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</p:sldMasterIdLst>
  <p:notesMasterIdLst>
    <p:notesMasterId r:id="rId3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5143500" type="screen16x9"/>
  <p:notesSz cx="6858000" cy="9144000"/>
  <p:embeddedFontLst>
    <p:embeddedFont>
      <p:font typeface="Dela Gothic One" panose="020B0604020202020204" charset="-128"/>
      <p:regular r:id="rId40"/>
    </p:embeddedFont>
    <p:embeddedFont>
      <p:font typeface="Barlow" panose="00000500000000000000" pitchFamily="2" charset="0"/>
      <p:regular r:id="rId41"/>
    </p:embeddedFont>
    <p:embeddedFont>
      <p:font typeface="Cambria" panose="02040503050406030204" pitchFamily="18" charset="0"/>
      <p:regular r:id="rId42"/>
      <p:bold r:id="rId43"/>
      <p:italic r:id="rId44"/>
      <p:boldItalic r:id="rId45"/>
    </p:embeddedFont>
    <p:embeddedFont>
      <p:font typeface="Poppins" panose="00000500000000000000" pitchFamily="2" charset="0"/>
      <p:regular r:id="rId46"/>
      <p:bold r:id="rId47"/>
      <p:italic r:id="rId48"/>
      <p:boldItalic r:id="rId49"/>
    </p:embeddedFont>
    <p:embeddedFont>
      <p:font typeface="Ranchers" panose="020B0604020202020204" charset="0"/>
      <p:regular r:id="rId50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3" d="100"/>
          <a:sy n="83" d="100"/>
        </p:scale>
        <p:origin x="7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3.fntdata"/><Relationship Id="rId47" Type="http://schemas.openxmlformats.org/officeDocument/2006/relationships/font" Target="fonts/font8.fntdata"/><Relationship Id="rId50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7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2.fntdata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font" Target="fonts/font1.fntdata"/><Relationship Id="rId45" Type="http://schemas.openxmlformats.org/officeDocument/2006/relationships/font" Target="fonts/font6.fntdata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5.fntdata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4.fntdata"/><Relationship Id="rId48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3" name="Google Shape;1233;g10270503bf3_0_9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4" name="Google Shape;1234;g10270503bf3_0_9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3" name="Google Shape;1333;g117cf070bda_0_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34" name="Google Shape;1334;g117cf070bda_0_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9" name="Google Shape;1339;g117db46ceef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0" name="Google Shape;1340;g117db46ceef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5" name="Google Shape;1345;g117db46ceef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46" name="Google Shape;1346;g117db46ceef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" name="Google Shape;1351;g117cf070bda_0_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2" name="Google Shape;1352;g117cf070bda_0_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7" name="Google Shape;1357;g117cf070bda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8" name="Google Shape;1358;g117cf070bda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3" name="Google Shape;1363;g117db46ceef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4" name="Google Shape;1364;g117db46ceef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9" name="Google Shape;1369;g117db46ceef_0_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0" name="Google Shape;1370;g117db46ceef_0_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5" name="Google Shape;1375;g117db46ceef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6" name="Google Shape;1376;g117db46ceef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1" name="Google Shape;1381;g117db46ceef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2" name="Google Shape;1382;g117db46ceef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7" name="Google Shape;1387;g112393c7cb2_0_1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8" name="Google Shape;1388;g112393c7cb2_0_1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7" name="Google Shape;1267;g10270503bf3_0_3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8" name="Google Shape;1268;g10270503bf3_0_3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4" name="Google Shape;1394;g117db46ceef_0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5" name="Google Shape;1395;g117db46ceef_0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5" name="Google Shape;1405;g117db46ceef_0_6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6" name="Google Shape;1406;g117db46ceef_0_6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6" name="Google Shape;1416;g117db46ceef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17" name="Google Shape;1417;g117db46ceef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1" name="Google Shape;1431;g117db46ceef_0_1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2" name="Google Shape;1432;g117db46ceef_0_1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6" name="Google Shape;1446;g117db46ceef_0_7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7" name="Google Shape;1447;g117db46ceef_0_7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2" name="Google Shape;1472;g117db46ceef_0_1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3" name="Google Shape;1473;g117db46ceef_0_1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8" name="Google Shape;1498;g117db46ceef_0_1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9" name="Google Shape;1499;g117db46ceef_0_1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9" name="Google Shape;1529;g117db46ceef_0_1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0" name="Google Shape;1530;g117db46ceef_0_1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0" name="Google Shape;1560;g117db46ceef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1" name="Google Shape;1561;g117db46ceef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8" name="Google Shape;1598;g117db46ceef_0_26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9" name="Google Shape;1599;g117db46ceef_0_26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2" name="Google Shape;1282;gcc9050bdf8_0_2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3" name="Google Shape;1283;gcc9050bdf8_0_2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6" name="Google Shape;1636;g117db46ceef_0_2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7" name="Google Shape;1637;g117db46ceef_0_2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1" name="Google Shape;1681;g117db46ceef_0_3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2" name="Google Shape;1682;g117db46ceef_0_3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6" name="Google Shape;1726;g117db46ceef_0_34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7" name="Google Shape;1727;g117db46ceef_0_34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8" name="Google Shape;1778;g117db46ceef_0_4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79" name="Google Shape;1779;g117db46ceef_0_4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0" name="Google Shape;1830;g117db46ceef_0_4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1" name="Google Shape;1831;g117db46ceef_0_4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6" name="Google Shape;1886;g112393c7cb2_0_1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87" name="Google Shape;1887;g112393c7cb2_0_1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5" name="Google Shape;1895;g117db46ceef_0_5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6" name="Google Shape;1896;g117db46ceef_0_5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3" name="Google Shape;1903;gcc9050bdf8_0_2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4" name="Google Shape;1904;gcc9050bdf8_0_2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8" name="Google Shape;1288;g112393c7cb2_0_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9" name="Google Shape;1289;g112393c7cb2_0_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5" name="Google Shape;1295;g117cf070bd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6" name="Google Shape;1296;g117cf070bd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3" name="Google Shape;1303;g117cf070bda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4" name="Google Shape;1304;g117cf070bda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1" name="Google Shape;1311;g117cf070bda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2" name="Google Shape;1312;g117cf070bda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8" name="Google Shape;1318;g117cf070bda_0_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9" name="Google Shape;1319;g117cf070bda_0_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6" name="Google Shape;1326;g117cf070bda_0_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7" name="Google Shape;1327;g117cf070bda_0_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://bit.ly/2Tynxth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0" name="Google Shape;10;p2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" name="Google Shape;11;p2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2;p2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;p2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4;p2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5;p2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6;p2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7;p2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23;p2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" name="Google Shape;24;p2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25;p2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" name="Google Shape;26;p2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" name="Google Shape;27;p2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2"/>
          <p:cNvSpPr txBox="1">
            <a:spLocks noGrp="1"/>
          </p:cNvSpPr>
          <p:nvPr>
            <p:ph type="ctrTitle"/>
          </p:nvPr>
        </p:nvSpPr>
        <p:spPr>
          <a:xfrm>
            <a:off x="2091602" y="1760279"/>
            <a:ext cx="4975800" cy="18606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None/>
              <a:defRPr sz="48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31" name="Google Shape;31;p2"/>
          <p:cNvSpPr txBox="1">
            <a:spLocks noGrp="1"/>
          </p:cNvSpPr>
          <p:nvPr>
            <p:ph type="subTitle" idx="1"/>
          </p:nvPr>
        </p:nvSpPr>
        <p:spPr>
          <a:xfrm>
            <a:off x="2091600" y="3575687"/>
            <a:ext cx="4975800" cy="520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rgbClr val="FCEDDE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32" name="Google Shape;32;p2"/>
          <p:cNvSpPr txBox="1">
            <a:spLocks noGrp="1"/>
          </p:cNvSpPr>
          <p:nvPr>
            <p:ph type="ctrTitle" idx="2"/>
          </p:nvPr>
        </p:nvSpPr>
        <p:spPr>
          <a:xfrm>
            <a:off x="2093450" y="1017188"/>
            <a:ext cx="4975800" cy="748500"/>
          </a:xfrm>
          <a:prstGeom prst="rect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solidFill>
                  <a:srgbClr val="3D85C6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Font typeface="Poppins"/>
              <a:buNone/>
              <a:defRPr sz="2000" b="1"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  <p:grpSp>
        <p:nvGrpSpPr>
          <p:cNvPr id="33" name="Google Shape;33;p2"/>
          <p:cNvGrpSpPr/>
          <p:nvPr/>
        </p:nvGrpSpPr>
        <p:grpSpPr>
          <a:xfrm>
            <a:off x="340074" y="333813"/>
            <a:ext cx="8499127" cy="4636659"/>
            <a:chOff x="340074" y="333813"/>
            <a:chExt cx="8499127" cy="4636659"/>
          </a:xfrm>
        </p:grpSpPr>
        <p:sp>
          <p:nvSpPr>
            <p:cNvPr id="34" name="Google Shape;34;p2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8506023" y="274952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253637" y="333812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1504123" y="4730706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40074" y="287888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519450" y="484994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6" name="Google Shape;306;p11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07" name="Google Shape;307;p11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08" name="Google Shape;308;p11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11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11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11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11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11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11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11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11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11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11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11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11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11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11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11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24" name="Google Shape;324;p11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11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11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7" name="Google Shape;327;p11"/>
          <p:cNvSpPr txBox="1">
            <a:spLocks noGrp="1"/>
          </p:cNvSpPr>
          <p:nvPr>
            <p:ph type="title" hasCustomPrompt="1"/>
          </p:nvPr>
        </p:nvSpPr>
        <p:spPr>
          <a:xfrm>
            <a:off x="1710175" y="1554079"/>
            <a:ext cx="6576000" cy="15528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71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96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328" name="Google Shape;328;p11"/>
          <p:cNvSpPr txBox="1">
            <a:spLocks noGrp="1"/>
          </p:cNvSpPr>
          <p:nvPr>
            <p:ph type="subTitle" idx="1"/>
          </p:nvPr>
        </p:nvSpPr>
        <p:spPr>
          <a:xfrm>
            <a:off x="1710175" y="3036099"/>
            <a:ext cx="6576000" cy="557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29" name="Google Shape;329;p11"/>
          <p:cNvGrpSpPr/>
          <p:nvPr/>
        </p:nvGrpSpPr>
        <p:grpSpPr>
          <a:xfrm>
            <a:off x="430674" y="452719"/>
            <a:ext cx="8408527" cy="4532156"/>
            <a:chOff x="430674" y="452719"/>
            <a:chExt cx="8408527" cy="4532156"/>
          </a:xfrm>
        </p:grpSpPr>
        <p:sp>
          <p:nvSpPr>
            <p:cNvPr id="330" name="Google Shape;330;p11"/>
            <p:cNvSpPr/>
            <p:nvPr/>
          </p:nvSpPr>
          <p:spPr>
            <a:xfrm>
              <a:off x="7575500" y="4483289"/>
              <a:ext cx="333170" cy="327465"/>
            </a:xfrm>
            <a:custGeom>
              <a:avLst/>
              <a:gdLst/>
              <a:ahLst/>
              <a:cxnLst/>
              <a:rect l="l" t="t" r="r" b="b"/>
              <a:pathLst>
                <a:path w="38662" h="38000" extrusionOk="0">
                  <a:moveTo>
                    <a:pt x="19379" y="1"/>
                  </a:moveTo>
                  <a:cubicBezTo>
                    <a:pt x="18859" y="1"/>
                    <a:pt x="18339" y="331"/>
                    <a:pt x="18244" y="993"/>
                  </a:cubicBezTo>
                  <a:cubicBezTo>
                    <a:pt x="16448" y="12809"/>
                    <a:pt x="13140" y="16117"/>
                    <a:pt x="1324" y="17913"/>
                  </a:cubicBezTo>
                  <a:cubicBezTo>
                    <a:pt x="1" y="18008"/>
                    <a:pt x="1" y="19898"/>
                    <a:pt x="1324" y="20087"/>
                  </a:cubicBezTo>
                  <a:cubicBezTo>
                    <a:pt x="13140" y="21883"/>
                    <a:pt x="16448" y="25192"/>
                    <a:pt x="18244" y="37007"/>
                  </a:cubicBezTo>
                  <a:cubicBezTo>
                    <a:pt x="18292" y="37669"/>
                    <a:pt x="18788" y="38000"/>
                    <a:pt x="19308" y="38000"/>
                  </a:cubicBezTo>
                  <a:cubicBezTo>
                    <a:pt x="19828" y="38000"/>
                    <a:pt x="20371" y="37669"/>
                    <a:pt x="20513" y="37007"/>
                  </a:cubicBezTo>
                  <a:cubicBezTo>
                    <a:pt x="22214" y="25192"/>
                    <a:pt x="25523" y="21883"/>
                    <a:pt x="37338" y="20087"/>
                  </a:cubicBezTo>
                  <a:cubicBezTo>
                    <a:pt x="38662" y="19993"/>
                    <a:pt x="38662" y="18102"/>
                    <a:pt x="37338" y="17913"/>
                  </a:cubicBezTo>
                  <a:cubicBezTo>
                    <a:pt x="25523" y="16117"/>
                    <a:pt x="22214" y="12809"/>
                    <a:pt x="20513" y="993"/>
                  </a:cubicBezTo>
                  <a:cubicBezTo>
                    <a:pt x="20418" y="331"/>
                    <a:pt x="19899" y="1"/>
                    <a:pt x="19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11"/>
            <p:cNvSpPr/>
            <p:nvPr/>
          </p:nvSpPr>
          <p:spPr>
            <a:xfrm>
              <a:off x="2248409" y="539989"/>
              <a:ext cx="463267" cy="45705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11"/>
            <p:cNvSpPr/>
            <p:nvPr/>
          </p:nvSpPr>
          <p:spPr>
            <a:xfrm>
              <a:off x="5144238" y="46578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11"/>
            <p:cNvSpPr/>
            <p:nvPr/>
          </p:nvSpPr>
          <p:spPr>
            <a:xfrm>
              <a:off x="8583474" y="3975005"/>
              <a:ext cx="123783" cy="12165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11"/>
            <p:cNvSpPr/>
            <p:nvPr/>
          </p:nvSpPr>
          <p:spPr>
            <a:xfrm>
              <a:off x="3167123" y="4169881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11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11"/>
            <p:cNvSpPr/>
            <p:nvPr/>
          </p:nvSpPr>
          <p:spPr>
            <a:xfrm>
              <a:off x="430674" y="72983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11"/>
            <p:cNvSpPr/>
            <p:nvPr/>
          </p:nvSpPr>
          <p:spPr>
            <a:xfrm>
              <a:off x="940613" y="2075627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11"/>
            <p:cNvSpPr/>
            <p:nvPr/>
          </p:nvSpPr>
          <p:spPr>
            <a:xfrm>
              <a:off x="7391275" y="452719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11"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1" name="Google Shape;341;p1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42" name="Google Shape;342;p1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43" name="Google Shape;343;p1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1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1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1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1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1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1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1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1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1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1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1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1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1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1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1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59" name="Google Shape;359;p1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1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1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" name="Google Shape;362;p13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63" name="Google Shape;363;p13"/>
          <p:cNvSpPr txBox="1">
            <a:spLocks noGrp="1"/>
          </p:cNvSpPr>
          <p:nvPr>
            <p:ph type="title" idx="2"/>
          </p:nvPr>
        </p:nvSpPr>
        <p:spPr>
          <a:xfrm>
            <a:off x="1675746" y="1580925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4" name="Google Shape;364;p13"/>
          <p:cNvSpPr txBox="1">
            <a:spLocks noGrp="1"/>
          </p:cNvSpPr>
          <p:nvPr>
            <p:ph type="title" idx="3" hasCustomPrompt="1"/>
          </p:nvPr>
        </p:nvSpPr>
        <p:spPr>
          <a:xfrm>
            <a:off x="9429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5" name="Google Shape;365;p13"/>
          <p:cNvSpPr txBox="1">
            <a:spLocks noGrp="1"/>
          </p:cNvSpPr>
          <p:nvPr>
            <p:ph type="subTitle" idx="1"/>
          </p:nvPr>
        </p:nvSpPr>
        <p:spPr>
          <a:xfrm>
            <a:off x="942975" y="2108624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6" name="Google Shape;366;p13"/>
          <p:cNvSpPr txBox="1">
            <a:spLocks noGrp="1"/>
          </p:cNvSpPr>
          <p:nvPr>
            <p:ph type="title" idx="4"/>
          </p:nvPr>
        </p:nvSpPr>
        <p:spPr>
          <a:xfrm>
            <a:off x="5783072" y="15809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67" name="Google Shape;367;p13"/>
          <p:cNvSpPr txBox="1">
            <a:spLocks noGrp="1"/>
          </p:cNvSpPr>
          <p:nvPr>
            <p:ph type="title" idx="5" hasCustomPrompt="1"/>
          </p:nvPr>
        </p:nvSpPr>
        <p:spPr>
          <a:xfrm>
            <a:off x="5050275" y="15809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368" name="Google Shape;368;p13"/>
          <p:cNvSpPr txBox="1">
            <a:spLocks noGrp="1"/>
          </p:cNvSpPr>
          <p:nvPr>
            <p:ph type="subTitle" idx="6"/>
          </p:nvPr>
        </p:nvSpPr>
        <p:spPr>
          <a:xfrm>
            <a:off x="5050303" y="21086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69" name="Google Shape;369;p13"/>
          <p:cNvSpPr txBox="1">
            <a:spLocks noGrp="1"/>
          </p:cNvSpPr>
          <p:nvPr>
            <p:ph type="title" idx="7"/>
          </p:nvPr>
        </p:nvSpPr>
        <p:spPr>
          <a:xfrm>
            <a:off x="1675746" y="3370322"/>
            <a:ext cx="24936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0" name="Google Shape;370;p13"/>
          <p:cNvSpPr txBox="1">
            <a:spLocks noGrp="1"/>
          </p:cNvSpPr>
          <p:nvPr>
            <p:ph type="title" idx="8" hasCustomPrompt="1"/>
          </p:nvPr>
        </p:nvSpPr>
        <p:spPr>
          <a:xfrm>
            <a:off x="942975" y="3370322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1" name="Google Shape;371;p13"/>
          <p:cNvSpPr txBox="1">
            <a:spLocks noGrp="1"/>
          </p:cNvSpPr>
          <p:nvPr>
            <p:ph type="subTitle" idx="9"/>
          </p:nvPr>
        </p:nvSpPr>
        <p:spPr>
          <a:xfrm>
            <a:off x="942975" y="3898050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372" name="Google Shape;372;p13"/>
          <p:cNvSpPr txBox="1">
            <a:spLocks noGrp="1"/>
          </p:cNvSpPr>
          <p:nvPr>
            <p:ph type="title" idx="13"/>
          </p:nvPr>
        </p:nvSpPr>
        <p:spPr>
          <a:xfrm>
            <a:off x="5783044" y="3370325"/>
            <a:ext cx="2493900" cy="527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73" name="Google Shape;373;p13"/>
          <p:cNvSpPr txBox="1">
            <a:spLocks noGrp="1"/>
          </p:cNvSpPr>
          <p:nvPr>
            <p:ph type="title" idx="14" hasCustomPrompt="1"/>
          </p:nvPr>
        </p:nvSpPr>
        <p:spPr>
          <a:xfrm>
            <a:off x="5050303" y="3370325"/>
            <a:ext cx="732900" cy="5277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5"/>
          </p:nvPr>
        </p:nvSpPr>
        <p:spPr>
          <a:xfrm>
            <a:off x="5050303" y="3898025"/>
            <a:ext cx="3226800" cy="6183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1600"/>
            </a:lvl9pPr>
          </a:lstStyle>
          <a:p>
            <a:endParaRPr/>
          </a:p>
        </p:txBody>
      </p:sp>
      <p:grpSp>
        <p:nvGrpSpPr>
          <p:cNvPr id="375" name="Google Shape;375;p13"/>
          <p:cNvGrpSpPr/>
          <p:nvPr/>
        </p:nvGrpSpPr>
        <p:grpSpPr>
          <a:xfrm>
            <a:off x="70650" y="183625"/>
            <a:ext cx="8959040" cy="4605975"/>
            <a:chOff x="70650" y="183625"/>
            <a:chExt cx="8959040" cy="4605975"/>
          </a:xfrm>
        </p:grpSpPr>
        <p:sp>
          <p:nvSpPr>
            <p:cNvPr id="376" name="Google Shape;376;p1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1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1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13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1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13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13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13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13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13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1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13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9"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9" name="Google Shape;389;p14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390" name="Google Shape;390;p1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391" name="Google Shape;391;p1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1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1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1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1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1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1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1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1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1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1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1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1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1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1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1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07" name="Google Shape;407;p1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1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10" name="Google Shape;410;p14"/>
          <p:cNvSpPr txBox="1">
            <a:spLocks noGrp="1"/>
          </p:cNvSpPr>
          <p:nvPr>
            <p:ph type="title" hasCustomPrompt="1"/>
          </p:nvPr>
        </p:nvSpPr>
        <p:spPr>
          <a:xfrm>
            <a:off x="4962293" y="1796990"/>
            <a:ext cx="1448400" cy="841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411" name="Google Shape;411;p14"/>
          <p:cNvSpPr txBox="1">
            <a:spLocks noGrp="1"/>
          </p:cNvSpPr>
          <p:nvPr>
            <p:ph type="title" idx="2"/>
          </p:nvPr>
        </p:nvSpPr>
        <p:spPr>
          <a:xfrm>
            <a:off x="742522" y="1796990"/>
            <a:ext cx="4218900" cy="841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412" name="Google Shape;412;p14"/>
          <p:cNvSpPr txBox="1">
            <a:spLocks noGrp="1"/>
          </p:cNvSpPr>
          <p:nvPr>
            <p:ph type="subTitle" idx="1"/>
          </p:nvPr>
        </p:nvSpPr>
        <p:spPr>
          <a:xfrm>
            <a:off x="742522" y="2638790"/>
            <a:ext cx="5667300" cy="71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413" name="Google Shape;413;p14"/>
          <p:cNvGrpSpPr/>
          <p:nvPr/>
        </p:nvGrpSpPr>
        <p:grpSpPr>
          <a:xfrm>
            <a:off x="404865" y="183625"/>
            <a:ext cx="8624813" cy="4401288"/>
            <a:chOff x="70662" y="183625"/>
            <a:chExt cx="8624813" cy="4401288"/>
          </a:xfrm>
        </p:grpSpPr>
        <p:sp>
          <p:nvSpPr>
            <p:cNvPr id="414" name="Google Shape;414;p14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14"/>
            <p:cNvSpPr/>
            <p:nvPr/>
          </p:nvSpPr>
          <p:spPr>
            <a:xfrm>
              <a:off x="1932350" y="54000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14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14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2832675" y="13891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14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14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1">
    <p:spTree>
      <p:nvGrpSpPr>
        <p:cNvPr id="1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7" name="Google Shape;427;p15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28" name="Google Shape;428;p15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29" name="Google Shape;429;p15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15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15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15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15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15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15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15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15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15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15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15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15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15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15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15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45" name="Google Shape;445;p15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15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15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15"/>
          <p:cNvGrpSpPr/>
          <p:nvPr/>
        </p:nvGrpSpPr>
        <p:grpSpPr>
          <a:xfrm flipH="1">
            <a:off x="352477" y="183625"/>
            <a:ext cx="8493325" cy="4715715"/>
            <a:chOff x="254538" y="183625"/>
            <a:chExt cx="8493325" cy="4715715"/>
          </a:xfrm>
        </p:grpSpPr>
        <p:sp>
          <p:nvSpPr>
            <p:cNvPr id="449" name="Google Shape;449;p15"/>
            <p:cNvSpPr/>
            <p:nvPr/>
          </p:nvSpPr>
          <p:spPr>
            <a:xfrm>
              <a:off x="7136225" y="44748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15"/>
            <p:cNvSpPr/>
            <p:nvPr/>
          </p:nvSpPr>
          <p:spPr>
            <a:xfrm>
              <a:off x="254538" y="32084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15"/>
            <p:cNvSpPr/>
            <p:nvPr/>
          </p:nvSpPr>
          <p:spPr>
            <a:xfrm>
              <a:off x="8047160" y="672562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15"/>
            <p:cNvSpPr/>
            <p:nvPr/>
          </p:nvSpPr>
          <p:spPr>
            <a:xfrm>
              <a:off x="676337" y="464538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15"/>
            <p:cNvSpPr/>
            <p:nvPr/>
          </p:nvSpPr>
          <p:spPr>
            <a:xfrm>
              <a:off x="8538188" y="33307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15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15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15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15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15"/>
            <p:cNvSpPr/>
            <p:nvPr/>
          </p:nvSpPr>
          <p:spPr>
            <a:xfrm>
              <a:off x="549505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15"/>
            <p:cNvSpPr/>
            <p:nvPr/>
          </p:nvSpPr>
          <p:spPr>
            <a:xfrm>
              <a:off x="1807325" y="450077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15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61" name="Google Shape;461;p15"/>
          <p:cNvSpPr txBox="1">
            <a:spLocks noGrp="1"/>
          </p:cNvSpPr>
          <p:nvPr>
            <p:ph type="subTitle" idx="1"/>
          </p:nvPr>
        </p:nvSpPr>
        <p:spPr>
          <a:xfrm>
            <a:off x="1183223" y="1234425"/>
            <a:ext cx="6109800" cy="2301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462" name="Google Shape;462;p15"/>
          <p:cNvSpPr txBox="1">
            <a:spLocks noGrp="1"/>
          </p:cNvSpPr>
          <p:nvPr>
            <p:ph type="title"/>
          </p:nvPr>
        </p:nvSpPr>
        <p:spPr>
          <a:xfrm>
            <a:off x="3395616" y="3293489"/>
            <a:ext cx="4563900" cy="5319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4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2"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4" name="Google Shape;464;p1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65" name="Google Shape;465;p1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66" name="Google Shape;466;p1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1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1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1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1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1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1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1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1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1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1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1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1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1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1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1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82" name="Google Shape;482;p1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1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1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5" name="Google Shape;485;p16"/>
          <p:cNvSpPr/>
          <p:nvPr/>
        </p:nvSpPr>
        <p:spPr>
          <a:xfrm>
            <a:off x="1628775" y="1533525"/>
            <a:ext cx="6181800" cy="23433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6" name="Google Shape;486;p16"/>
          <p:cNvSpPr txBox="1">
            <a:spLocks noGrp="1"/>
          </p:cNvSpPr>
          <p:nvPr>
            <p:ph type="subTitle" idx="1"/>
          </p:nvPr>
        </p:nvSpPr>
        <p:spPr>
          <a:xfrm>
            <a:off x="1494900" y="2897900"/>
            <a:ext cx="6165900" cy="8412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7" name="Google Shape;487;p16"/>
          <p:cNvSpPr txBox="1">
            <a:spLocks noGrp="1"/>
          </p:cNvSpPr>
          <p:nvPr>
            <p:ph type="title"/>
          </p:nvPr>
        </p:nvSpPr>
        <p:spPr>
          <a:xfrm>
            <a:off x="1494907" y="1383575"/>
            <a:ext cx="6165900" cy="15144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96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8" name="Google Shape;488;p16"/>
          <p:cNvGrpSpPr/>
          <p:nvPr/>
        </p:nvGrpSpPr>
        <p:grpSpPr>
          <a:xfrm>
            <a:off x="597249" y="540000"/>
            <a:ext cx="8125469" cy="4123034"/>
            <a:chOff x="597249" y="540000"/>
            <a:chExt cx="8125469" cy="4123034"/>
          </a:xfrm>
        </p:grpSpPr>
        <p:sp>
          <p:nvSpPr>
            <p:cNvPr id="489" name="Google Shape;489;p16"/>
            <p:cNvSpPr/>
            <p:nvPr/>
          </p:nvSpPr>
          <p:spPr>
            <a:xfrm>
              <a:off x="6590473" y="4423268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16"/>
            <p:cNvSpPr/>
            <p:nvPr/>
          </p:nvSpPr>
          <p:spPr>
            <a:xfrm>
              <a:off x="8478267" y="4282390"/>
              <a:ext cx="244450" cy="239267"/>
            </a:xfrm>
            <a:custGeom>
              <a:avLst/>
              <a:gdLst/>
              <a:ahLst/>
              <a:cxnLst/>
              <a:rect l="l" t="t" r="r" b="b"/>
              <a:pathLst>
                <a:path w="8348" h="8171" extrusionOk="0">
                  <a:moveTo>
                    <a:pt x="5278" y="0"/>
                  </a:moveTo>
                  <a:cubicBezTo>
                    <a:pt x="5182" y="0"/>
                    <a:pt x="5082" y="48"/>
                    <a:pt x="5028" y="157"/>
                  </a:cubicBezTo>
                  <a:cubicBezTo>
                    <a:pt x="4104" y="2114"/>
                    <a:pt x="3335" y="2831"/>
                    <a:pt x="1656" y="2831"/>
                  </a:cubicBezTo>
                  <a:cubicBezTo>
                    <a:pt x="1275" y="2831"/>
                    <a:pt x="846" y="2794"/>
                    <a:pt x="358" y="2726"/>
                  </a:cubicBezTo>
                  <a:cubicBezTo>
                    <a:pt x="346" y="2725"/>
                    <a:pt x="334" y="2724"/>
                    <a:pt x="323" y="2724"/>
                  </a:cubicBezTo>
                  <a:cubicBezTo>
                    <a:pt x="53" y="2724"/>
                    <a:pt x="0" y="3098"/>
                    <a:pt x="224" y="3226"/>
                  </a:cubicBezTo>
                  <a:cubicBezTo>
                    <a:pt x="2659" y="4360"/>
                    <a:pt x="3193" y="5261"/>
                    <a:pt x="2826" y="7896"/>
                  </a:cubicBezTo>
                  <a:cubicBezTo>
                    <a:pt x="2807" y="8074"/>
                    <a:pt x="2939" y="8170"/>
                    <a:pt x="3078" y="8170"/>
                  </a:cubicBezTo>
                  <a:cubicBezTo>
                    <a:pt x="3174" y="8170"/>
                    <a:pt x="3272" y="8125"/>
                    <a:pt x="3327" y="8030"/>
                  </a:cubicBezTo>
                  <a:cubicBezTo>
                    <a:pt x="4251" y="6044"/>
                    <a:pt x="5021" y="5323"/>
                    <a:pt x="6701" y="5323"/>
                  </a:cubicBezTo>
                  <a:cubicBezTo>
                    <a:pt x="7082" y="5323"/>
                    <a:pt x="7510" y="5360"/>
                    <a:pt x="7997" y="5428"/>
                  </a:cubicBezTo>
                  <a:cubicBezTo>
                    <a:pt x="8018" y="5432"/>
                    <a:pt x="8038" y="5435"/>
                    <a:pt x="8057" y="5435"/>
                  </a:cubicBezTo>
                  <a:cubicBezTo>
                    <a:pt x="8305" y="5435"/>
                    <a:pt x="8347" y="5051"/>
                    <a:pt x="8130" y="4927"/>
                  </a:cubicBezTo>
                  <a:cubicBezTo>
                    <a:pt x="5695" y="3827"/>
                    <a:pt x="5161" y="2893"/>
                    <a:pt x="5528" y="257"/>
                  </a:cubicBezTo>
                  <a:cubicBezTo>
                    <a:pt x="5548" y="100"/>
                    <a:pt x="5416" y="0"/>
                    <a:pt x="52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16"/>
            <p:cNvSpPr/>
            <p:nvPr/>
          </p:nvSpPr>
          <p:spPr>
            <a:xfrm>
              <a:off x="8423989" y="2611553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16"/>
            <p:cNvSpPr/>
            <p:nvPr/>
          </p:nvSpPr>
          <p:spPr>
            <a:xfrm>
              <a:off x="597249" y="2410358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16"/>
            <p:cNvSpPr/>
            <p:nvPr/>
          </p:nvSpPr>
          <p:spPr>
            <a:xfrm>
              <a:off x="3189888" y="4482802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16"/>
            <p:cNvSpPr/>
            <p:nvPr/>
          </p:nvSpPr>
          <p:spPr>
            <a:xfrm>
              <a:off x="3929813" y="829731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16"/>
            <p:cNvSpPr/>
            <p:nvPr/>
          </p:nvSpPr>
          <p:spPr>
            <a:xfrm>
              <a:off x="4053602" y="4135261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16"/>
            <p:cNvSpPr/>
            <p:nvPr/>
          </p:nvSpPr>
          <p:spPr>
            <a:xfrm>
              <a:off x="720000" y="4354608"/>
              <a:ext cx="247496" cy="240614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16"/>
            <p:cNvSpPr/>
            <p:nvPr/>
          </p:nvSpPr>
          <p:spPr>
            <a:xfrm>
              <a:off x="5179151" y="665998"/>
              <a:ext cx="246529" cy="240526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16"/>
            <p:cNvSpPr/>
            <p:nvPr/>
          </p:nvSpPr>
          <p:spPr>
            <a:xfrm>
              <a:off x="1866719" y="540000"/>
              <a:ext cx="247437" cy="241024"/>
            </a:xfrm>
            <a:custGeom>
              <a:avLst/>
              <a:gdLst/>
              <a:ahLst/>
              <a:cxnLst/>
              <a:rect l="l" t="t" r="r" b="b"/>
              <a:pathLst>
                <a:path w="8450" h="8231" extrusionOk="0">
                  <a:moveTo>
                    <a:pt x="3219" y="1"/>
                  </a:moveTo>
                  <a:cubicBezTo>
                    <a:pt x="3077" y="1"/>
                    <a:pt x="2938" y="121"/>
                    <a:pt x="2958" y="303"/>
                  </a:cubicBezTo>
                  <a:cubicBezTo>
                    <a:pt x="3225" y="2938"/>
                    <a:pt x="2758" y="3839"/>
                    <a:pt x="289" y="4873"/>
                  </a:cubicBezTo>
                  <a:cubicBezTo>
                    <a:pt x="0" y="5002"/>
                    <a:pt x="113" y="5409"/>
                    <a:pt x="390" y="5409"/>
                  </a:cubicBezTo>
                  <a:cubicBezTo>
                    <a:pt x="401" y="5409"/>
                    <a:pt x="412" y="5408"/>
                    <a:pt x="423" y="5407"/>
                  </a:cubicBezTo>
                  <a:cubicBezTo>
                    <a:pt x="858" y="5357"/>
                    <a:pt x="1246" y="5329"/>
                    <a:pt x="1596" y="5329"/>
                  </a:cubicBezTo>
                  <a:cubicBezTo>
                    <a:pt x="3340" y="5329"/>
                    <a:pt x="4131" y="6020"/>
                    <a:pt x="4993" y="8075"/>
                  </a:cubicBezTo>
                  <a:cubicBezTo>
                    <a:pt x="5046" y="8182"/>
                    <a:pt x="5142" y="8230"/>
                    <a:pt x="5236" y="8230"/>
                  </a:cubicBezTo>
                  <a:cubicBezTo>
                    <a:pt x="5377" y="8230"/>
                    <a:pt x="5513" y="8122"/>
                    <a:pt x="5493" y="7942"/>
                  </a:cubicBezTo>
                  <a:cubicBezTo>
                    <a:pt x="5193" y="5307"/>
                    <a:pt x="5693" y="4406"/>
                    <a:pt x="8162" y="3339"/>
                  </a:cubicBezTo>
                  <a:cubicBezTo>
                    <a:pt x="8450" y="3211"/>
                    <a:pt x="8338" y="2836"/>
                    <a:pt x="8063" y="2836"/>
                  </a:cubicBezTo>
                  <a:cubicBezTo>
                    <a:pt x="8052" y="2836"/>
                    <a:pt x="8040" y="2837"/>
                    <a:pt x="8028" y="2838"/>
                  </a:cubicBezTo>
                  <a:cubicBezTo>
                    <a:pt x="7588" y="2888"/>
                    <a:pt x="7196" y="2916"/>
                    <a:pt x="6843" y="2916"/>
                  </a:cubicBezTo>
                  <a:cubicBezTo>
                    <a:pt x="5088" y="2916"/>
                    <a:pt x="4319" y="2226"/>
                    <a:pt x="3458" y="170"/>
                  </a:cubicBezTo>
                  <a:cubicBezTo>
                    <a:pt x="3406" y="51"/>
                    <a:pt x="3312" y="1"/>
                    <a:pt x="321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1">
  <p:cSld name="CUSTOM_2_1"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00;p1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501" name="Google Shape;501;p1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502" name="Google Shape;502;p1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1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1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1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1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1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1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1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1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1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1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1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1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1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1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1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18" name="Google Shape;518;p1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1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1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21" name="Google Shape;521;p17"/>
          <p:cNvSpPr txBox="1">
            <a:spLocks noGrp="1"/>
          </p:cNvSpPr>
          <p:nvPr>
            <p:ph type="title"/>
          </p:nvPr>
        </p:nvSpPr>
        <p:spPr>
          <a:xfrm>
            <a:off x="4562420" y="869218"/>
            <a:ext cx="3845700" cy="1842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22" name="Google Shape;522;p17"/>
          <p:cNvSpPr txBox="1">
            <a:spLocks noGrp="1"/>
          </p:cNvSpPr>
          <p:nvPr>
            <p:ph type="subTitle" idx="1"/>
          </p:nvPr>
        </p:nvSpPr>
        <p:spPr>
          <a:xfrm>
            <a:off x="4105220" y="2698393"/>
            <a:ext cx="3845700" cy="1789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23" name="Google Shape;523;p17"/>
          <p:cNvGrpSpPr/>
          <p:nvPr/>
        </p:nvGrpSpPr>
        <p:grpSpPr>
          <a:xfrm flipH="1">
            <a:off x="113334" y="207313"/>
            <a:ext cx="8628355" cy="4713188"/>
            <a:chOff x="358650" y="207313"/>
            <a:chExt cx="8628355" cy="4713188"/>
          </a:xfrm>
        </p:grpSpPr>
        <p:sp>
          <p:nvSpPr>
            <p:cNvPr id="524" name="Google Shape;524;p17"/>
            <p:cNvSpPr/>
            <p:nvPr/>
          </p:nvSpPr>
          <p:spPr>
            <a:xfrm>
              <a:off x="8653827" y="3495097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17"/>
            <p:cNvSpPr/>
            <p:nvPr/>
          </p:nvSpPr>
          <p:spPr>
            <a:xfrm>
              <a:off x="676346" y="3414770"/>
              <a:ext cx="127919" cy="125545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17"/>
            <p:cNvSpPr/>
            <p:nvPr/>
          </p:nvSpPr>
          <p:spPr>
            <a:xfrm>
              <a:off x="8771688" y="1657251"/>
              <a:ext cx="127919" cy="125723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17"/>
            <p:cNvSpPr/>
            <p:nvPr/>
          </p:nvSpPr>
          <p:spPr>
            <a:xfrm>
              <a:off x="406836" y="436901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17"/>
            <p:cNvSpPr/>
            <p:nvPr/>
          </p:nvSpPr>
          <p:spPr>
            <a:xfrm>
              <a:off x="7061575" y="46035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17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17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17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17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17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17"/>
            <p:cNvSpPr/>
            <p:nvPr/>
          </p:nvSpPr>
          <p:spPr>
            <a:xfrm>
              <a:off x="358650" y="415715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17"/>
            <p:cNvSpPr/>
            <p:nvPr/>
          </p:nvSpPr>
          <p:spPr>
            <a:xfrm>
              <a:off x="2221325" y="43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2_1_1">
    <p:spTree>
      <p:nvGrpSpPr>
        <p:cNvPr id="1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" name="Google Shape;537;p18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538" name="Google Shape;538;p18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539" name="Google Shape;539;p18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18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18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18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18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18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18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18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18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18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18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18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18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18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18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18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5" name="Google Shape;555;p18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18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18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58" name="Google Shape;558;p18"/>
          <p:cNvSpPr txBox="1">
            <a:spLocks noGrp="1"/>
          </p:cNvSpPr>
          <p:nvPr>
            <p:ph type="subTitle" idx="1"/>
          </p:nvPr>
        </p:nvSpPr>
        <p:spPr>
          <a:xfrm>
            <a:off x="720000" y="1978400"/>
            <a:ext cx="3541500" cy="1609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9" name="Google Shape;559;p18"/>
          <p:cNvSpPr txBox="1">
            <a:spLocks noGrp="1"/>
          </p:cNvSpPr>
          <p:nvPr>
            <p:ph type="title"/>
          </p:nvPr>
        </p:nvSpPr>
        <p:spPr>
          <a:xfrm>
            <a:off x="720000" y="549925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560" name="Google Shape;560;p18"/>
          <p:cNvGrpSpPr/>
          <p:nvPr/>
        </p:nvGrpSpPr>
        <p:grpSpPr>
          <a:xfrm flipH="1">
            <a:off x="228979" y="334650"/>
            <a:ext cx="8661411" cy="4616800"/>
            <a:chOff x="209950" y="334650"/>
            <a:chExt cx="8661411" cy="4616800"/>
          </a:xfrm>
        </p:grpSpPr>
        <p:sp>
          <p:nvSpPr>
            <p:cNvPr id="561" name="Google Shape;561;p18"/>
            <p:cNvSpPr/>
            <p:nvPr/>
          </p:nvSpPr>
          <p:spPr>
            <a:xfrm>
              <a:off x="264964" y="2488591"/>
              <a:ext cx="211295" cy="207374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18"/>
            <p:cNvSpPr/>
            <p:nvPr/>
          </p:nvSpPr>
          <p:spPr>
            <a:xfrm>
              <a:off x="8538185" y="1505087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18"/>
            <p:cNvSpPr/>
            <p:nvPr/>
          </p:nvSpPr>
          <p:spPr>
            <a:xfrm>
              <a:off x="8538188" y="33307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18"/>
            <p:cNvSpPr/>
            <p:nvPr/>
          </p:nvSpPr>
          <p:spPr>
            <a:xfrm>
              <a:off x="3315100" y="46433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18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18"/>
            <p:cNvSpPr/>
            <p:nvPr/>
          </p:nvSpPr>
          <p:spPr>
            <a:xfrm>
              <a:off x="8652338" y="436950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18"/>
            <p:cNvSpPr/>
            <p:nvPr/>
          </p:nvSpPr>
          <p:spPr>
            <a:xfrm>
              <a:off x="4340400" y="20794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18"/>
            <p:cNvSpPr/>
            <p:nvPr/>
          </p:nvSpPr>
          <p:spPr>
            <a:xfrm>
              <a:off x="549505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18"/>
            <p:cNvSpPr/>
            <p:nvPr/>
          </p:nvSpPr>
          <p:spPr>
            <a:xfrm>
              <a:off x="1106625" y="474602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18"/>
            <p:cNvSpPr/>
            <p:nvPr/>
          </p:nvSpPr>
          <p:spPr>
            <a:xfrm>
              <a:off x="209950" y="33465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CUSTOM_2_1_1_1"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2" name="Google Shape;572;p1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573" name="Google Shape;573;p1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574" name="Google Shape;574;p1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1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1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1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1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1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0" name="Google Shape;580;p1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1" name="Google Shape;581;p1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1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1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1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1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1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1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1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1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90" name="Google Shape;590;p1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1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1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93" name="Google Shape;593;p19"/>
          <p:cNvSpPr txBox="1">
            <a:spLocks noGrp="1"/>
          </p:cNvSpPr>
          <p:nvPr>
            <p:ph type="title"/>
          </p:nvPr>
        </p:nvSpPr>
        <p:spPr>
          <a:xfrm>
            <a:off x="4960475" y="1406301"/>
            <a:ext cx="3286800" cy="1011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594" name="Google Shape;594;p19"/>
          <p:cNvSpPr txBox="1">
            <a:spLocks noGrp="1"/>
          </p:cNvSpPr>
          <p:nvPr>
            <p:ph type="subTitle" idx="1"/>
          </p:nvPr>
        </p:nvSpPr>
        <p:spPr>
          <a:xfrm>
            <a:off x="4960475" y="2410832"/>
            <a:ext cx="3286800" cy="1319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595" name="Google Shape;595;p19"/>
          <p:cNvGrpSpPr/>
          <p:nvPr/>
        </p:nvGrpSpPr>
        <p:grpSpPr>
          <a:xfrm flipH="1">
            <a:off x="228977" y="183625"/>
            <a:ext cx="8616825" cy="4843688"/>
            <a:chOff x="254538" y="183625"/>
            <a:chExt cx="8616825" cy="4843688"/>
          </a:xfrm>
        </p:grpSpPr>
        <p:sp>
          <p:nvSpPr>
            <p:cNvPr id="596" name="Google Shape;596;p19"/>
            <p:cNvSpPr/>
            <p:nvPr/>
          </p:nvSpPr>
          <p:spPr>
            <a:xfrm>
              <a:off x="3219175" y="427959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19"/>
            <p:cNvSpPr/>
            <p:nvPr/>
          </p:nvSpPr>
          <p:spPr>
            <a:xfrm>
              <a:off x="254538" y="32084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19"/>
            <p:cNvSpPr/>
            <p:nvPr/>
          </p:nvSpPr>
          <p:spPr>
            <a:xfrm>
              <a:off x="8538185" y="1083512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19"/>
            <p:cNvSpPr/>
            <p:nvPr/>
          </p:nvSpPr>
          <p:spPr>
            <a:xfrm>
              <a:off x="676337" y="464538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19"/>
            <p:cNvSpPr/>
            <p:nvPr/>
          </p:nvSpPr>
          <p:spPr>
            <a:xfrm>
              <a:off x="8661688" y="3561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19"/>
            <p:cNvSpPr/>
            <p:nvPr/>
          </p:nvSpPr>
          <p:spPr>
            <a:xfrm>
              <a:off x="1308725" y="4466913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1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1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19"/>
            <p:cNvSpPr/>
            <p:nvPr/>
          </p:nvSpPr>
          <p:spPr>
            <a:xfrm>
              <a:off x="5308575" y="4822613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19"/>
            <p:cNvSpPr/>
            <p:nvPr/>
          </p:nvSpPr>
          <p:spPr>
            <a:xfrm>
              <a:off x="3560350" y="88765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1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2_1_1_1_1">
    <p:spTree>
      <p:nvGrpSpPr>
        <p:cNvPr id="1" name="Shape 6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8" name="Google Shape;608;p20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609" name="Google Shape;609;p20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610" name="Google Shape;610;p20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20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20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20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4" name="Google Shape;614;p20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5" name="Google Shape;615;p20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20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20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20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20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20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20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20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20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20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20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26" name="Google Shape;626;p20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" name="Google Shape;627;p20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" name="Google Shape;628;p20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29" name="Google Shape;629;p20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630" name="Google Shape;630;p20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631" name="Google Shape;631;p20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2" name="Google Shape;632;p20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3" name="Google Shape;633;p20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20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20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20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20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20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20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20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20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20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20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20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20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20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47" name="Google Shape;647;p20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" name="Google Shape;648;p20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" name="Google Shape;649;p20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50" name="Google Shape;650;p20"/>
          <p:cNvSpPr txBox="1">
            <a:spLocks noGrp="1"/>
          </p:cNvSpPr>
          <p:nvPr>
            <p:ph type="title"/>
          </p:nvPr>
        </p:nvSpPr>
        <p:spPr>
          <a:xfrm>
            <a:off x="769475" y="1406301"/>
            <a:ext cx="3286800" cy="1011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0"/>
          <p:cNvSpPr txBox="1">
            <a:spLocks noGrp="1"/>
          </p:cNvSpPr>
          <p:nvPr>
            <p:ph type="subTitle" idx="1"/>
          </p:nvPr>
        </p:nvSpPr>
        <p:spPr>
          <a:xfrm>
            <a:off x="769475" y="2410832"/>
            <a:ext cx="3286800" cy="1319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52" name="Google Shape;652;p20"/>
          <p:cNvGrpSpPr/>
          <p:nvPr/>
        </p:nvGrpSpPr>
        <p:grpSpPr>
          <a:xfrm>
            <a:off x="141275" y="183625"/>
            <a:ext cx="8782486" cy="4708700"/>
            <a:chOff x="141275" y="183625"/>
            <a:chExt cx="8782486" cy="4708700"/>
          </a:xfrm>
        </p:grpSpPr>
        <p:sp>
          <p:nvSpPr>
            <p:cNvPr id="653" name="Google Shape;653;p20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20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20"/>
            <p:cNvSpPr/>
            <p:nvPr/>
          </p:nvSpPr>
          <p:spPr>
            <a:xfrm>
              <a:off x="385280" y="378878"/>
              <a:ext cx="268919" cy="26445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20"/>
            <p:cNvSpPr/>
            <p:nvPr/>
          </p:nvSpPr>
          <p:spPr>
            <a:xfrm>
              <a:off x="8170775" y="25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" name="Google Shape;657;p20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20"/>
            <p:cNvSpPr/>
            <p:nvPr/>
          </p:nvSpPr>
          <p:spPr>
            <a:xfrm>
              <a:off x="1603225" y="47896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20"/>
            <p:cNvSpPr/>
            <p:nvPr/>
          </p:nvSpPr>
          <p:spPr>
            <a:xfrm>
              <a:off x="8590585" y="37704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20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20"/>
            <p:cNvSpPr/>
            <p:nvPr/>
          </p:nvSpPr>
          <p:spPr>
            <a:xfrm>
              <a:off x="141275" y="276677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20"/>
            <p:cNvSpPr/>
            <p:nvPr/>
          </p:nvSpPr>
          <p:spPr>
            <a:xfrm>
              <a:off x="352563" y="44400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20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20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oogle Shape;43;p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44" name="Google Shape;44;p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45" name="Google Shape;45;p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" name="Google Shape;46;p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" name="Google Shape;47;p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" name="Google Shape;48;p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" name="Google Shape;49;p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" name="Google Shape;50;p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" name="Google Shape;51;p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52;p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53;p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54;p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55;p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56;p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57;p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58;p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59;p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60;p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1" name="Google Shape;61;p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" name="Google Shape;64;p3"/>
          <p:cNvSpPr txBox="1">
            <a:spLocks noGrp="1"/>
          </p:cNvSpPr>
          <p:nvPr>
            <p:ph type="title"/>
          </p:nvPr>
        </p:nvSpPr>
        <p:spPr>
          <a:xfrm>
            <a:off x="4210650" y="1777726"/>
            <a:ext cx="4218900" cy="841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65" name="Google Shape;65;p3"/>
          <p:cNvSpPr txBox="1">
            <a:spLocks noGrp="1"/>
          </p:cNvSpPr>
          <p:nvPr>
            <p:ph type="title" idx="2" hasCustomPrompt="1"/>
          </p:nvPr>
        </p:nvSpPr>
        <p:spPr>
          <a:xfrm>
            <a:off x="2762250" y="1777726"/>
            <a:ext cx="1448400" cy="8418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66" name="Google Shape;66;p3"/>
          <p:cNvSpPr txBox="1">
            <a:spLocks noGrp="1"/>
          </p:cNvSpPr>
          <p:nvPr>
            <p:ph type="subTitle" idx="1"/>
          </p:nvPr>
        </p:nvSpPr>
        <p:spPr>
          <a:xfrm>
            <a:off x="2762250" y="2619526"/>
            <a:ext cx="5667300" cy="7134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67" name="Google Shape;67;p3"/>
          <p:cNvGrpSpPr/>
          <p:nvPr/>
        </p:nvGrpSpPr>
        <p:grpSpPr>
          <a:xfrm flipH="1">
            <a:off x="404865" y="183625"/>
            <a:ext cx="8624813" cy="4401288"/>
            <a:chOff x="70662" y="183625"/>
            <a:chExt cx="8624813" cy="4401288"/>
          </a:xfrm>
        </p:grpSpPr>
        <p:sp>
          <p:nvSpPr>
            <p:cNvPr id="68" name="Google Shape;68;p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3"/>
            <p:cNvSpPr/>
            <p:nvPr/>
          </p:nvSpPr>
          <p:spPr>
            <a:xfrm>
              <a:off x="70662" y="624713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3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3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3"/>
            <p:cNvSpPr/>
            <p:nvPr/>
          </p:nvSpPr>
          <p:spPr>
            <a:xfrm>
              <a:off x="8113650" y="161531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3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3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3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3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3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CUSTOM_2_1_1_1_1_3">
    <p:spTree>
      <p:nvGrpSpPr>
        <p:cNvPr id="1" name="Shape 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6" name="Google Shape;666;p21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667" name="Google Shape;667;p21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668" name="Google Shape;668;p21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21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1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1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1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1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1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1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1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1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1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1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1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1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1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1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684" name="Google Shape;684;p21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21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21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87" name="Google Shape;687;p21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688" name="Google Shape;688;p21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689" name="Google Shape;689;p21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1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1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1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1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1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1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1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1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1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1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1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1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1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1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1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05" name="Google Shape;705;p21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21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21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08" name="Google Shape;708;p21"/>
          <p:cNvSpPr txBox="1">
            <a:spLocks noGrp="1"/>
          </p:cNvSpPr>
          <p:nvPr>
            <p:ph type="title"/>
          </p:nvPr>
        </p:nvSpPr>
        <p:spPr>
          <a:xfrm>
            <a:off x="4353850" y="1255951"/>
            <a:ext cx="3286800" cy="10110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21"/>
          <p:cNvSpPr txBox="1">
            <a:spLocks noGrp="1"/>
          </p:cNvSpPr>
          <p:nvPr>
            <p:ph type="subTitle" idx="1"/>
          </p:nvPr>
        </p:nvSpPr>
        <p:spPr>
          <a:xfrm>
            <a:off x="4960475" y="2106023"/>
            <a:ext cx="3286800" cy="1764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710" name="Google Shape;710;p21"/>
          <p:cNvGrpSpPr/>
          <p:nvPr/>
        </p:nvGrpSpPr>
        <p:grpSpPr>
          <a:xfrm>
            <a:off x="166188" y="452719"/>
            <a:ext cx="8673013" cy="4358035"/>
            <a:chOff x="166188" y="452719"/>
            <a:chExt cx="8673013" cy="4358035"/>
          </a:xfrm>
        </p:grpSpPr>
        <p:sp>
          <p:nvSpPr>
            <p:cNvPr id="711" name="Google Shape;711;p21"/>
            <p:cNvSpPr/>
            <p:nvPr/>
          </p:nvSpPr>
          <p:spPr>
            <a:xfrm>
              <a:off x="7575500" y="4483289"/>
              <a:ext cx="333170" cy="327465"/>
            </a:xfrm>
            <a:custGeom>
              <a:avLst/>
              <a:gdLst/>
              <a:ahLst/>
              <a:cxnLst/>
              <a:rect l="l" t="t" r="r" b="b"/>
              <a:pathLst>
                <a:path w="38662" h="38000" extrusionOk="0">
                  <a:moveTo>
                    <a:pt x="19379" y="1"/>
                  </a:moveTo>
                  <a:cubicBezTo>
                    <a:pt x="18859" y="1"/>
                    <a:pt x="18339" y="331"/>
                    <a:pt x="18244" y="993"/>
                  </a:cubicBezTo>
                  <a:cubicBezTo>
                    <a:pt x="16448" y="12809"/>
                    <a:pt x="13140" y="16117"/>
                    <a:pt x="1324" y="17913"/>
                  </a:cubicBezTo>
                  <a:cubicBezTo>
                    <a:pt x="1" y="18008"/>
                    <a:pt x="1" y="19898"/>
                    <a:pt x="1324" y="20087"/>
                  </a:cubicBezTo>
                  <a:cubicBezTo>
                    <a:pt x="13140" y="21883"/>
                    <a:pt x="16448" y="25192"/>
                    <a:pt x="18244" y="37007"/>
                  </a:cubicBezTo>
                  <a:cubicBezTo>
                    <a:pt x="18292" y="37669"/>
                    <a:pt x="18788" y="38000"/>
                    <a:pt x="19308" y="38000"/>
                  </a:cubicBezTo>
                  <a:cubicBezTo>
                    <a:pt x="19828" y="38000"/>
                    <a:pt x="20371" y="37669"/>
                    <a:pt x="20513" y="37007"/>
                  </a:cubicBezTo>
                  <a:cubicBezTo>
                    <a:pt x="22214" y="25192"/>
                    <a:pt x="25523" y="21883"/>
                    <a:pt x="37338" y="20087"/>
                  </a:cubicBezTo>
                  <a:cubicBezTo>
                    <a:pt x="38662" y="19993"/>
                    <a:pt x="38662" y="18102"/>
                    <a:pt x="37338" y="17913"/>
                  </a:cubicBezTo>
                  <a:cubicBezTo>
                    <a:pt x="25523" y="16117"/>
                    <a:pt x="22214" y="12809"/>
                    <a:pt x="20513" y="993"/>
                  </a:cubicBezTo>
                  <a:cubicBezTo>
                    <a:pt x="20418" y="331"/>
                    <a:pt x="19899" y="1"/>
                    <a:pt x="19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21"/>
            <p:cNvSpPr/>
            <p:nvPr/>
          </p:nvSpPr>
          <p:spPr>
            <a:xfrm>
              <a:off x="7839434" y="691301"/>
              <a:ext cx="463267" cy="45705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21"/>
            <p:cNvSpPr/>
            <p:nvPr/>
          </p:nvSpPr>
          <p:spPr>
            <a:xfrm>
              <a:off x="166188" y="42918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21"/>
            <p:cNvSpPr/>
            <p:nvPr/>
          </p:nvSpPr>
          <p:spPr>
            <a:xfrm>
              <a:off x="8583474" y="3975005"/>
              <a:ext cx="123783" cy="12165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21"/>
            <p:cNvSpPr/>
            <p:nvPr/>
          </p:nvSpPr>
          <p:spPr>
            <a:xfrm>
              <a:off x="4046848" y="4291881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21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21"/>
            <p:cNvSpPr/>
            <p:nvPr/>
          </p:nvSpPr>
          <p:spPr>
            <a:xfrm>
              <a:off x="430674" y="72983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21"/>
            <p:cNvSpPr/>
            <p:nvPr/>
          </p:nvSpPr>
          <p:spPr>
            <a:xfrm>
              <a:off x="940613" y="2075627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21"/>
            <p:cNvSpPr/>
            <p:nvPr/>
          </p:nvSpPr>
          <p:spPr>
            <a:xfrm>
              <a:off x="7391275" y="452719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CUSTOM_2_1_1_1_1_1_1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21" name="Google Shape;721;p22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722" name="Google Shape;722;p22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723" name="Google Shape;723;p22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22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" name="Google Shape;725;p22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" name="Google Shape;726;p22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" name="Google Shape;727;p22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" name="Google Shape;728;p22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" name="Google Shape;729;p22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" name="Google Shape;730;p22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" name="Google Shape;731;p22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" name="Google Shape;732;p22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" name="Google Shape;733;p22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" name="Google Shape;734;p22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" name="Google Shape;735;p22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" name="Google Shape;736;p22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" name="Google Shape;737;p22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" name="Google Shape;738;p22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39" name="Google Shape;739;p22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2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2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2" name="Google Shape;742;p2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22"/>
          <p:cNvSpPr txBox="1">
            <a:spLocks noGrp="1"/>
          </p:cNvSpPr>
          <p:nvPr>
            <p:ph type="body" idx="1"/>
          </p:nvPr>
        </p:nvSpPr>
        <p:spPr>
          <a:xfrm>
            <a:off x="4572000" y="1479975"/>
            <a:ext cx="3852000" cy="7335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744" name="Google Shape;744;p22"/>
          <p:cNvGrpSpPr/>
          <p:nvPr/>
        </p:nvGrpSpPr>
        <p:grpSpPr>
          <a:xfrm>
            <a:off x="141275" y="183625"/>
            <a:ext cx="8782486" cy="4759675"/>
            <a:chOff x="141275" y="183625"/>
            <a:chExt cx="8782486" cy="4759675"/>
          </a:xfrm>
        </p:grpSpPr>
        <p:sp>
          <p:nvSpPr>
            <p:cNvPr id="745" name="Google Shape;745;p22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2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2"/>
            <p:cNvSpPr/>
            <p:nvPr/>
          </p:nvSpPr>
          <p:spPr>
            <a:xfrm>
              <a:off x="385280" y="378878"/>
              <a:ext cx="268919" cy="26445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2"/>
            <p:cNvSpPr/>
            <p:nvPr/>
          </p:nvSpPr>
          <p:spPr>
            <a:xfrm>
              <a:off x="8709732" y="1518546"/>
              <a:ext cx="209653" cy="20684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2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2"/>
            <p:cNvSpPr/>
            <p:nvPr/>
          </p:nvSpPr>
          <p:spPr>
            <a:xfrm>
              <a:off x="1603225" y="47896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2"/>
            <p:cNvSpPr/>
            <p:nvPr/>
          </p:nvSpPr>
          <p:spPr>
            <a:xfrm>
              <a:off x="8590585" y="37704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2"/>
            <p:cNvSpPr/>
            <p:nvPr/>
          </p:nvSpPr>
          <p:spPr>
            <a:xfrm>
              <a:off x="4532475" y="30078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2"/>
            <p:cNvSpPr/>
            <p:nvPr/>
          </p:nvSpPr>
          <p:spPr>
            <a:xfrm>
              <a:off x="141275" y="276677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2"/>
            <p:cNvSpPr/>
            <p:nvPr/>
          </p:nvSpPr>
          <p:spPr>
            <a:xfrm>
              <a:off x="352563" y="44400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2"/>
            <p:cNvSpPr/>
            <p:nvPr/>
          </p:nvSpPr>
          <p:spPr>
            <a:xfrm>
              <a:off x="4249025" y="47386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2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CUSTOM_2_1_1_1_1_1_1_2">
    <p:spTree>
      <p:nvGrpSpPr>
        <p:cNvPr id="1" name="Shape 7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8" name="Google Shape;758;p2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759" name="Google Shape;759;p2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760" name="Google Shape;760;p2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" name="Google Shape;761;p2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" name="Google Shape;762;p2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" name="Google Shape;763;p2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" name="Google Shape;764;p2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" name="Google Shape;765;p2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" name="Google Shape;766;p2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7" name="Google Shape;767;p2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8" name="Google Shape;768;p2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9" name="Google Shape;769;p2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0" name="Google Shape;770;p2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1" name="Google Shape;771;p2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2" name="Google Shape;772;p2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3" name="Google Shape;773;p2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4" name="Google Shape;774;p2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5" name="Google Shape;775;p2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76" name="Google Shape;776;p2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79" name="Google Shape;779;p2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780" name="Google Shape;780;p2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781" name="Google Shape;781;p2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2" name="Google Shape;782;p2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3" name="Google Shape;783;p2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4" name="Google Shape;784;p2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5" name="Google Shape;785;p2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6" name="Google Shape;786;p2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7" name="Google Shape;787;p2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8" name="Google Shape;788;p2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9" name="Google Shape;789;p2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0" name="Google Shape;790;p2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1" name="Google Shape;791;p2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2" name="Google Shape;792;p2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3" name="Google Shape;793;p2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4" name="Google Shape;794;p2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5" name="Google Shape;795;p2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6" name="Google Shape;796;p2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97" name="Google Shape;797;p2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00" name="Google Shape;800;p23"/>
          <p:cNvSpPr txBox="1">
            <a:spLocks noGrp="1"/>
          </p:cNvSpPr>
          <p:nvPr>
            <p:ph type="subTitle" idx="1"/>
          </p:nvPr>
        </p:nvSpPr>
        <p:spPr>
          <a:xfrm>
            <a:off x="4813500" y="1479975"/>
            <a:ext cx="3610500" cy="2869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sp>
        <p:nvSpPr>
          <p:cNvPr id="801" name="Google Shape;801;p23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150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02" name="Google Shape;802;p23"/>
          <p:cNvGrpSpPr/>
          <p:nvPr/>
        </p:nvGrpSpPr>
        <p:grpSpPr>
          <a:xfrm flipH="1">
            <a:off x="113299" y="59650"/>
            <a:ext cx="8760005" cy="4862813"/>
            <a:chOff x="227036" y="59650"/>
            <a:chExt cx="8760005" cy="4862813"/>
          </a:xfrm>
        </p:grpSpPr>
        <p:sp>
          <p:nvSpPr>
            <p:cNvPr id="803" name="Google Shape;803;p23"/>
            <p:cNvSpPr/>
            <p:nvPr/>
          </p:nvSpPr>
          <p:spPr>
            <a:xfrm>
              <a:off x="8828160" y="3776275"/>
              <a:ext cx="158880" cy="156689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3"/>
            <p:cNvSpPr/>
            <p:nvPr/>
          </p:nvSpPr>
          <p:spPr>
            <a:xfrm>
              <a:off x="8213750" y="43622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3"/>
            <p:cNvSpPr/>
            <p:nvPr/>
          </p:nvSpPr>
          <p:spPr>
            <a:xfrm>
              <a:off x="8714008" y="2043175"/>
              <a:ext cx="158854" cy="156127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3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3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3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23"/>
            <p:cNvSpPr/>
            <p:nvPr/>
          </p:nvSpPr>
          <p:spPr>
            <a:xfrm>
              <a:off x="7303550" y="264988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23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23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23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23"/>
            <p:cNvSpPr/>
            <p:nvPr/>
          </p:nvSpPr>
          <p:spPr>
            <a:xfrm>
              <a:off x="570700" y="471703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23"/>
            <p:cNvSpPr/>
            <p:nvPr/>
          </p:nvSpPr>
          <p:spPr>
            <a:xfrm>
              <a:off x="4706375" y="5965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8">
  <p:cSld name="CUSTOM_2_1_1_1_1_1_1_2_1"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6" name="Google Shape;816;p24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17" name="Google Shape;817;p2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18" name="Google Shape;818;p2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9" name="Google Shape;819;p2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0" name="Google Shape;820;p2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1" name="Google Shape;821;p2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2" name="Google Shape;822;p2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3" name="Google Shape;823;p2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4" name="Google Shape;824;p2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5" name="Google Shape;825;p2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6" name="Google Shape;826;p2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7" name="Google Shape;827;p2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8" name="Google Shape;828;p2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9" name="Google Shape;829;p2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0" name="Google Shape;830;p2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1" name="Google Shape;831;p2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2" name="Google Shape;832;p2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3" name="Google Shape;833;p2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34" name="Google Shape;834;p2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7" name="Google Shape;837;p24"/>
          <p:cNvSpPr txBox="1">
            <a:spLocks noGrp="1"/>
          </p:cNvSpPr>
          <p:nvPr>
            <p:ph type="body" idx="1"/>
          </p:nvPr>
        </p:nvSpPr>
        <p:spPr>
          <a:xfrm>
            <a:off x="720000" y="2151625"/>
            <a:ext cx="3494100" cy="1827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38" name="Google Shape;838;p2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839" name="Google Shape;839;p24"/>
          <p:cNvGrpSpPr/>
          <p:nvPr/>
        </p:nvGrpSpPr>
        <p:grpSpPr>
          <a:xfrm flipH="1">
            <a:off x="170450" y="183625"/>
            <a:ext cx="8912952" cy="4727263"/>
            <a:chOff x="16938" y="183625"/>
            <a:chExt cx="8912952" cy="4727263"/>
          </a:xfrm>
        </p:grpSpPr>
        <p:sp>
          <p:nvSpPr>
            <p:cNvPr id="840" name="Google Shape;840;p24"/>
            <p:cNvSpPr/>
            <p:nvPr/>
          </p:nvSpPr>
          <p:spPr>
            <a:xfrm>
              <a:off x="8499625" y="1703080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4"/>
            <p:cNvSpPr/>
            <p:nvPr/>
          </p:nvSpPr>
          <p:spPr>
            <a:xfrm>
              <a:off x="16938" y="26690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4"/>
            <p:cNvSpPr/>
            <p:nvPr/>
          </p:nvSpPr>
          <p:spPr>
            <a:xfrm>
              <a:off x="7584835" y="4204312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4"/>
            <p:cNvSpPr/>
            <p:nvPr/>
          </p:nvSpPr>
          <p:spPr>
            <a:xfrm>
              <a:off x="8538188" y="33307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4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4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4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4"/>
            <p:cNvSpPr/>
            <p:nvPr/>
          </p:nvSpPr>
          <p:spPr>
            <a:xfrm>
              <a:off x="5517200" y="1671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4"/>
            <p:cNvSpPr/>
            <p:nvPr/>
          </p:nvSpPr>
          <p:spPr>
            <a:xfrm>
              <a:off x="5784000" y="47061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4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9">
  <p:cSld name="CUSTOM_2_1_1_1_1_1_1_2_1_1">
    <p:spTree>
      <p:nvGrpSpPr>
        <p:cNvPr id="1" name="Shape 8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51" name="Google Shape;851;p25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52" name="Google Shape;852;p25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53" name="Google Shape;853;p25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4" name="Google Shape;854;p25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5" name="Google Shape;855;p25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6" name="Google Shape;856;p25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7" name="Google Shape;857;p25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8" name="Google Shape;858;p25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9" name="Google Shape;859;p25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0" name="Google Shape;860;p25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1" name="Google Shape;861;p25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2" name="Google Shape;862;p25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3" name="Google Shape;863;p25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4" name="Google Shape;864;p25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5" name="Google Shape;865;p25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6" name="Google Shape;866;p25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7" name="Google Shape;867;p25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8" name="Google Shape;868;p25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69" name="Google Shape;869;p25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5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72" name="Google Shape;872;p25"/>
          <p:cNvGrpSpPr/>
          <p:nvPr/>
        </p:nvGrpSpPr>
        <p:grpSpPr>
          <a:xfrm flipH="1">
            <a:off x="87884" y="207313"/>
            <a:ext cx="8785419" cy="4822363"/>
            <a:chOff x="227036" y="207313"/>
            <a:chExt cx="8785419" cy="4822363"/>
          </a:xfrm>
        </p:grpSpPr>
        <p:sp>
          <p:nvSpPr>
            <p:cNvPr id="873" name="Google Shape;873;p25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5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5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5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5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5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5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85" name="Google Shape;885;p25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86" name="Google Shape;886;p25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87" name="Google Shape;887;p25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8" name="Google Shape;888;p25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9" name="Google Shape;889;p25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0" name="Google Shape;890;p25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1" name="Google Shape;891;p25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2" name="Google Shape;892;p25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3" name="Google Shape;893;p25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4" name="Google Shape;894;p25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5" name="Google Shape;895;p25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6" name="Google Shape;896;p25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7" name="Google Shape;897;p25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8" name="Google Shape;898;p25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9" name="Google Shape;899;p25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0" name="Google Shape;900;p25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1" name="Google Shape;901;p25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2" name="Google Shape;902;p25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03" name="Google Shape;903;p25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5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5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06" name="Google Shape;906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07" name="Google Shape;907;p25"/>
          <p:cNvSpPr txBox="1">
            <a:spLocks noGrp="1"/>
          </p:cNvSpPr>
          <p:nvPr>
            <p:ph type="subTitle" idx="1"/>
          </p:nvPr>
        </p:nvSpPr>
        <p:spPr>
          <a:xfrm>
            <a:off x="720000" y="1479975"/>
            <a:ext cx="7704000" cy="312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CUSTOM_2_1_1_1_1_1_1_1">
    <p:spTree>
      <p:nvGrpSpPr>
        <p:cNvPr id="1" name="Shape 9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09" name="Google Shape;909;p2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10" name="Google Shape;910;p2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11" name="Google Shape;911;p2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2" name="Google Shape;912;p2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3" name="Google Shape;913;p2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4" name="Google Shape;914;p2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5" name="Google Shape;915;p2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6" name="Google Shape;916;p2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7" name="Google Shape;917;p2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8" name="Google Shape;918;p2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9" name="Google Shape;919;p2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0" name="Google Shape;920;p2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1" name="Google Shape;921;p2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2" name="Google Shape;922;p2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3" name="Google Shape;923;p2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4" name="Google Shape;924;p2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5" name="Google Shape;925;p2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6" name="Google Shape;926;p2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27" name="Google Shape;927;p2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30" name="Google Shape;930;p26"/>
          <p:cNvSpPr txBox="1">
            <a:spLocks noGrp="1"/>
          </p:cNvSpPr>
          <p:nvPr>
            <p:ph type="body" idx="1"/>
          </p:nvPr>
        </p:nvSpPr>
        <p:spPr>
          <a:xfrm>
            <a:off x="720000" y="1479975"/>
            <a:ext cx="3739500" cy="3123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1" name="Google Shape;931;p26"/>
          <p:cNvSpPr txBox="1">
            <a:spLocks noGrp="1"/>
          </p:cNvSpPr>
          <p:nvPr>
            <p:ph type="body" idx="2"/>
          </p:nvPr>
        </p:nvSpPr>
        <p:spPr>
          <a:xfrm>
            <a:off x="4684500" y="1981250"/>
            <a:ext cx="3739500" cy="26223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50800" lvl="0" indent="-304800" rtl="0">
              <a:spcBef>
                <a:spcPts val="0"/>
              </a:spcBef>
              <a:spcAft>
                <a:spcPts val="0"/>
              </a:spcAft>
              <a:buSzPts val="1200"/>
              <a:buFont typeface="Anaheim"/>
              <a:buChar char="●"/>
              <a:defRPr sz="12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Font typeface="Anaheim"/>
              <a:buChar char="■"/>
              <a:defRPr/>
            </a:lvl9pPr>
          </a:lstStyle>
          <a:p>
            <a:endParaRPr/>
          </a:p>
        </p:txBody>
      </p:sp>
      <p:sp>
        <p:nvSpPr>
          <p:cNvPr id="932" name="Google Shape;932;p2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33" name="Google Shape;933;p26"/>
          <p:cNvGrpSpPr/>
          <p:nvPr/>
        </p:nvGrpSpPr>
        <p:grpSpPr>
          <a:xfrm flipH="1">
            <a:off x="87884" y="207313"/>
            <a:ext cx="8785419" cy="4822363"/>
            <a:chOff x="227036" y="207313"/>
            <a:chExt cx="8785419" cy="4822363"/>
          </a:xfrm>
        </p:grpSpPr>
        <p:sp>
          <p:nvSpPr>
            <p:cNvPr id="934" name="Google Shape;934;p26"/>
            <p:cNvSpPr/>
            <p:nvPr/>
          </p:nvSpPr>
          <p:spPr>
            <a:xfrm>
              <a:off x="8679277" y="2756672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6"/>
            <p:cNvSpPr/>
            <p:nvPr/>
          </p:nvSpPr>
          <p:spPr>
            <a:xfrm>
              <a:off x="227039" y="4584937"/>
              <a:ext cx="155794" cy="15290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6"/>
            <p:cNvSpPr/>
            <p:nvPr/>
          </p:nvSpPr>
          <p:spPr>
            <a:xfrm>
              <a:off x="8767963" y="1729055"/>
              <a:ext cx="155794" cy="15307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6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6"/>
            <p:cNvSpPr/>
            <p:nvPr/>
          </p:nvSpPr>
          <p:spPr>
            <a:xfrm>
              <a:off x="8590575" y="46648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6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6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6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6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6"/>
            <p:cNvSpPr/>
            <p:nvPr/>
          </p:nvSpPr>
          <p:spPr>
            <a:xfrm>
              <a:off x="5729263" y="482497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6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6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3">
    <p:spTree>
      <p:nvGrpSpPr>
        <p:cNvPr id="1" name="Shape 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47" name="Google Shape;947;p2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48" name="Google Shape;948;p2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49" name="Google Shape;949;p2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0" name="Google Shape;950;p2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1" name="Google Shape;951;p2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2" name="Google Shape;952;p2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3" name="Google Shape;953;p2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4" name="Google Shape;954;p2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5" name="Google Shape;955;p2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6" name="Google Shape;956;p2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7" name="Google Shape;957;p2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8" name="Google Shape;958;p2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9" name="Google Shape;959;p2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0" name="Google Shape;960;p2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1" name="Google Shape;961;p2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2" name="Google Shape;962;p2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3" name="Google Shape;963;p2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4" name="Google Shape;964;p2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65" name="Google Shape;965;p2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8" name="Google Shape;968;p27"/>
          <p:cNvSpPr txBox="1">
            <a:spLocks noGrp="1"/>
          </p:cNvSpPr>
          <p:nvPr>
            <p:ph type="title"/>
          </p:nvPr>
        </p:nvSpPr>
        <p:spPr>
          <a:xfrm>
            <a:off x="720000" y="2773062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69" name="Google Shape;969;p27"/>
          <p:cNvSpPr txBox="1">
            <a:spLocks noGrp="1"/>
          </p:cNvSpPr>
          <p:nvPr>
            <p:ph type="subTitle" idx="1"/>
          </p:nvPr>
        </p:nvSpPr>
        <p:spPr>
          <a:xfrm>
            <a:off x="720000" y="31622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0" name="Google Shape;970;p27"/>
          <p:cNvSpPr txBox="1">
            <a:spLocks noGrp="1"/>
          </p:cNvSpPr>
          <p:nvPr>
            <p:ph type="title" idx="2"/>
          </p:nvPr>
        </p:nvSpPr>
        <p:spPr>
          <a:xfrm>
            <a:off x="3403800" y="3305606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1" name="Google Shape;971;p27"/>
          <p:cNvSpPr txBox="1">
            <a:spLocks noGrp="1"/>
          </p:cNvSpPr>
          <p:nvPr>
            <p:ph type="subTitle" idx="3"/>
          </p:nvPr>
        </p:nvSpPr>
        <p:spPr>
          <a:xfrm>
            <a:off x="3403800" y="36956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2" name="Google Shape;972;p27"/>
          <p:cNvSpPr txBox="1">
            <a:spLocks noGrp="1"/>
          </p:cNvSpPr>
          <p:nvPr>
            <p:ph type="title" idx="4"/>
          </p:nvPr>
        </p:nvSpPr>
        <p:spPr>
          <a:xfrm>
            <a:off x="6087600" y="2773062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973" name="Google Shape;973;p27"/>
          <p:cNvSpPr txBox="1">
            <a:spLocks noGrp="1"/>
          </p:cNvSpPr>
          <p:nvPr>
            <p:ph type="subTitle" idx="5"/>
          </p:nvPr>
        </p:nvSpPr>
        <p:spPr>
          <a:xfrm>
            <a:off x="6087600" y="3162250"/>
            <a:ext cx="2336400" cy="7227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4" name="Google Shape;974;p27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75" name="Google Shape;975;p27"/>
          <p:cNvGrpSpPr/>
          <p:nvPr/>
        </p:nvGrpSpPr>
        <p:grpSpPr>
          <a:xfrm>
            <a:off x="70650" y="183625"/>
            <a:ext cx="8849574" cy="4810663"/>
            <a:chOff x="70650" y="183625"/>
            <a:chExt cx="8849574" cy="4810663"/>
          </a:xfrm>
        </p:grpSpPr>
        <p:sp>
          <p:nvSpPr>
            <p:cNvPr id="976" name="Google Shape;976;p2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7"/>
            <p:cNvSpPr/>
            <p:nvPr/>
          </p:nvSpPr>
          <p:spPr>
            <a:xfrm>
              <a:off x="160553" y="1152333"/>
              <a:ext cx="333172" cy="327635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7"/>
            <p:cNvSpPr/>
            <p:nvPr/>
          </p:nvSpPr>
          <p:spPr>
            <a:xfrm>
              <a:off x="8708900" y="1479981"/>
              <a:ext cx="211324" cy="20849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7"/>
            <p:cNvSpPr/>
            <p:nvPr/>
          </p:nvSpPr>
          <p:spPr>
            <a:xfrm>
              <a:off x="3186575" y="1787250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7"/>
            <p:cNvSpPr/>
            <p:nvPr/>
          </p:nvSpPr>
          <p:spPr>
            <a:xfrm>
              <a:off x="1635325" y="47268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7"/>
            <p:cNvSpPr/>
            <p:nvPr/>
          </p:nvSpPr>
          <p:spPr>
            <a:xfrm>
              <a:off x="7011654" y="4255208"/>
              <a:ext cx="211295" cy="20766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7"/>
            <p:cNvSpPr/>
            <p:nvPr/>
          </p:nvSpPr>
          <p:spPr>
            <a:xfrm>
              <a:off x="5823150" y="28986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7"/>
            <p:cNvSpPr/>
            <p:nvPr/>
          </p:nvSpPr>
          <p:spPr>
            <a:xfrm>
              <a:off x="281938" y="39755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7"/>
            <p:cNvSpPr/>
            <p:nvPr/>
          </p:nvSpPr>
          <p:spPr>
            <a:xfrm>
              <a:off x="5207700" y="47895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3_1">
    <p:spTree>
      <p:nvGrpSpPr>
        <p:cNvPr id="1" name="Shape 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89" name="Google Shape;989;p28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990" name="Google Shape;990;p28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991" name="Google Shape;991;p28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2" name="Google Shape;992;p28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3" name="Google Shape;993;p28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4" name="Google Shape;994;p28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5" name="Google Shape;995;p28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6" name="Google Shape;996;p28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7" name="Google Shape;997;p28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8" name="Google Shape;998;p28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9" name="Google Shape;999;p28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0" name="Google Shape;1000;p28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1" name="Google Shape;1001;p28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2" name="Google Shape;1002;p28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3" name="Google Shape;1003;p28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4" name="Google Shape;1004;p28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5" name="Google Shape;1005;p28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6" name="Google Shape;1006;p28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07" name="Google Shape;1007;p28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8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8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0" name="Google Shape;1010;p28"/>
          <p:cNvSpPr txBox="1">
            <a:spLocks noGrp="1"/>
          </p:cNvSpPr>
          <p:nvPr>
            <p:ph type="title"/>
          </p:nvPr>
        </p:nvSpPr>
        <p:spPr>
          <a:xfrm>
            <a:off x="720000" y="3470720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11" name="Google Shape;1011;p28"/>
          <p:cNvSpPr txBox="1">
            <a:spLocks noGrp="1"/>
          </p:cNvSpPr>
          <p:nvPr>
            <p:ph type="subTitle" idx="1"/>
          </p:nvPr>
        </p:nvSpPr>
        <p:spPr>
          <a:xfrm>
            <a:off x="720000" y="3892050"/>
            <a:ext cx="2336400" cy="719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2" name="Google Shape;1012;p28"/>
          <p:cNvSpPr txBox="1">
            <a:spLocks noGrp="1"/>
          </p:cNvSpPr>
          <p:nvPr>
            <p:ph type="title" idx="2"/>
          </p:nvPr>
        </p:nvSpPr>
        <p:spPr>
          <a:xfrm>
            <a:off x="3403800" y="3470720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13" name="Google Shape;1013;p28"/>
          <p:cNvSpPr txBox="1">
            <a:spLocks noGrp="1"/>
          </p:cNvSpPr>
          <p:nvPr>
            <p:ph type="subTitle" idx="3"/>
          </p:nvPr>
        </p:nvSpPr>
        <p:spPr>
          <a:xfrm>
            <a:off x="3403800" y="3892050"/>
            <a:ext cx="2336400" cy="719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4" name="Google Shape;1014;p28"/>
          <p:cNvSpPr txBox="1">
            <a:spLocks noGrp="1"/>
          </p:cNvSpPr>
          <p:nvPr>
            <p:ph type="title" idx="4"/>
          </p:nvPr>
        </p:nvSpPr>
        <p:spPr>
          <a:xfrm>
            <a:off x="6087600" y="3470720"/>
            <a:ext cx="23364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15" name="Google Shape;1015;p28"/>
          <p:cNvSpPr txBox="1">
            <a:spLocks noGrp="1"/>
          </p:cNvSpPr>
          <p:nvPr>
            <p:ph type="subTitle" idx="5"/>
          </p:nvPr>
        </p:nvSpPr>
        <p:spPr>
          <a:xfrm>
            <a:off x="6087600" y="3892050"/>
            <a:ext cx="2336400" cy="719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6" name="Google Shape;1016;p28"/>
          <p:cNvSpPr txBox="1">
            <a:spLocks noGrp="1"/>
          </p:cNvSpPr>
          <p:nvPr>
            <p:ph type="title" idx="6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017" name="Google Shape;1017;p28"/>
          <p:cNvGrpSpPr/>
          <p:nvPr/>
        </p:nvGrpSpPr>
        <p:grpSpPr>
          <a:xfrm>
            <a:off x="70650" y="183625"/>
            <a:ext cx="8848765" cy="4882513"/>
            <a:chOff x="70650" y="183625"/>
            <a:chExt cx="8848765" cy="4882513"/>
          </a:xfrm>
        </p:grpSpPr>
        <p:sp>
          <p:nvSpPr>
            <p:cNvPr id="1018" name="Google Shape;1018;p28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8"/>
            <p:cNvSpPr/>
            <p:nvPr/>
          </p:nvSpPr>
          <p:spPr>
            <a:xfrm>
              <a:off x="545125" y="160075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8"/>
            <p:cNvSpPr/>
            <p:nvPr/>
          </p:nvSpPr>
          <p:spPr>
            <a:xfrm>
              <a:off x="186258" y="314681"/>
              <a:ext cx="151364" cy="14884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8"/>
            <p:cNvSpPr/>
            <p:nvPr/>
          </p:nvSpPr>
          <p:spPr>
            <a:xfrm>
              <a:off x="8599425" y="1522591"/>
              <a:ext cx="319990" cy="315700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8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8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8"/>
            <p:cNvSpPr/>
            <p:nvPr/>
          </p:nvSpPr>
          <p:spPr>
            <a:xfrm>
              <a:off x="140669" y="4166830"/>
              <a:ext cx="151368" cy="148559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8"/>
            <p:cNvSpPr/>
            <p:nvPr/>
          </p:nvSpPr>
          <p:spPr>
            <a:xfrm>
              <a:off x="3499650" y="48614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8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4">
    <p:spTree>
      <p:nvGrpSpPr>
        <p:cNvPr id="1" name="Shape 10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8" name="Google Shape;1028;p2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sp>
          <p:nvSpPr>
            <p:cNvPr id="1029" name="Google Shape;1029;p2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030" name="Google Shape;1030;p2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031" name="Google Shape;1031;p2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2" name="Google Shape;1032;p2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3" name="Google Shape;1033;p2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4" name="Google Shape;1034;p2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5" name="Google Shape;1035;p2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6" name="Google Shape;1036;p2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7" name="Google Shape;1037;p2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8" name="Google Shape;1038;p2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39" name="Google Shape;1039;p2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0" name="Google Shape;1040;p2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1" name="Google Shape;1041;p2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2" name="Google Shape;1042;p2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3" name="Google Shape;1043;p2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4" name="Google Shape;1044;p2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5" name="Google Shape;1045;p2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46" name="Google Shape;1046;p2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47" name="Google Shape;1047;p2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49" name="Google Shape;1049;p29"/>
          <p:cNvGrpSpPr/>
          <p:nvPr/>
        </p:nvGrpSpPr>
        <p:grpSpPr>
          <a:xfrm flipH="1">
            <a:off x="113347" y="207313"/>
            <a:ext cx="8759957" cy="4713188"/>
            <a:chOff x="227036" y="207313"/>
            <a:chExt cx="8759957" cy="4713188"/>
          </a:xfrm>
        </p:grpSpPr>
        <p:sp>
          <p:nvSpPr>
            <p:cNvPr id="1050" name="Google Shape;1050;p29"/>
            <p:cNvSpPr/>
            <p:nvPr/>
          </p:nvSpPr>
          <p:spPr>
            <a:xfrm>
              <a:off x="8653815" y="2435597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9"/>
            <p:cNvSpPr/>
            <p:nvPr/>
          </p:nvSpPr>
          <p:spPr>
            <a:xfrm>
              <a:off x="343163" y="41957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9"/>
            <p:cNvSpPr/>
            <p:nvPr/>
          </p:nvSpPr>
          <p:spPr>
            <a:xfrm>
              <a:off x="8257385" y="135610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9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9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9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9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9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9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62" name="Google Shape;1062;p29"/>
          <p:cNvSpPr txBox="1">
            <a:spLocks noGrp="1"/>
          </p:cNvSpPr>
          <p:nvPr>
            <p:ph type="title"/>
          </p:nvPr>
        </p:nvSpPr>
        <p:spPr>
          <a:xfrm>
            <a:off x="974508" y="3431874"/>
            <a:ext cx="24558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3" name="Google Shape;1063;p29"/>
          <p:cNvSpPr txBox="1">
            <a:spLocks noGrp="1"/>
          </p:cNvSpPr>
          <p:nvPr>
            <p:ph type="subTitle" idx="1"/>
          </p:nvPr>
        </p:nvSpPr>
        <p:spPr>
          <a:xfrm>
            <a:off x="974500" y="3855601"/>
            <a:ext cx="2455800" cy="723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4" name="Google Shape;1064;p29"/>
          <p:cNvSpPr txBox="1">
            <a:spLocks noGrp="1"/>
          </p:cNvSpPr>
          <p:nvPr>
            <p:ph type="title" idx="2"/>
          </p:nvPr>
        </p:nvSpPr>
        <p:spPr>
          <a:xfrm>
            <a:off x="5726512" y="1794425"/>
            <a:ext cx="24558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5" name="Google Shape;1065;p29"/>
          <p:cNvSpPr txBox="1">
            <a:spLocks noGrp="1"/>
          </p:cNvSpPr>
          <p:nvPr>
            <p:ph type="subTitle" idx="3"/>
          </p:nvPr>
        </p:nvSpPr>
        <p:spPr>
          <a:xfrm>
            <a:off x="5726501" y="2212599"/>
            <a:ext cx="2455800" cy="723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6" name="Google Shape;1066;p29"/>
          <p:cNvSpPr txBox="1">
            <a:spLocks noGrp="1"/>
          </p:cNvSpPr>
          <p:nvPr>
            <p:ph type="title" idx="4"/>
          </p:nvPr>
        </p:nvSpPr>
        <p:spPr>
          <a:xfrm>
            <a:off x="974500" y="1794425"/>
            <a:ext cx="24558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7" name="Google Shape;1067;p29"/>
          <p:cNvSpPr txBox="1">
            <a:spLocks noGrp="1"/>
          </p:cNvSpPr>
          <p:nvPr>
            <p:ph type="subTitle" idx="5"/>
          </p:nvPr>
        </p:nvSpPr>
        <p:spPr>
          <a:xfrm>
            <a:off x="974500" y="2212599"/>
            <a:ext cx="2455800" cy="723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8" name="Google Shape;1068;p29"/>
          <p:cNvSpPr txBox="1">
            <a:spLocks noGrp="1"/>
          </p:cNvSpPr>
          <p:nvPr>
            <p:ph type="title" idx="6"/>
          </p:nvPr>
        </p:nvSpPr>
        <p:spPr>
          <a:xfrm>
            <a:off x="5726518" y="3431874"/>
            <a:ext cx="24558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69" name="Google Shape;1069;p29"/>
          <p:cNvSpPr txBox="1">
            <a:spLocks noGrp="1"/>
          </p:cNvSpPr>
          <p:nvPr>
            <p:ph type="subTitle" idx="7"/>
          </p:nvPr>
        </p:nvSpPr>
        <p:spPr>
          <a:xfrm>
            <a:off x="5726500" y="3855601"/>
            <a:ext cx="2455800" cy="7230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80975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0" name="Google Shape;1070;p29"/>
          <p:cNvSpPr txBox="1">
            <a:spLocks noGrp="1"/>
          </p:cNvSpPr>
          <p:nvPr>
            <p:ph type="title" idx="8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71" name="Google Shape;1071;p29"/>
          <p:cNvSpPr/>
          <p:nvPr/>
        </p:nvSpPr>
        <p:spPr>
          <a:xfrm flipH="1">
            <a:off x="171154" y="4028593"/>
            <a:ext cx="130646" cy="128895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5">
    <p:spTree>
      <p:nvGrpSpPr>
        <p:cNvPr id="1" name="Shape 10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73" name="Google Shape;1073;p30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074" name="Google Shape;1074;p30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075" name="Google Shape;1075;p30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6" name="Google Shape;1076;p30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7" name="Google Shape;1077;p30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8" name="Google Shape;1078;p30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79" name="Google Shape;1079;p30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0" name="Google Shape;1080;p30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1" name="Google Shape;1081;p30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2" name="Google Shape;1082;p30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3" name="Google Shape;1083;p30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4" name="Google Shape;1084;p30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5" name="Google Shape;1085;p30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6" name="Google Shape;1086;p30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7" name="Google Shape;1087;p30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8" name="Google Shape;1088;p30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89" name="Google Shape;1089;p30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90" name="Google Shape;1090;p30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91" name="Google Shape;1091;p30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30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30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94" name="Google Shape;1094;p30"/>
          <p:cNvSpPr txBox="1">
            <a:spLocks noGrp="1"/>
          </p:cNvSpPr>
          <p:nvPr>
            <p:ph type="title"/>
          </p:nvPr>
        </p:nvSpPr>
        <p:spPr>
          <a:xfrm>
            <a:off x="733910" y="1748775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5" name="Google Shape;1095;p30"/>
          <p:cNvSpPr txBox="1">
            <a:spLocks noGrp="1"/>
          </p:cNvSpPr>
          <p:nvPr>
            <p:ph type="subTitle" idx="1"/>
          </p:nvPr>
        </p:nvSpPr>
        <p:spPr>
          <a:xfrm>
            <a:off x="733901" y="2181474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6" name="Google Shape;1096;p30"/>
          <p:cNvSpPr txBox="1">
            <a:spLocks noGrp="1"/>
          </p:cNvSpPr>
          <p:nvPr>
            <p:ph type="title" idx="2"/>
          </p:nvPr>
        </p:nvSpPr>
        <p:spPr>
          <a:xfrm>
            <a:off x="3484867" y="1748775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7" name="Google Shape;1097;p30"/>
          <p:cNvSpPr txBox="1">
            <a:spLocks noGrp="1"/>
          </p:cNvSpPr>
          <p:nvPr>
            <p:ph type="subTitle" idx="3"/>
          </p:nvPr>
        </p:nvSpPr>
        <p:spPr>
          <a:xfrm>
            <a:off x="3484869" y="2181475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8" name="Google Shape;1098;p30"/>
          <p:cNvSpPr txBox="1">
            <a:spLocks noGrp="1"/>
          </p:cNvSpPr>
          <p:nvPr>
            <p:ph type="title" idx="4"/>
          </p:nvPr>
        </p:nvSpPr>
        <p:spPr>
          <a:xfrm>
            <a:off x="733910" y="3225413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099" name="Google Shape;1099;p30"/>
          <p:cNvSpPr txBox="1">
            <a:spLocks noGrp="1"/>
          </p:cNvSpPr>
          <p:nvPr>
            <p:ph type="subTitle" idx="5"/>
          </p:nvPr>
        </p:nvSpPr>
        <p:spPr>
          <a:xfrm>
            <a:off x="733901" y="3646975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0" name="Google Shape;1100;p30"/>
          <p:cNvSpPr txBox="1">
            <a:spLocks noGrp="1"/>
          </p:cNvSpPr>
          <p:nvPr>
            <p:ph type="title" idx="6"/>
          </p:nvPr>
        </p:nvSpPr>
        <p:spPr>
          <a:xfrm>
            <a:off x="3484867" y="3225400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1" name="Google Shape;1101;p30"/>
          <p:cNvSpPr txBox="1">
            <a:spLocks noGrp="1"/>
          </p:cNvSpPr>
          <p:nvPr>
            <p:ph type="subTitle" idx="7"/>
          </p:nvPr>
        </p:nvSpPr>
        <p:spPr>
          <a:xfrm>
            <a:off x="3484868" y="3646967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2" name="Google Shape;1102;p30"/>
          <p:cNvSpPr txBox="1">
            <a:spLocks noGrp="1"/>
          </p:cNvSpPr>
          <p:nvPr>
            <p:ph type="title" idx="8"/>
          </p:nvPr>
        </p:nvSpPr>
        <p:spPr>
          <a:xfrm>
            <a:off x="6224700" y="1748775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3" name="Google Shape;1103;p30"/>
          <p:cNvSpPr txBox="1">
            <a:spLocks noGrp="1"/>
          </p:cNvSpPr>
          <p:nvPr>
            <p:ph type="subTitle" idx="9"/>
          </p:nvPr>
        </p:nvSpPr>
        <p:spPr>
          <a:xfrm>
            <a:off x="6224714" y="2181474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4" name="Google Shape;1104;p30"/>
          <p:cNvSpPr txBox="1">
            <a:spLocks noGrp="1"/>
          </p:cNvSpPr>
          <p:nvPr>
            <p:ph type="title" idx="13"/>
          </p:nvPr>
        </p:nvSpPr>
        <p:spPr>
          <a:xfrm>
            <a:off x="6224700" y="3225413"/>
            <a:ext cx="2179500" cy="4206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1105" name="Google Shape;1105;p30"/>
          <p:cNvSpPr txBox="1">
            <a:spLocks noGrp="1"/>
          </p:cNvSpPr>
          <p:nvPr>
            <p:ph type="subTitle" idx="14"/>
          </p:nvPr>
        </p:nvSpPr>
        <p:spPr>
          <a:xfrm>
            <a:off x="6224711" y="3646975"/>
            <a:ext cx="2179500" cy="722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6" name="Google Shape;1106;p30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07" name="Google Shape;1107;p30"/>
          <p:cNvGrpSpPr/>
          <p:nvPr/>
        </p:nvGrpSpPr>
        <p:grpSpPr>
          <a:xfrm flipH="1">
            <a:off x="113347" y="207313"/>
            <a:ext cx="8919955" cy="4764900"/>
            <a:chOff x="67038" y="207313"/>
            <a:chExt cx="8919955" cy="4764900"/>
          </a:xfrm>
        </p:grpSpPr>
        <p:sp>
          <p:nvSpPr>
            <p:cNvPr id="1108" name="Google Shape;1108;p30"/>
            <p:cNvSpPr/>
            <p:nvPr/>
          </p:nvSpPr>
          <p:spPr>
            <a:xfrm>
              <a:off x="8653815" y="2435597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30"/>
            <p:cNvSpPr/>
            <p:nvPr/>
          </p:nvSpPr>
          <p:spPr>
            <a:xfrm>
              <a:off x="67038" y="418295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30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30"/>
            <p:cNvSpPr/>
            <p:nvPr/>
          </p:nvSpPr>
          <p:spPr>
            <a:xfrm>
              <a:off x="8512800" y="46391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30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30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30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30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30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30"/>
            <p:cNvSpPr/>
            <p:nvPr/>
          </p:nvSpPr>
          <p:spPr>
            <a:xfrm>
              <a:off x="1861225" y="47667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30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1" name="Google Shape;81;p4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82" name="Google Shape;82;p4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83" name="Google Shape;83;p4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84;p4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85;p4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86;p4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87;p4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8" name="Google Shape;88;p4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89;p4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90;p4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91;p4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92;p4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93;p4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94;p4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95;p4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96;p4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97;p4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98;p4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99" name="Google Shape;99;p4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2" name="Google Shape;102;p4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2500"/>
              <a:buNone/>
              <a:defRPr sz="25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4"/>
          <p:cNvSpPr txBox="1">
            <a:spLocks noGrp="1"/>
          </p:cNvSpPr>
          <p:nvPr>
            <p:ph type="body" idx="1"/>
          </p:nvPr>
        </p:nvSpPr>
        <p:spPr>
          <a:xfrm>
            <a:off x="720000" y="1112700"/>
            <a:ext cx="7704000" cy="3424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294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AutoNum type="arabicPeriod"/>
              <a:defRPr sz="12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AutoNum type="arabicPeriod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AutoNum type="alphaLcPeriod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AutoNum type="romanLcPeriod"/>
              <a:defRPr/>
            </a:lvl9pPr>
          </a:lstStyle>
          <a:p>
            <a:endParaRPr/>
          </a:p>
        </p:txBody>
      </p:sp>
      <p:grpSp>
        <p:nvGrpSpPr>
          <p:cNvPr id="104" name="Google Shape;104;p4"/>
          <p:cNvGrpSpPr/>
          <p:nvPr/>
        </p:nvGrpSpPr>
        <p:grpSpPr>
          <a:xfrm>
            <a:off x="248613" y="406678"/>
            <a:ext cx="8724829" cy="4130218"/>
            <a:chOff x="248613" y="406678"/>
            <a:chExt cx="8724829" cy="4130218"/>
          </a:xfrm>
        </p:grpSpPr>
        <p:sp>
          <p:nvSpPr>
            <p:cNvPr id="105" name="Google Shape;105;p4"/>
            <p:cNvSpPr/>
            <p:nvPr/>
          </p:nvSpPr>
          <p:spPr>
            <a:xfrm>
              <a:off x="8684175" y="693021"/>
              <a:ext cx="211201" cy="26664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248613" y="40087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8762228" y="4322927"/>
              <a:ext cx="211213" cy="21396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285354" y="406678"/>
              <a:ext cx="259733" cy="266657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CUSTOM_6">
    <p:spTree>
      <p:nvGrpSpPr>
        <p:cNvPr id="1" name="Shape 1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20" name="Google Shape;1120;p31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121" name="Google Shape;1121;p31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22" name="Google Shape;1122;p31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3" name="Google Shape;1123;p31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4" name="Google Shape;1124;p31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5" name="Google Shape;1125;p31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6" name="Google Shape;1126;p31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7" name="Google Shape;1127;p31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8" name="Google Shape;1128;p31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29" name="Google Shape;1129;p31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0" name="Google Shape;1130;p31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1" name="Google Shape;1131;p31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2" name="Google Shape;1132;p31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3" name="Google Shape;1133;p31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4" name="Google Shape;1134;p31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5" name="Google Shape;1135;p31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6" name="Google Shape;1136;p31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7" name="Google Shape;1137;p31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38" name="Google Shape;1138;p31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31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31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1" name="Google Shape;1141;p31"/>
          <p:cNvGrpSpPr/>
          <p:nvPr/>
        </p:nvGrpSpPr>
        <p:grpSpPr>
          <a:xfrm flipH="1">
            <a:off x="228977" y="183625"/>
            <a:ext cx="8616825" cy="4843688"/>
            <a:chOff x="254538" y="183625"/>
            <a:chExt cx="8616825" cy="4843688"/>
          </a:xfrm>
        </p:grpSpPr>
        <p:sp>
          <p:nvSpPr>
            <p:cNvPr id="1142" name="Google Shape;1142;p31"/>
            <p:cNvSpPr/>
            <p:nvPr/>
          </p:nvSpPr>
          <p:spPr>
            <a:xfrm>
              <a:off x="5839100" y="373379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31"/>
            <p:cNvSpPr/>
            <p:nvPr/>
          </p:nvSpPr>
          <p:spPr>
            <a:xfrm>
              <a:off x="254538" y="32084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31"/>
            <p:cNvSpPr/>
            <p:nvPr/>
          </p:nvSpPr>
          <p:spPr>
            <a:xfrm>
              <a:off x="8538185" y="1083512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31"/>
            <p:cNvSpPr/>
            <p:nvPr/>
          </p:nvSpPr>
          <p:spPr>
            <a:xfrm>
              <a:off x="676337" y="464538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31"/>
            <p:cNvSpPr/>
            <p:nvPr/>
          </p:nvSpPr>
          <p:spPr>
            <a:xfrm>
              <a:off x="8661688" y="3561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31"/>
            <p:cNvSpPr/>
            <p:nvPr/>
          </p:nvSpPr>
          <p:spPr>
            <a:xfrm>
              <a:off x="1610525" y="2848738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31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31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31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31"/>
            <p:cNvSpPr/>
            <p:nvPr/>
          </p:nvSpPr>
          <p:spPr>
            <a:xfrm>
              <a:off x="5308575" y="4822613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31"/>
            <p:cNvSpPr/>
            <p:nvPr/>
          </p:nvSpPr>
          <p:spPr>
            <a:xfrm>
              <a:off x="3406250" y="124515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31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4" name="Google Shape;1154;p31"/>
          <p:cNvSpPr txBox="1">
            <a:spLocks noGrp="1"/>
          </p:cNvSpPr>
          <p:nvPr>
            <p:ph type="title" hasCustomPrompt="1"/>
          </p:nvPr>
        </p:nvSpPr>
        <p:spPr>
          <a:xfrm>
            <a:off x="724775" y="543690"/>
            <a:ext cx="4096800" cy="645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55" name="Google Shape;1155;p31"/>
          <p:cNvSpPr txBox="1">
            <a:spLocks noGrp="1"/>
          </p:cNvSpPr>
          <p:nvPr>
            <p:ph type="subTitle" idx="1"/>
          </p:nvPr>
        </p:nvSpPr>
        <p:spPr>
          <a:xfrm>
            <a:off x="724775" y="1189540"/>
            <a:ext cx="4096800" cy="445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6" name="Google Shape;1156;p31"/>
          <p:cNvSpPr txBox="1">
            <a:spLocks noGrp="1"/>
          </p:cNvSpPr>
          <p:nvPr>
            <p:ph type="title" idx="2" hasCustomPrompt="1"/>
          </p:nvPr>
        </p:nvSpPr>
        <p:spPr>
          <a:xfrm>
            <a:off x="2527890" y="2031764"/>
            <a:ext cx="4096800" cy="645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57" name="Google Shape;1157;p31"/>
          <p:cNvSpPr txBox="1">
            <a:spLocks noGrp="1"/>
          </p:cNvSpPr>
          <p:nvPr>
            <p:ph type="subTitle" idx="3"/>
          </p:nvPr>
        </p:nvSpPr>
        <p:spPr>
          <a:xfrm>
            <a:off x="2527890" y="2677511"/>
            <a:ext cx="4096800" cy="445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8" name="Google Shape;1158;p31"/>
          <p:cNvSpPr txBox="1">
            <a:spLocks noGrp="1"/>
          </p:cNvSpPr>
          <p:nvPr>
            <p:ph type="title" idx="4" hasCustomPrompt="1"/>
          </p:nvPr>
        </p:nvSpPr>
        <p:spPr>
          <a:xfrm>
            <a:off x="4327200" y="3512565"/>
            <a:ext cx="4096800" cy="6459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32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1159" name="Google Shape;1159;p31"/>
          <p:cNvSpPr txBox="1">
            <a:spLocks noGrp="1"/>
          </p:cNvSpPr>
          <p:nvPr>
            <p:ph type="subTitle" idx="5"/>
          </p:nvPr>
        </p:nvSpPr>
        <p:spPr>
          <a:xfrm>
            <a:off x="4327200" y="4158312"/>
            <a:ext cx="4096800" cy="445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434343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7">
    <p:spTree>
      <p:nvGrpSpPr>
        <p:cNvPr id="1" name="Shape 1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61" name="Google Shape;1161;p32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162" name="Google Shape;1162;p32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63" name="Google Shape;1163;p32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4" name="Google Shape;1164;p32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5" name="Google Shape;1165;p32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6" name="Google Shape;1166;p32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7" name="Google Shape;1167;p32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8" name="Google Shape;1168;p32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9" name="Google Shape;1169;p32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0" name="Google Shape;1170;p32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1" name="Google Shape;1171;p32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2" name="Google Shape;1172;p32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3" name="Google Shape;1173;p32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4" name="Google Shape;1174;p32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5" name="Google Shape;1175;p32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6" name="Google Shape;1176;p32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7" name="Google Shape;1177;p32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8" name="Google Shape;1178;p32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179" name="Google Shape;1179;p32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32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32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82" name="Google Shape;1182;p3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183" name="Google Shape;1183;p32"/>
          <p:cNvGrpSpPr/>
          <p:nvPr/>
        </p:nvGrpSpPr>
        <p:grpSpPr>
          <a:xfrm>
            <a:off x="70650" y="183625"/>
            <a:ext cx="8959022" cy="4753562"/>
            <a:chOff x="70650" y="183625"/>
            <a:chExt cx="8959022" cy="4753562"/>
          </a:xfrm>
        </p:grpSpPr>
        <p:sp>
          <p:nvSpPr>
            <p:cNvPr id="1184" name="Google Shape;1184;p32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32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32"/>
            <p:cNvSpPr/>
            <p:nvPr/>
          </p:nvSpPr>
          <p:spPr>
            <a:xfrm>
              <a:off x="185480" y="1036703"/>
              <a:ext cx="259519" cy="255154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32"/>
            <p:cNvSpPr/>
            <p:nvPr/>
          </p:nvSpPr>
          <p:spPr>
            <a:xfrm>
              <a:off x="8820019" y="1631409"/>
              <a:ext cx="209653" cy="20684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32"/>
            <p:cNvSpPr/>
            <p:nvPr/>
          </p:nvSpPr>
          <p:spPr>
            <a:xfrm>
              <a:off x="6210700" y="4404600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32"/>
            <p:cNvSpPr/>
            <p:nvPr/>
          </p:nvSpPr>
          <p:spPr>
            <a:xfrm>
              <a:off x="8476448" y="300630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32"/>
            <p:cNvSpPr/>
            <p:nvPr/>
          </p:nvSpPr>
          <p:spPr>
            <a:xfrm>
              <a:off x="2214350" y="472232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32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32"/>
            <p:cNvSpPr/>
            <p:nvPr/>
          </p:nvSpPr>
          <p:spPr>
            <a:xfrm>
              <a:off x="281938" y="4610194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32"/>
            <p:cNvSpPr/>
            <p:nvPr/>
          </p:nvSpPr>
          <p:spPr>
            <a:xfrm>
              <a:off x="3974825" y="46034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32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CUSTOM_8">
    <p:spTree>
      <p:nvGrpSpPr>
        <p:cNvPr id="1" name="Shape 1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96" name="Google Shape;1196;p33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197" name="Google Shape;1197;p33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98" name="Google Shape;1198;p33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9" name="Google Shape;1199;p33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0" name="Google Shape;1200;p33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1" name="Google Shape;1201;p33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2" name="Google Shape;1202;p33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3" name="Google Shape;1203;p33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4" name="Google Shape;1204;p33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5" name="Google Shape;1205;p33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6" name="Google Shape;1206;p33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7" name="Google Shape;1207;p33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8" name="Google Shape;1208;p33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9" name="Google Shape;1209;p33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0" name="Google Shape;1210;p33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1" name="Google Shape;1211;p33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2" name="Google Shape;1212;p33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3" name="Google Shape;1213;p33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14" name="Google Shape;1214;p33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33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33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7" name="Google Shape;1217;p33"/>
          <p:cNvSpPr txBox="1"/>
          <p:nvPr/>
        </p:nvSpPr>
        <p:spPr>
          <a:xfrm>
            <a:off x="4405200" y="540000"/>
            <a:ext cx="4018800" cy="433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0" rIns="91425" bIns="0" anchor="ctr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CREDITS: This presentation template was created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, including icons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900"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rPr>
              <a:t> and infographics &amp; images by </a:t>
            </a:r>
            <a:r>
              <a:rPr lang="en" sz="900" b="1">
                <a:solidFill>
                  <a:schemeClr val="lt1"/>
                </a:solidFill>
                <a:uFill>
                  <a:noFill/>
                </a:uFill>
                <a:latin typeface="Poppins"/>
                <a:ea typeface="Poppins"/>
                <a:cs typeface="Poppins"/>
                <a:sym typeface="Poppin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900" b="1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218" name="Google Shape;1218;p33"/>
          <p:cNvSpPr txBox="1">
            <a:spLocks noGrp="1"/>
          </p:cNvSpPr>
          <p:nvPr>
            <p:ph type="ctrTitle"/>
          </p:nvPr>
        </p:nvSpPr>
        <p:spPr>
          <a:xfrm>
            <a:off x="722082" y="997200"/>
            <a:ext cx="5096700" cy="1127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5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19" name="Google Shape;1219;p33"/>
          <p:cNvSpPr txBox="1">
            <a:spLocks noGrp="1"/>
          </p:cNvSpPr>
          <p:nvPr>
            <p:ph type="subTitle" idx="1"/>
          </p:nvPr>
        </p:nvSpPr>
        <p:spPr>
          <a:xfrm>
            <a:off x="722075" y="2124900"/>
            <a:ext cx="5096700" cy="18042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220" name="Google Shape;1220;p33"/>
          <p:cNvSpPr txBox="1">
            <a:spLocks noGrp="1"/>
          </p:cNvSpPr>
          <p:nvPr>
            <p:ph type="subTitle" idx="2"/>
          </p:nvPr>
        </p:nvSpPr>
        <p:spPr>
          <a:xfrm>
            <a:off x="722075" y="3929025"/>
            <a:ext cx="5096700" cy="432600"/>
          </a:xfrm>
          <a:prstGeom prst="rect">
            <a:avLst/>
          </a:prstGeom>
          <a:solidFill>
            <a:schemeClr val="accen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221" name="Google Shape;1221;p33"/>
          <p:cNvGrpSpPr/>
          <p:nvPr/>
        </p:nvGrpSpPr>
        <p:grpSpPr>
          <a:xfrm flipH="1">
            <a:off x="228977" y="183625"/>
            <a:ext cx="8616825" cy="4843688"/>
            <a:chOff x="254538" y="183625"/>
            <a:chExt cx="8616825" cy="4843688"/>
          </a:xfrm>
        </p:grpSpPr>
        <p:sp>
          <p:nvSpPr>
            <p:cNvPr id="1222" name="Google Shape;1222;p33"/>
            <p:cNvSpPr/>
            <p:nvPr/>
          </p:nvSpPr>
          <p:spPr>
            <a:xfrm>
              <a:off x="254538" y="320843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33"/>
            <p:cNvSpPr/>
            <p:nvPr/>
          </p:nvSpPr>
          <p:spPr>
            <a:xfrm>
              <a:off x="339212" y="286662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33"/>
            <p:cNvSpPr/>
            <p:nvPr/>
          </p:nvSpPr>
          <p:spPr>
            <a:xfrm>
              <a:off x="8661688" y="3561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33"/>
            <p:cNvSpPr/>
            <p:nvPr/>
          </p:nvSpPr>
          <p:spPr>
            <a:xfrm>
              <a:off x="2462975" y="4746088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33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33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33"/>
            <p:cNvSpPr/>
            <p:nvPr/>
          </p:nvSpPr>
          <p:spPr>
            <a:xfrm>
              <a:off x="3372375" y="48734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33"/>
            <p:cNvSpPr/>
            <p:nvPr/>
          </p:nvSpPr>
          <p:spPr>
            <a:xfrm>
              <a:off x="5308575" y="4822613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33"/>
            <p:cNvSpPr/>
            <p:nvPr/>
          </p:nvSpPr>
          <p:spPr>
            <a:xfrm>
              <a:off x="6813750" y="28667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33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" name="Google Shape;110;p5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11" name="Google Shape;111;p5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12" name="Google Shape;112;p5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3" name="Google Shape;113;p5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4" name="Google Shape;114;p5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5" name="Google Shape;115;p5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6" name="Google Shape;116;p5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7" name="Google Shape;117;p5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8" name="Google Shape;118;p5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9" name="Google Shape;119;p5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0" name="Google Shape;120;p5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1" name="Google Shape;121;p5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2" name="Google Shape;122;p5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3" name="Google Shape;123;p5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4" name="Google Shape;124;p5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5" name="Google Shape;125;p5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6" name="Google Shape;126;p5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7" name="Google Shape;127;p5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8" name="Google Shape;128;p5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1" name="Google Shape;131;p5"/>
          <p:cNvSpPr txBox="1">
            <a:spLocks noGrp="1"/>
          </p:cNvSpPr>
          <p:nvPr>
            <p:ph type="subTitle" idx="1"/>
          </p:nvPr>
        </p:nvSpPr>
        <p:spPr>
          <a:xfrm>
            <a:off x="720000" y="2429799"/>
            <a:ext cx="2305500" cy="1307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2" name="Google Shape;132;p5"/>
          <p:cNvSpPr txBox="1">
            <a:spLocks noGrp="1"/>
          </p:cNvSpPr>
          <p:nvPr>
            <p:ph type="subTitle" idx="2"/>
          </p:nvPr>
        </p:nvSpPr>
        <p:spPr>
          <a:xfrm>
            <a:off x="6118500" y="2429799"/>
            <a:ext cx="2305500" cy="13074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3" name="Google Shape;133;p5"/>
          <p:cNvSpPr txBox="1">
            <a:spLocks noGrp="1"/>
          </p:cNvSpPr>
          <p:nvPr>
            <p:ph type="subTitle" idx="3"/>
          </p:nvPr>
        </p:nvSpPr>
        <p:spPr>
          <a:xfrm>
            <a:off x="720000" y="2000836"/>
            <a:ext cx="2305500" cy="421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4" name="Google Shape;134;p5"/>
          <p:cNvSpPr txBox="1">
            <a:spLocks noGrp="1"/>
          </p:cNvSpPr>
          <p:nvPr>
            <p:ph type="subTitle" idx="4"/>
          </p:nvPr>
        </p:nvSpPr>
        <p:spPr>
          <a:xfrm>
            <a:off x="6118500" y="2000836"/>
            <a:ext cx="2305500" cy="4212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35" name="Google Shape;135;p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36" name="Google Shape;136;p5"/>
          <p:cNvGrpSpPr/>
          <p:nvPr/>
        </p:nvGrpSpPr>
        <p:grpSpPr>
          <a:xfrm flipH="1">
            <a:off x="227477" y="207313"/>
            <a:ext cx="8645827" cy="4713188"/>
            <a:chOff x="227036" y="207313"/>
            <a:chExt cx="8645827" cy="4713188"/>
          </a:xfrm>
        </p:grpSpPr>
        <p:sp>
          <p:nvSpPr>
            <p:cNvPr id="137" name="Google Shape;137;p5"/>
            <p:cNvSpPr/>
            <p:nvPr/>
          </p:nvSpPr>
          <p:spPr>
            <a:xfrm>
              <a:off x="8480440" y="4317860"/>
              <a:ext cx="333178" cy="328712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343163" y="41957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8480435" y="151222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27036" y="1615326"/>
              <a:ext cx="209688" cy="206203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594700" y="47668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5"/>
            <p:cNvSpPr/>
            <p:nvPr/>
          </p:nvSpPr>
          <p:spPr>
            <a:xfrm>
              <a:off x="6629300" y="2073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5"/>
            <p:cNvSpPr/>
            <p:nvPr/>
          </p:nvSpPr>
          <p:spPr>
            <a:xfrm>
              <a:off x="8767963" y="48847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5203350" y="15122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5151338" y="47158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0" name="Google Shape;150;p6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51" name="Google Shape;151;p6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52" name="Google Shape;152;p6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6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6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6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6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6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6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6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6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6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6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6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6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6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6" name="Google Shape;166;p6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7" name="Google Shape;167;p6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8" name="Google Shape;168;p6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6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1" name="Google Shape;171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72" name="Google Shape;172;p6"/>
          <p:cNvGrpSpPr/>
          <p:nvPr/>
        </p:nvGrpSpPr>
        <p:grpSpPr>
          <a:xfrm flipH="1">
            <a:off x="228979" y="334650"/>
            <a:ext cx="8661411" cy="4616800"/>
            <a:chOff x="209950" y="334650"/>
            <a:chExt cx="8661411" cy="4616800"/>
          </a:xfrm>
        </p:grpSpPr>
        <p:sp>
          <p:nvSpPr>
            <p:cNvPr id="173" name="Google Shape;173;p6"/>
            <p:cNvSpPr/>
            <p:nvPr/>
          </p:nvSpPr>
          <p:spPr>
            <a:xfrm>
              <a:off x="264964" y="2488591"/>
              <a:ext cx="211295" cy="207374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6"/>
            <p:cNvSpPr/>
            <p:nvPr/>
          </p:nvSpPr>
          <p:spPr>
            <a:xfrm>
              <a:off x="8538185" y="1505087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8538188" y="33307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2798825" y="43693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6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6"/>
            <p:cNvSpPr/>
            <p:nvPr/>
          </p:nvSpPr>
          <p:spPr>
            <a:xfrm>
              <a:off x="8652338" y="436950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6"/>
            <p:cNvSpPr/>
            <p:nvPr/>
          </p:nvSpPr>
          <p:spPr>
            <a:xfrm>
              <a:off x="4676000" y="21275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549505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1106625" y="4746025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6"/>
            <p:cNvSpPr/>
            <p:nvPr/>
          </p:nvSpPr>
          <p:spPr>
            <a:xfrm>
              <a:off x="209950" y="33465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4" name="Google Shape;184;p7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185" name="Google Shape;185;p7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186" name="Google Shape;186;p7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7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7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7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7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7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7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7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7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7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7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7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7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7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200;p7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201;p7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2" name="Google Shape;202;p7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7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7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05" name="Google Shape;205;p7"/>
          <p:cNvSpPr txBox="1">
            <a:spLocks noGrp="1"/>
          </p:cNvSpPr>
          <p:nvPr>
            <p:ph type="body" idx="1"/>
          </p:nvPr>
        </p:nvSpPr>
        <p:spPr>
          <a:xfrm>
            <a:off x="720000" y="1596650"/>
            <a:ext cx="4821600" cy="29496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Font typeface="Barlow"/>
              <a:buChar char="●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400"/>
              <a:buFont typeface="Barlow"/>
              <a:buChar char="○"/>
              <a:defRPr/>
            </a:lvl2pPr>
            <a:lvl3pPr marL="1371600" lvl="2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3pPr>
            <a:lvl4pPr marL="1828800" lvl="3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4pPr>
            <a:lvl5pPr marL="2286000" lvl="4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5pPr>
            <a:lvl6pPr marL="2743200" lvl="5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6pPr>
            <a:lvl7pPr marL="3200400" lvl="6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●"/>
              <a:defRPr sz="1300"/>
            </a:lvl7pPr>
            <a:lvl8pPr marL="3657600" lvl="7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○"/>
              <a:defRPr sz="1300"/>
            </a:lvl8pPr>
            <a:lvl9pPr marL="4114800" lvl="8" indent="-311150" rtl="0">
              <a:spcBef>
                <a:spcPts val="0"/>
              </a:spcBef>
              <a:spcAft>
                <a:spcPts val="0"/>
              </a:spcAft>
              <a:buClr>
                <a:srgbClr val="353535"/>
              </a:buClr>
              <a:buSzPts val="1300"/>
              <a:buFont typeface="Barlow"/>
              <a:buChar char="■"/>
              <a:defRPr sz="1300"/>
            </a:lvl9pPr>
          </a:lstStyle>
          <a:p>
            <a:endParaRPr/>
          </a:p>
        </p:txBody>
      </p:sp>
      <p:sp>
        <p:nvSpPr>
          <p:cNvPr id="206" name="Google Shape;206;p7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rgbClr val="000000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207" name="Google Shape;207;p7"/>
          <p:cNvGrpSpPr/>
          <p:nvPr/>
        </p:nvGrpSpPr>
        <p:grpSpPr>
          <a:xfrm>
            <a:off x="70650" y="183625"/>
            <a:ext cx="8959040" cy="4746873"/>
            <a:chOff x="70650" y="183625"/>
            <a:chExt cx="8959040" cy="4746873"/>
          </a:xfrm>
        </p:grpSpPr>
        <p:sp>
          <p:nvSpPr>
            <p:cNvPr id="208" name="Google Shape;208;p7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7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7"/>
            <p:cNvSpPr/>
            <p:nvPr/>
          </p:nvSpPr>
          <p:spPr>
            <a:xfrm>
              <a:off x="227729" y="1088471"/>
              <a:ext cx="278693" cy="274010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7"/>
            <p:cNvSpPr/>
            <p:nvPr/>
          </p:nvSpPr>
          <p:spPr>
            <a:xfrm>
              <a:off x="8599425" y="14137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7"/>
            <p:cNvSpPr/>
            <p:nvPr/>
          </p:nvSpPr>
          <p:spPr>
            <a:xfrm>
              <a:off x="6217825" y="15744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7"/>
            <p:cNvSpPr/>
            <p:nvPr/>
          </p:nvSpPr>
          <p:spPr>
            <a:xfrm>
              <a:off x="755600" y="2768300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7"/>
            <p:cNvSpPr/>
            <p:nvPr/>
          </p:nvSpPr>
          <p:spPr>
            <a:xfrm>
              <a:off x="8257410" y="29998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7"/>
            <p:cNvSpPr/>
            <p:nvPr/>
          </p:nvSpPr>
          <p:spPr>
            <a:xfrm>
              <a:off x="7098200" y="2122475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7"/>
            <p:cNvSpPr/>
            <p:nvPr/>
          </p:nvSpPr>
          <p:spPr>
            <a:xfrm>
              <a:off x="70650" y="3164900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7"/>
            <p:cNvSpPr/>
            <p:nvPr/>
          </p:nvSpPr>
          <p:spPr>
            <a:xfrm>
              <a:off x="227719" y="4757950"/>
              <a:ext cx="175811" cy="172548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7"/>
            <p:cNvSpPr/>
            <p:nvPr/>
          </p:nvSpPr>
          <p:spPr>
            <a:xfrm>
              <a:off x="6366800" y="439878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7"/>
            <p:cNvSpPr/>
            <p:nvPr/>
          </p:nvSpPr>
          <p:spPr>
            <a:xfrm>
              <a:off x="8709725" y="4584900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1" name="Google Shape;221;p8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22" name="Google Shape;222;p8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23" name="Google Shape;223;p8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8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8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8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8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8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8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8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8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8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8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234;p8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5" name="Google Shape;235;p8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8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8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8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" name="Google Shape;239;p8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8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8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2" name="Google Shape;242;p8"/>
          <p:cNvSpPr txBox="1">
            <a:spLocks noGrp="1"/>
          </p:cNvSpPr>
          <p:nvPr>
            <p:ph type="title"/>
          </p:nvPr>
        </p:nvSpPr>
        <p:spPr>
          <a:xfrm>
            <a:off x="720000" y="1476943"/>
            <a:ext cx="6367800" cy="21822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8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endParaRPr/>
          </a:p>
        </p:txBody>
      </p:sp>
      <p:grpSp>
        <p:nvGrpSpPr>
          <p:cNvPr id="243" name="Google Shape;243;p8"/>
          <p:cNvGrpSpPr/>
          <p:nvPr/>
        </p:nvGrpSpPr>
        <p:grpSpPr>
          <a:xfrm>
            <a:off x="218640" y="324875"/>
            <a:ext cx="9055063" cy="4401288"/>
            <a:chOff x="-359588" y="183625"/>
            <a:chExt cx="9055063" cy="4401288"/>
          </a:xfrm>
        </p:grpSpPr>
        <p:sp>
          <p:nvSpPr>
            <p:cNvPr id="244" name="Google Shape;244;p8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8"/>
            <p:cNvSpPr/>
            <p:nvPr/>
          </p:nvSpPr>
          <p:spPr>
            <a:xfrm>
              <a:off x="1932350" y="540000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8"/>
            <p:cNvSpPr/>
            <p:nvPr/>
          </p:nvSpPr>
          <p:spPr>
            <a:xfrm>
              <a:off x="-359588" y="398738"/>
              <a:ext cx="430271" cy="423121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8"/>
            <p:cNvSpPr/>
            <p:nvPr/>
          </p:nvSpPr>
          <p:spPr>
            <a:xfrm>
              <a:off x="7828785" y="720375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8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8"/>
            <p:cNvSpPr/>
            <p:nvPr/>
          </p:nvSpPr>
          <p:spPr>
            <a:xfrm>
              <a:off x="7349500" y="1666668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8"/>
            <p:cNvSpPr/>
            <p:nvPr/>
          </p:nvSpPr>
          <p:spPr>
            <a:xfrm>
              <a:off x="3404175" y="94472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8"/>
            <p:cNvSpPr/>
            <p:nvPr/>
          </p:nvSpPr>
          <p:spPr>
            <a:xfrm>
              <a:off x="70663" y="39902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8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8"/>
            <p:cNvSpPr/>
            <p:nvPr/>
          </p:nvSpPr>
          <p:spPr>
            <a:xfrm>
              <a:off x="2727825" y="4259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8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8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" name="Google Shape;257;p9"/>
          <p:cNvGrpSpPr/>
          <p:nvPr/>
        </p:nvGrpSpPr>
        <p:grpSpPr>
          <a:xfrm>
            <a:off x="1" y="-323850"/>
            <a:ext cx="9143654" cy="5628924"/>
            <a:chOff x="1" y="-933450"/>
            <a:chExt cx="9143654" cy="5628924"/>
          </a:xfrm>
        </p:grpSpPr>
        <p:grpSp>
          <p:nvGrpSpPr>
            <p:cNvPr id="258" name="Google Shape;258;p9"/>
            <p:cNvGrpSpPr/>
            <p:nvPr/>
          </p:nvGrpSpPr>
          <p:grpSpPr>
            <a:xfrm>
              <a:off x="1" y="-933450"/>
              <a:ext cx="9143654" cy="5628924"/>
              <a:chOff x="-539337" y="-5372100"/>
              <a:chExt cx="9143654" cy="5628924"/>
            </a:xfrm>
          </p:grpSpPr>
          <p:sp>
            <p:nvSpPr>
              <p:cNvPr id="259" name="Google Shape;259;p9"/>
              <p:cNvSpPr/>
              <p:nvPr/>
            </p:nvSpPr>
            <p:spPr>
              <a:xfrm>
                <a:off x="73437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9"/>
              <p:cNvSpPr/>
              <p:nvPr/>
            </p:nvSpPr>
            <p:spPr>
              <a:xfrm>
                <a:off x="150002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9"/>
              <p:cNvSpPr/>
              <p:nvPr/>
            </p:nvSpPr>
            <p:spPr>
              <a:xfrm>
                <a:off x="226332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9"/>
              <p:cNvSpPr/>
              <p:nvPr/>
            </p:nvSpPr>
            <p:spPr>
              <a:xfrm>
                <a:off x="303133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9"/>
              <p:cNvSpPr/>
              <p:nvPr/>
            </p:nvSpPr>
            <p:spPr>
              <a:xfrm>
                <a:off x="3797006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9"/>
              <p:cNvSpPr/>
              <p:nvPr/>
            </p:nvSpPr>
            <p:spPr>
              <a:xfrm>
                <a:off x="4562657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9"/>
              <p:cNvSpPr/>
              <p:nvPr/>
            </p:nvSpPr>
            <p:spPr>
              <a:xfrm>
                <a:off x="5328308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1" y="1"/>
                    </a:moveTo>
                    <a:lnTo>
                      <a:pt x="1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9"/>
              <p:cNvSpPr/>
              <p:nvPr/>
            </p:nvSpPr>
            <p:spPr>
              <a:xfrm>
                <a:off x="6091609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9"/>
              <p:cNvSpPr/>
              <p:nvPr/>
            </p:nvSpPr>
            <p:spPr>
              <a:xfrm>
                <a:off x="6857260" y="-5372100"/>
                <a:ext cx="25" cy="5628924"/>
              </a:xfrm>
              <a:custGeom>
                <a:avLst/>
                <a:gdLst/>
                <a:ahLst/>
                <a:cxnLst/>
                <a:rect l="l" t="t" r="r" b="b"/>
                <a:pathLst>
                  <a:path w="1" h="302671" fill="none" extrusionOk="0">
                    <a:moveTo>
                      <a:pt x="0" y="1"/>
                    </a:moveTo>
                    <a:lnTo>
                      <a:pt x="0" y="30267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" name="Google Shape;268;p9"/>
              <p:cNvSpPr/>
              <p:nvPr/>
            </p:nvSpPr>
            <p:spPr>
              <a:xfrm>
                <a:off x="-539337" y="-47919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" name="Google Shape;269;p9"/>
              <p:cNvSpPr/>
              <p:nvPr/>
            </p:nvSpPr>
            <p:spPr>
              <a:xfrm>
                <a:off x="-539337" y="-40263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270;p9"/>
              <p:cNvSpPr/>
              <p:nvPr/>
            </p:nvSpPr>
            <p:spPr>
              <a:xfrm>
                <a:off x="-539337" y="-32606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9"/>
              <p:cNvSpPr/>
              <p:nvPr/>
            </p:nvSpPr>
            <p:spPr>
              <a:xfrm>
                <a:off x="-539337" y="-24973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9"/>
              <p:cNvSpPr/>
              <p:nvPr/>
            </p:nvSpPr>
            <p:spPr>
              <a:xfrm>
                <a:off x="-539337" y="-173172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9"/>
              <p:cNvSpPr/>
              <p:nvPr/>
            </p:nvSpPr>
            <p:spPr>
              <a:xfrm>
                <a:off x="-539337" y="-966075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1"/>
                    </a:moveTo>
                    <a:lnTo>
                      <a:pt x="0" y="1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9"/>
              <p:cNvSpPr/>
              <p:nvPr/>
            </p:nvSpPr>
            <p:spPr>
              <a:xfrm>
                <a:off x="-539337" y="-198050"/>
                <a:ext cx="9143654" cy="25"/>
              </a:xfrm>
              <a:custGeom>
                <a:avLst/>
                <a:gdLst/>
                <a:ahLst/>
                <a:cxnLst/>
                <a:rect l="l" t="t" r="r" b="b"/>
                <a:pathLst>
                  <a:path w="346909" h="1" fill="none" extrusionOk="0">
                    <a:moveTo>
                      <a:pt x="346908" y="0"/>
                    </a:moveTo>
                    <a:lnTo>
                      <a:pt x="0" y="0"/>
                    </a:lnTo>
                  </a:path>
                </a:pathLst>
              </a:custGeom>
              <a:noFill/>
              <a:ln w="14175" cap="flat" cmpd="sng">
                <a:solidFill>
                  <a:srgbClr val="FCEDDE"/>
                </a:solidFill>
                <a:prstDash val="solid"/>
                <a:miter lim="94525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75" name="Google Shape;275;p9"/>
            <p:cNvSpPr/>
            <p:nvPr/>
          </p:nvSpPr>
          <p:spPr>
            <a:xfrm>
              <a:off x="8162249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9"/>
            <p:cNvSpPr/>
            <p:nvPr/>
          </p:nvSpPr>
          <p:spPr>
            <a:xfrm>
              <a:off x="8924450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9"/>
            <p:cNvSpPr/>
            <p:nvPr/>
          </p:nvSpPr>
          <p:spPr>
            <a:xfrm>
              <a:off x="510975" y="-933450"/>
              <a:ext cx="25" cy="5628924"/>
            </a:xfrm>
            <a:custGeom>
              <a:avLst/>
              <a:gdLst/>
              <a:ahLst/>
              <a:cxnLst/>
              <a:rect l="l" t="t" r="r" b="b"/>
              <a:pathLst>
                <a:path w="1" h="302671" fill="none" extrusionOk="0">
                  <a:moveTo>
                    <a:pt x="0" y="1"/>
                  </a:moveTo>
                  <a:lnTo>
                    <a:pt x="0" y="302671"/>
                  </a:lnTo>
                </a:path>
              </a:pathLst>
            </a:custGeom>
            <a:noFill/>
            <a:ln w="14175" cap="flat" cmpd="sng">
              <a:solidFill>
                <a:srgbClr val="FCEDDE"/>
              </a:solidFill>
              <a:prstDash val="solid"/>
              <a:miter lim="9452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8" name="Google Shape;278;p9"/>
          <p:cNvSpPr txBox="1">
            <a:spLocks noGrp="1"/>
          </p:cNvSpPr>
          <p:nvPr>
            <p:ph type="title"/>
          </p:nvPr>
        </p:nvSpPr>
        <p:spPr>
          <a:xfrm>
            <a:off x="3295575" y="1548850"/>
            <a:ext cx="5143500" cy="793500"/>
          </a:xfrm>
          <a:prstGeom prst="rect">
            <a:avLst/>
          </a:prstGeom>
          <a:solidFill>
            <a:schemeClr val="lt2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9" name="Google Shape;279;p9"/>
          <p:cNvSpPr txBox="1">
            <a:spLocks noGrp="1"/>
          </p:cNvSpPr>
          <p:nvPr>
            <p:ph type="subTitle" idx="1"/>
          </p:nvPr>
        </p:nvSpPr>
        <p:spPr>
          <a:xfrm>
            <a:off x="3295575" y="2342202"/>
            <a:ext cx="5143500" cy="1303800"/>
          </a:xfrm>
          <a:prstGeom prst="rect">
            <a:avLst/>
          </a:prstGeom>
          <a:solidFill>
            <a:schemeClr val="dk1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200025" dir="312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280" name="Google Shape;280;p9"/>
          <p:cNvGrpSpPr/>
          <p:nvPr/>
        </p:nvGrpSpPr>
        <p:grpSpPr>
          <a:xfrm>
            <a:off x="173720" y="183625"/>
            <a:ext cx="8855957" cy="4666600"/>
            <a:chOff x="-160482" y="183625"/>
            <a:chExt cx="8855957" cy="4666600"/>
          </a:xfrm>
        </p:grpSpPr>
        <p:sp>
          <p:nvSpPr>
            <p:cNvPr id="281" name="Google Shape;281;p9"/>
            <p:cNvSpPr/>
            <p:nvPr/>
          </p:nvSpPr>
          <p:spPr>
            <a:xfrm>
              <a:off x="5904700" y="327743"/>
              <a:ext cx="430265" cy="42449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rgbClr val="F1F1E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9"/>
            <p:cNvSpPr/>
            <p:nvPr/>
          </p:nvSpPr>
          <p:spPr>
            <a:xfrm>
              <a:off x="553413" y="3932507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9"/>
            <p:cNvSpPr/>
            <p:nvPr/>
          </p:nvSpPr>
          <p:spPr>
            <a:xfrm>
              <a:off x="7923198" y="4379850"/>
              <a:ext cx="333176" cy="327456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9"/>
            <p:cNvSpPr/>
            <p:nvPr/>
          </p:nvSpPr>
          <p:spPr>
            <a:xfrm>
              <a:off x="-160482" y="1764166"/>
              <a:ext cx="211290" cy="207779"/>
            </a:xfrm>
            <a:custGeom>
              <a:avLst/>
              <a:gdLst/>
              <a:ahLst/>
              <a:cxnLst/>
              <a:rect l="l" t="t" r="r" b="b"/>
              <a:pathLst>
                <a:path w="21364" h="21009" extrusionOk="0">
                  <a:moveTo>
                    <a:pt x="10682" y="0"/>
                  </a:moveTo>
                  <a:cubicBezTo>
                    <a:pt x="10375" y="0"/>
                    <a:pt x="10068" y="189"/>
                    <a:pt x="10020" y="567"/>
                  </a:cubicBezTo>
                  <a:cubicBezTo>
                    <a:pt x="9075" y="6995"/>
                    <a:pt x="7279" y="8886"/>
                    <a:pt x="662" y="9831"/>
                  </a:cubicBezTo>
                  <a:cubicBezTo>
                    <a:pt x="1" y="10020"/>
                    <a:pt x="1" y="11060"/>
                    <a:pt x="662" y="11154"/>
                  </a:cubicBezTo>
                  <a:cubicBezTo>
                    <a:pt x="7185" y="12100"/>
                    <a:pt x="9075" y="13896"/>
                    <a:pt x="10020" y="20512"/>
                  </a:cubicBezTo>
                  <a:cubicBezTo>
                    <a:pt x="10068" y="20843"/>
                    <a:pt x="10375" y="21009"/>
                    <a:pt x="10682" y="21009"/>
                  </a:cubicBezTo>
                  <a:cubicBezTo>
                    <a:pt x="10989" y="21009"/>
                    <a:pt x="11296" y="20843"/>
                    <a:pt x="11344" y="20512"/>
                  </a:cubicBezTo>
                  <a:cubicBezTo>
                    <a:pt x="12289" y="13990"/>
                    <a:pt x="14085" y="12100"/>
                    <a:pt x="20702" y="11154"/>
                  </a:cubicBezTo>
                  <a:cubicBezTo>
                    <a:pt x="21363" y="11060"/>
                    <a:pt x="21363" y="10020"/>
                    <a:pt x="20702" y="9831"/>
                  </a:cubicBezTo>
                  <a:cubicBezTo>
                    <a:pt x="14179" y="8886"/>
                    <a:pt x="12289" y="7184"/>
                    <a:pt x="11344" y="567"/>
                  </a:cubicBezTo>
                  <a:cubicBezTo>
                    <a:pt x="11296" y="189"/>
                    <a:pt x="10989" y="0"/>
                    <a:pt x="10682" y="0"/>
                  </a:cubicBezTo>
                  <a:close/>
                </a:path>
              </a:pathLst>
            </a:custGeom>
            <a:solidFill>
              <a:srgbClr val="E33D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9"/>
            <p:cNvSpPr/>
            <p:nvPr/>
          </p:nvSpPr>
          <p:spPr>
            <a:xfrm>
              <a:off x="6233225" y="4157525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9"/>
            <p:cNvSpPr/>
            <p:nvPr/>
          </p:nvSpPr>
          <p:spPr>
            <a:xfrm>
              <a:off x="3187400" y="4747500"/>
              <a:ext cx="104850" cy="102725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9"/>
            <p:cNvSpPr/>
            <p:nvPr/>
          </p:nvSpPr>
          <p:spPr>
            <a:xfrm>
              <a:off x="5203775" y="784913"/>
              <a:ext cx="104800" cy="102725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9"/>
            <p:cNvSpPr/>
            <p:nvPr/>
          </p:nvSpPr>
          <p:spPr>
            <a:xfrm>
              <a:off x="8590575" y="183625"/>
              <a:ext cx="104900" cy="103050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9"/>
            <p:cNvSpPr/>
            <p:nvPr/>
          </p:nvSpPr>
          <p:spPr>
            <a:xfrm>
              <a:off x="1754275" y="1029675"/>
              <a:ext cx="105675" cy="103100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9"/>
            <p:cNvSpPr/>
            <p:nvPr/>
          </p:nvSpPr>
          <p:spPr>
            <a:xfrm>
              <a:off x="4572000" y="4379838"/>
              <a:ext cx="209675" cy="204700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7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4"/>
                  </a:cubicBezTo>
                  <a:cubicBezTo>
                    <a:pt x="2659" y="4378"/>
                    <a:pt x="3193" y="5278"/>
                    <a:pt x="2826" y="7914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2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9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5"/>
                  </a:cubicBezTo>
                  <a:cubicBezTo>
                    <a:pt x="5695" y="3811"/>
                    <a:pt x="5161" y="2910"/>
                    <a:pt x="5528" y="275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9"/>
            <p:cNvSpPr/>
            <p:nvPr/>
          </p:nvSpPr>
          <p:spPr>
            <a:xfrm>
              <a:off x="1585125" y="4379488"/>
              <a:ext cx="211300" cy="205425"/>
            </a:xfrm>
            <a:custGeom>
              <a:avLst/>
              <a:gdLst/>
              <a:ahLst/>
              <a:cxnLst/>
              <a:rect l="l" t="t" r="r" b="b"/>
              <a:pathLst>
                <a:path w="8452" h="8217" extrusionOk="0">
                  <a:moveTo>
                    <a:pt x="3215" y="1"/>
                  </a:moveTo>
                  <a:cubicBezTo>
                    <a:pt x="3075" y="1"/>
                    <a:pt x="2938" y="109"/>
                    <a:pt x="2958" y="289"/>
                  </a:cubicBezTo>
                  <a:cubicBezTo>
                    <a:pt x="3259" y="2924"/>
                    <a:pt x="2758" y="3825"/>
                    <a:pt x="290" y="4892"/>
                  </a:cubicBezTo>
                  <a:cubicBezTo>
                    <a:pt x="1" y="4989"/>
                    <a:pt x="114" y="5395"/>
                    <a:pt x="391" y="5395"/>
                  </a:cubicBezTo>
                  <a:cubicBezTo>
                    <a:pt x="401" y="5395"/>
                    <a:pt x="412" y="5394"/>
                    <a:pt x="423" y="5393"/>
                  </a:cubicBezTo>
                  <a:cubicBezTo>
                    <a:pt x="864" y="5343"/>
                    <a:pt x="1256" y="5315"/>
                    <a:pt x="1608" y="5315"/>
                  </a:cubicBezTo>
                  <a:cubicBezTo>
                    <a:pt x="3363" y="5315"/>
                    <a:pt x="4132" y="6005"/>
                    <a:pt x="4993" y="8061"/>
                  </a:cubicBezTo>
                  <a:cubicBezTo>
                    <a:pt x="5047" y="8168"/>
                    <a:pt x="5148" y="8216"/>
                    <a:pt x="5246" y="8216"/>
                  </a:cubicBezTo>
                  <a:cubicBezTo>
                    <a:pt x="5394" y="8216"/>
                    <a:pt x="5534" y="8108"/>
                    <a:pt x="5494" y="7928"/>
                  </a:cubicBezTo>
                  <a:cubicBezTo>
                    <a:pt x="5227" y="5293"/>
                    <a:pt x="5727" y="4392"/>
                    <a:pt x="8162" y="3325"/>
                  </a:cubicBezTo>
                  <a:cubicBezTo>
                    <a:pt x="8451" y="3228"/>
                    <a:pt x="8338" y="2822"/>
                    <a:pt x="8091" y="2822"/>
                  </a:cubicBezTo>
                  <a:cubicBezTo>
                    <a:pt x="8082" y="2822"/>
                    <a:pt x="8072" y="2823"/>
                    <a:pt x="8062" y="2824"/>
                  </a:cubicBezTo>
                  <a:cubicBezTo>
                    <a:pt x="7622" y="2874"/>
                    <a:pt x="7229" y="2902"/>
                    <a:pt x="6875" y="2902"/>
                  </a:cubicBezTo>
                  <a:cubicBezTo>
                    <a:pt x="5112" y="2902"/>
                    <a:pt x="4320" y="2212"/>
                    <a:pt x="3459" y="156"/>
                  </a:cubicBezTo>
                  <a:cubicBezTo>
                    <a:pt x="3405" y="49"/>
                    <a:pt x="3309" y="1"/>
                    <a:pt x="32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9"/>
            <p:cNvSpPr/>
            <p:nvPr/>
          </p:nvSpPr>
          <p:spPr>
            <a:xfrm>
              <a:off x="3081775" y="207325"/>
              <a:ext cx="210475" cy="205350"/>
            </a:xfrm>
            <a:custGeom>
              <a:avLst/>
              <a:gdLst/>
              <a:ahLst/>
              <a:cxnLst/>
              <a:rect l="l" t="t" r="r" b="b"/>
              <a:pathLst>
                <a:path w="8419" h="8214" extrusionOk="0">
                  <a:moveTo>
                    <a:pt x="3209" y="1"/>
                  </a:moveTo>
                  <a:cubicBezTo>
                    <a:pt x="3067" y="1"/>
                    <a:pt x="2928" y="121"/>
                    <a:pt x="2948" y="303"/>
                  </a:cubicBezTo>
                  <a:cubicBezTo>
                    <a:pt x="3248" y="2905"/>
                    <a:pt x="2748" y="3839"/>
                    <a:pt x="280" y="4873"/>
                  </a:cubicBezTo>
                  <a:cubicBezTo>
                    <a:pt x="1" y="4997"/>
                    <a:pt x="96" y="5380"/>
                    <a:pt x="352" y="5380"/>
                  </a:cubicBezTo>
                  <a:cubicBezTo>
                    <a:pt x="371" y="5380"/>
                    <a:pt x="392" y="5378"/>
                    <a:pt x="413" y="5374"/>
                  </a:cubicBezTo>
                  <a:cubicBezTo>
                    <a:pt x="853" y="5323"/>
                    <a:pt x="1245" y="5296"/>
                    <a:pt x="1598" y="5296"/>
                  </a:cubicBezTo>
                  <a:cubicBezTo>
                    <a:pt x="3353" y="5296"/>
                    <a:pt x="4122" y="5986"/>
                    <a:pt x="4983" y="8042"/>
                  </a:cubicBezTo>
                  <a:cubicBezTo>
                    <a:pt x="5037" y="8163"/>
                    <a:pt x="5139" y="8213"/>
                    <a:pt x="5237" y="8213"/>
                  </a:cubicBezTo>
                  <a:cubicBezTo>
                    <a:pt x="5384" y="8213"/>
                    <a:pt x="5523" y="8102"/>
                    <a:pt x="5483" y="7942"/>
                  </a:cubicBezTo>
                  <a:cubicBezTo>
                    <a:pt x="5183" y="5307"/>
                    <a:pt x="5717" y="4373"/>
                    <a:pt x="8152" y="3339"/>
                  </a:cubicBezTo>
                  <a:cubicBezTo>
                    <a:pt x="8419" y="3272"/>
                    <a:pt x="8319" y="2838"/>
                    <a:pt x="8052" y="2838"/>
                  </a:cubicBezTo>
                  <a:cubicBezTo>
                    <a:pt x="7611" y="2889"/>
                    <a:pt x="7218" y="2916"/>
                    <a:pt x="6865" y="2916"/>
                  </a:cubicBezTo>
                  <a:cubicBezTo>
                    <a:pt x="5102" y="2916"/>
                    <a:pt x="4310" y="2226"/>
                    <a:pt x="3449" y="170"/>
                  </a:cubicBezTo>
                  <a:cubicBezTo>
                    <a:pt x="3396" y="52"/>
                    <a:pt x="3302" y="1"/>
                    <a:pt x="320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10"/>
          <p:cNvSpPr txBox="1">
            <a:spLocks noGrp="1"/>
          </p:cNvSpPr>
          <p:nvPr>
            <p:ph type="title"/>
          </p:nvPr>
        </p:nvSpPr>
        <p:spPr>
          <a:xfrm>
            <a:off x="720000" y="2799600"/>
            <a:ext cx="2874600" cy="1803900"/>
          </a:xfrm>
          <a:prstGeom prst="rect">
            <a:avLst/>
          </a:prstGeom>
          <a:solidFill>
            <a:schemeClr val="accent3"/>
          </a:solidFill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2800"/>
              <a:buNone/>
              <a:defRPr>
                <a:solidFill>
                  <a:schemeClr val="accent3"/>
                </a:solidFill>
              </a:defRPr>
            </a:lvl9pPr>
          </a:lstStyle>
          <a:p>
            <a:endParaRPr/>
          </a:p>
        </p:txBody>
      </p:sp>
      <p:grpSp>
        <p:nvGrpSpPr>
          <p:cNvPr id="295" name="Google Shape;295;p10"/>
          <p:cNvGrpSpPr/>
          <p:nvPr/>
        </p:nvGrpSpPr>
        <p:grpSpPr>
          <a:xfrm>
            <a:off x="166188" y="452719"/>
            <a:ext cx="8673013" cy="4358035"/>
            <a:chOff x="166188" y="452719"/>
            <a:chExt cx="8673013" cy="4358035"/>
          </a:xfrm>
        </p:grpSpPr>
        <p:sp>
          <p:nvSpPr>
            <p:cNvPr id="296" name="Google Shape;296;p10"/>
            <p:cNvSpPr/>
            <p:nvPr/>
          </p:nvSpPr>
          <p:spPr>
            <a:xfrm>
              <a:off x="7575500" y="4483289"/>
              <a:ext cx="333170" cy="327465"/>
            </a:xfrm>
            <a:custGeom>
              <a:avLst/>
              <a:gdLst/>
              <a:ahLst/>
              <a:cxnLst/>
              <a:rect l="l" t="t" r="r" b="b"/>
              <a:pathLst>
                <a:path w="38662" h="38000" extrusionOk="0">
                  <a:moveTo>
                    <a:pt x="19379" y="1"/>
                  </a:moveTo>
                  <a:cubicBezTo>
                    <a:pt x="18859" y="1"/>
                    <a:pt x="18339" y="331"/>
                    <a:pt x="18244" y="993"/>
                  </a:cubicBezTo>
                  <a:cubicBezTo>
                    <a:pt x="16448" y="12809"/>
                    <a:pt x="13140" y="16117"/>
                    <a:pt x="1324" y="17913"/>
                  </a:cubicBezTo>
                  <a:cubicBezTo>
                    <a:pt x="1" y="18008"/>
                    <a:pt x="1" y="19898"/>
                    <a:pt x="1324" y="20087"/>
                  </a:cubicBezTo>
                  <a:cubicBezTo>
                    <a:pt x="13140" y="21883"/>
                    <a:pt x="16448" y="25192"/>
                    <a:pt x="18244" y="37007"/>
                  </a:cubicBezTo>
                  <a:cubicBezTo>
                    <a:pt x="18292" y="37669"/>
                    <a:pt x="18788" y="38000"/>
                    <a:pt x="19308" y="38000"/>
                  </a:cubicBezTo>
                  <a:cubicBezTo>
                    <a:pt x="19828" y="38000"/>
                    <a:pt x="20371" y="37669"/>
                    <a:pt x="20513" y="37007"/>
                  </a:cubicBezTo>
                  <a:cubicBezTo>
                    <a:pt x="22214" y="25192"/>
                    <a:pt x="25523" y="21883"/>
                    <a:pt x="37338" y="20087"/>
                  </a:cubicBezTo>
                  <a:cubicBezTo>
                    <a:pt x="38662" y="19993"/>
                    <a:pt x="38662" y="18102"/>
                    <a:pt x="37338" y="17913"/>
                  </a:cubicBezTo>
                  <a:cubicBezTo>
                    <a:pt x="25523" y="16117"/>
                    <a:pt x="22214" y="12809"/>
                    <a:pt x="20513" y="993"/>
                  </a:cubicBezTo>
                  <a:cubicBezTo>
                    <a:pt x="20418" y="331"/>
                    <a:pt x="19899" y="1"/>
                    <a:pt x="193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10"/>
            <p:cNvSpPr/>
            <p:nvPr/>
          </p:nvSpPr>
          <p:spPr>
            <a:xfrm>
              <a:off x="8243984" y="2277376"/>
              <a:ext cx="463267" cy="457057"/>
            </a:xfrm>
            <a:custGeom>
              <a:avLst/>
              <a:gdLst/>
              <a:ahLst/>
              <a:cxnLst/>
              <a:rect l="l" t="t" r="r" b="b"/>
              <a:pathLst>
                <a:path w="24767" h="24435" extrusionOk="0">
                  <a:moveTo>
                    <a:pt x="12395" y="0"/>
                  </a:moveTo>
                  <a:cubicBezTo>
                    <a:pt x="12076" y="0"/>
                    <a:pt x="11769" y="213"/>
                    <a:pt x="11722" y="638"/>
                  </a:cubicBezTo>
                  <a:cubicBezTo>
                    <a:pt x="10493" y="8295"/>
                    <a:pt x="8413" y="10469"/>
                    <a:pt x="851" y="11509"/>
                  </a:cubicBezTo>
                  <a:cubicBezTo>
                    <a:pt x="1" y="11603"/>
                    <a:pt x="1" y="12832"/>
                    <a:pt x="851" y="12927"/>
                  </a:cubicBezTo>
                  <a:cubicBezTo>
                    <a:pt x="8508" y="14155"/>
                    <a:pt x="10587" y="16235"/>
                    <a:pt x="11722" y="23797"/>
                  </a:cubicBezTo>
                  <a:cubicBezTo>
                    <a:pt x="11769" y="24222"/>
                    <a:pt x="12076" y="24435"/>
                    <a:pt x="12395" y="24435"/>
                  </a:cubicBezTo>
                  <a:cubicBezTo>
                    <a:pt x="12714" y="24435"/>
                    <a:pt x="13045" y="24222"/>
                    <a:pt x="13140" y="23797"/>
                  </a:cubicBezTo>
                  <a:cubicBezTo>
                    <a:pt x="14274" y="16140"/>
                    <a:pt x="16448" y="13966"/>
                    <a:pt x="24010" y="12927"/>
                  </a:cubicBezTo>
                  <a:cubicBezTo>
                    <a:pt x="24766" y="12832"/>
                    <a:pt x="24766" y="11509"/>
                    <a:pt x="24010" y="11509"/>
                  </a:cubicBezTo>
                  <a:cubicBezTo>
                    <a:pt x="16259" y="10374"/>
                    <a:pt x="14179" y="8200"/>
                    <a:pt x="13140" y="638"/>
                  </a:cubicBezTo>
                  <a:cubicBezTo>
                    <a:pt x="13045" y="213"/>
                    <a:pt x="12714" y="0"/>
                    <a:pt x="123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10"/>
            <p:cNvSpPr/>
            <p:nvPr/>
          </p:nvSpPr>
          <p:spPr>
            <a:xfrm>
              <a:off x="166188" y="4291882"/>
              <a:ext cx="333176" cy="326993"/>
            </a:xfrm>
            <a:custGeom>
              <a:avLst/>
              <a:gdLst/>
              <a:ahLst/>
              <a:cxnLst/>
              <a:rect l="l" t="t" r="r" b="b"/>
              <a:pathLst>
                <a:path w="16543" h="16236" extrusionOk="0">
                  <a:moveTo>
                    <a:pt x="8319" y="0"/>
                  </a:moveTo>
                  <a:cubicBezTo>
                    <a:pt x="8106" y="0"/>
                    <a:pt x="7894" y="166"/>
                    <a:pt x="7847" y="497"/>
                  </a:cubicBezTo>
                  <a:cubicBezTo>
                    <a:pt x="7090" y="5601"/>
                    <a:pt x="5672" y="7019"/>
                    <a:pt x="663" y="7680"/>
                  </a:cubicBezTo>
                  <a:cubicBezTo>
                    <a:pt x="1" y="7775"/>
                    <a:pt x="1" y="8531"/>
                    <a:pt x="663" y="8626"/>
                  </a:cubicBezTo>
                  <a:cubicBezTo>
                    <a:pt x="5672" y="9287"/>
                    <a:pt x="7090" y="10705"/>
                    <a:pt x="7847" y="15810"/>
                  </a:cubicBezTo>
                  <a:cubicBezTo>
                    <a:pt x="7894" y="16093"/>
                    <a:pt x="8106" y="16235"/>
                    <a:pt x="8319" y="16235"/>
                  </a:cubicBezTo>
                  <a:cubicBezTo>
                    <a:pt x="8532" y="16235"/>
                    <a:pt x="8744" y="16093"/>
                    <a:pt x="8792" y="15810"/>
                  </a:cubicBezTo>
                  <a:cubicBezTo>
                    <a:pt x="9453" y="10705"/>
                    <a:pt x="10871" y="9287"/>
                    <a:pt x="15976" y="8626"/>
                  </a:cubicBezTo>
                  <a:cubicBezTo>
                    <a:pt x="16543" y="8531"/>
                    <a:pt x="16543" y="7775"/>
                    <a:pt x="15976" y="7680"/>
                  </a:cubicBezTo>
                  <a:cubicBezTo>
                    <a:pt x="10871" y="6924"/>
                    <a:pt x="9453" y="5506"/>
                    <a:pt x="8792" y="497"/>
                  </a:cubicBezTo>
                  <a:cubicBezTo>
                    <a:pt x="8744" y="166"/>
                    <a:pt x="8532" y="0"/>
                    <a:pt x="83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10"/>
            <p:cNvSpPr/>
            <p:nvPr/>
          </p:nvSpPr>
          <p:spPr>
            <a:xfrm>
              <a:off x="8583474" y="3975005"/>
              <a:ext cx="123783" cy="121658"/>
            </a:xfrm>
            <a:custGeom>
              <a:avLst/>
              <a:gdLst/>
              <a:ahLst/>
              <a:cxnLst/>
              <a:rect l="l" t="t" r="r" b="b"/>
              <a:pathLst>
                <a:path w="16543" h="16259" extrusionOk="0">
                  <a:moveTo>
                    <a:pt x="8224" y="1"/>
                  </a:moveTo>
                  <a:cubicBezTo>
                    <a:pt x="8011" y="1"/>
                    <a:pt x="7799" y="142"/>
                    <a:pt x="7751" y="426"/>
                  </a:cubicBezTo>
                  <a:cubicBezTo>
                    <a:pt x="7090" y="5530"/>
                    <a:pt x="5672" y="6948"/>
                    <a:pt x="567" y="7704"/>
                  </a:cubicBezTo>
                  <a:cubicBezTo>
                    <a:pt x="0" y="7799"/>
                    <a:pt x="0" y="8461"/>
                    <a:pt x="567" y="8650"/>
                  </a:cubicBezTo>
                  <a:cubicBezTo>
                    <a:pt x="5577" y="9311"/>
                    <a:pt x="7090" y="10729"/>
                    <a:pt x="7751" y="15834"/>
                  </a:cubicBezTo>
                  <a:cubicBezTo>
                    <a:pt x="7799" y="16117"/>
                    <a:pt x="8011" y="16259"/>
                    <a:pt x="8224" y="16259"/>
                  </a:cubicBezTo>
                  <a:cubicBezTo>
                    <a:pt x="8437" y="16259"/>
                    <a:pt x="8649" y="16117"/>
                    <a:pt x="8697" y="15834"/>
                  </a:cubicBezTo>
                  <a:cubicBezTo>
                    <a:pt x="9453" y="10729"/>
                    <a:pt x="10776" y="9311"/>
                    <a:pt x="15880" y="8650"/>
                  </a:cubicBezTo>
                  <a:cubicBezTo>
                    <a:pt x="16542" y="8461"/>
                    <a:pt x="16542" y="7704"/>
                    <a:pt x="15880" y="7704"/>
                  </a:cubicBezTo>
                  <a:cubicBezTo>
                    <a:pt x="10871" y="6948"/>
                    <a:pt x="9453" y="5530"/>
                    <a:pt x="8697" y="426"/>
                  </a:cubicBezTo>
                  <a:cubicBezTo>
                    <a:pt x="8649" y="142"/>
                    <a:pt x="8437" y="1"/>
                    <a:pt x="822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10"/>
            <p:cNvSpPr/>
            <p:nvPr/>
          </p:nvSpPr>
          <p:spPr>
            <a:xfrm>
              <a:off x="4046848" y="4291881"/>
              <a:ext cx="245592" cy="239765"/>
            </a:xfrm>
            <a:custGeom>
              <a:avLst/>
              <a:gdLst/>
              <a:ahLst/>
              <a:cxnLst/>
              <a:rect l="l" t="t" r="r" b="b"/>
              <a:pathLst>
                <a:path w="8387" h="8188" extrusionOk="0">
                  <a:moveTo>
                    <a:pt x="5276" y="1"/>
                  </a:moveTo>
                  <a:cubicBezTo>
                    <a:pt x="5181" y="1"/>
                    <a:pt x="5082" y="46"/>
                    <a:pt x="5028" y="141"/>
                  </a:cubicBezTo>
                  <a:cubicBezTo>
                    <a:pt x="4103" y="2126"/>
                    <a:pt x="3334" y="2848"/>
                    <a:pt x="1653" y="2848"/>
                  </a:cubicBezTo>
                  <a:cubicBezTo>
                    <a:pt x="1272" y="2848"/>
                    <a:pt x="845" y="2811"/>
                    <a:pt x="358" y="2743"/>
                  </a:cubicBezTo>
                  <a:cubicBezTo>
                    <a:pt x="346" y="2742"/>
                    <a:pt x="334" y="2741"/>
                    <a:pt x="323" y="2741"/>
                  </a:cubicBezTo>
                  <a:cubicBezTo>
                    <a:pt x="53" y="2741"/>
                    <a:pt x="0" y="3115"/>
                    <a:pt x="224" y="3243"/>
                  </a:cubicBezTo>
                  <a:cubicBezTo>
                    <a:pt x="2659" y="4377"/>
                    <a:pt x="3193" y="5278"/>
                    <a:pt x="2826" y="7913"/>
                  </a:cubicBezTo>
                  <a:cubicBezTo>
                    <a:pt x="2806" y="8091"/>
                    <a:pt x="2939" y="8187"/>
                    <a:pt x="3078" y="8187"/>
                  </a:cubicBezTo>
                  <a:cubicBezTo>
                    <a:pt x="3174" y="8187"/>
                    <a:pt x="3272" y="8142"/>
                    <a:pt x="3327" y="8047"/>
                  </a:cubicBezTo>
                  <a:cubicBezTo>
                    <a:pt x="4251" y="6061"/>
                    <a:pt x="5021" y="5340"/>
                    <a:pt x="6701" y="5340"/>
                  </a:cubicBezTo>
                  <a:cubicBezTo>
                    <a:pt x="7082" y="5340"/>
                    <a:pt x="7510" y="5377"/>
                    <a:pt x="7997" y="5445"/>
                  </a:cubicBezTo>
                  <a:cubicBezTo>
                    <a:pt x="8008" y="5446"/>
                    <a:pt x="8020" y="5447"/>
                    <a:pt x="8031" y="5447"/>
                  </a:cubicBezTo>
                  <a:cubicBezTo>
                    <a:pt x="8304" y="5447"/>
                    <a:pt x="8386" y="5073"/>
                    <a:pt x="8130" y="4944"/>
                  </a:cubicBezTo>
                  <a:cubicBezTo>
                    <a:pt x="5695" y="3810"/>
                    <a:pt x="5161" y="2910"/>
                    <a:pt x="5528" y="274"/>
                  </a:cubicBezTo>
                  <a:cubicBezTo>
                    <a:pt x="5548" y="97"/>
                    <a:pt x="5415" y="1"/>
                    <a:pt x="527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8716389" y="1435078"/>
              <a:ext cx="122811" cy="120322"/>
            </a:xfrm>
            <a:custGeom>
              <a:avLst/>
              <a:gdLst/>
              <a:ahLst/>
              <a:cxnLst/>
              <a:rect l="l" t="t" r="r" b="b"/>
              <a:pathLst>
                <a:path w="4194" h="4109" extrusionOk="0">
                  <a:moveTo>
                    <a:pt x="2651" y="0"/>
                  </a:moveTo>
                  <a:cubicBezTo>
                    <a:pt x="2598" y="0"/>
                    <a:pt x="2550" y="27"/>
                    <a:pt x="2536" y="82"/>
                  </a:cubicBezTo>
                  <a:cubicBezTo>
                    <a:pt x="2088" y="1090"/>
                    <a:pt x="1687" y="1417"/>
                    <a:pt x="781" y="1417"/>
                  </a:cubicBezTo>
                  <a:cubicBezTo>
                    <a:pt x="607" y="1417"/>
                    <a:pt x="415" y="1405"/>
                    <a:pt x="201" y="1383"/>
                  </a:cubicBezTo>
                  <a:cubicBezTo>
                    <a:pt x="34" y="1383"/>
                    <a:pt x="1" y="1583"/>
                    <a:pt x="101" y="1617"/>
                  </a:cubicBezTo>
                  <a:cubicBezTo>
                    <a:pt x="1335" y="2150"/>
                    <a:pt x="1568" y="2617"/>
                    <a:pt x="1402" y="3952"/>
                  </a:cubicBezTo>
                  <a:cubicBezTo>
                    <a:pt x="1402" y="4056"/>
                    <a:pt x="1493" y="4108"/>
                    <a:pt x="1569" y="4108"/>
                  </a:cubicBezTo>
                  <a:cubicBezTo>
                    <a:pt x="1615" y="4108"/>
                    <a:pt x="1656" y="4089"/>
                    <a:pt x="1668" y="4052"/>
                  </a:cubicBezTo>
                  <a:cubicBezTo>
                    <a:pt x="2104" y="3044"/>
                    <a:pt x="2496" y="2703"/>
                    <a:pt x="3352" y="2703"/>
                  </a:cubicBezTo>
                  <a:cubicBezTo>
                    <a:pt x="3544" y="2703"/>
                    <a:pt x="3759" y="2720"/>
                    <a:pt x="4003" y="2751"/>
                  </a:cubicBezTo>
                  <a:cubicBezTo>
                    <a:pt x="4016" y="2753"/>
                    <a:pt x="4028" y="2755"/>
                    <a:pt x="4039" y="2755"/>
                  </a:cubicBezTo>
                  <a:cubicBezTo>
                    <a:pt x="4174" y="2755"/>
                    <a:pt x="4193" y="2577"/>
                    <a:pt x="4070" y="2484"/>
                  </a:cubicBezTo>
                  <a:cubicBezTo>
                    <a:pt x="2869" y="1950"/>
                    <a:pt x="2636" y="1483"/>
                    <a:pt x="2803" y="149"/>
                  </a:cubicBezTo>
                  <a:cubicBezTo>
                    <a:pt x="2803" y="52"/>
                    <a:pt x="2723" y="0"/>
                    <a:pt x="26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430674" y="729833"/>
              <a:ext cx="122752" cy="120322"/>
            </a:xfrm>
            <a:custGeom>
              <a:avLst/>
              <a:gdLst/>
              <a:ahLst/>
              <a:cxnLst/>
              <a:rect l="l" t="t" r="r" b="b"/>
              <a:pathLst>
                <a:path w="4192" h="4109" extrusionOk="0">
                  <a:moveTo>
                    <a:pt x="2650" y="0"/>
                  </a:moveTo>
                  <a:cubicBezTo>
                    <a:pt x="2605" y="0"/>
                    <a:pt x="2561" y="19"/>
                    <a:pt x="2536" y="56"/>
                  </a:cubicBezTo>
                  <a:cubicBezTo>
                    <a:pt x="2095" y="1048"/>
                    <a:pt x="1700" y="1402"/>
                    <a:pt x="826" y="1402"/>
                  </a:cubicBezTo>
                  <a:cubicBezTo>
                    <a:pt x="641" y="1402"/>
                    <a:pt x="434" y="1387"/>
                    <a:pt x="201" y="1357"/>
                  </a:cubicBezTo>
                  <a:cubicBezTo>
                    <a:pt x="34" y="1357"/>
                    <a:pt x="1" y="1558"/>
                    <a:pt x="134" y="1624"/>
                  </a:cubicBezTo>
                  <a:cubicBezTo>
                    <a:pt x="1335" y="2158"/>
                    <a:pt x="1602" y="2625"/>
                    <a:pt x="1435" y="3959"/>
                  </a:cubicBezTo>
                  <a:cubicBezTo>
                    <a:pt x="1435" y="4056"/>
                    <a:pt x="1503" y="4108"/>
                    <a:pt x="1566" y="4108"/>
                  </a:cubicBezTo>
                  <a:cubicBezTo>
                    <a:pt x="1612" y="4108"/>
                    <a:pt x="1655" y="4082"/>
                    <a:pt x="1669" y="4026"/>
                  </a:cubicBezTo>
                  <a:cubicBezTo>
                    <a:pt x="2109" y="3035"/>
                    <a:pt x="2504" y="2680"/>
                    <a:pt x="3379" y="2680"/>
                  </a:cubicBezTo>
                  <a:cubicBezTo>
                    <a:pt x="3564" y="2680"/>
                    <a:pt x="3770" y="2696"/>
                    <a:pt x="4004" y="2725"/>
                  </a:cubicBezTo>
                  <a:cubicBezTo>
                    <a:pt x="4020" y="2733"/>
                    <a:pt x="4035" y="2737"/>
                    <a:pt x="4050" y="2737"/>
                  </a:cubicBezTo>
                  <a:cubicBezTo>
                    <a:pt x="4151" y="2737"/>
                    <a:pt x="4191" y="2550"/>
                    <a:pt x="4104" y="2492"/>
                  </a:cubicBezTo>
                  <a:cubicBezTo>
                    <a:pt x="2869" y="1924"/>
                    <a:pt x="2636" y="1491"/>
                    <a:pt x="2803" y="157"/>
                  </a:cubicBezTo>
                  <a:cubicBezTo>
                    <a:pt x="2803" y="52"/>
                    <a:pt x="2725" y="0"/>
                    <a:pt x="265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10"/>
            <p:cNvSpPr/>
            <p:nvPr/>
          </p:nvSpPr>
          <p:spPr>
            <a:xfrm>
              <a:off x="940613" y="2075627"/>
              <a:ext cx="122869" cy="120702"/>
            </a:xfrm>
            <a:custGeom>
              <a:avLst/>
              <a:gdLst/>
              <a:ahLst/>
              <a:cxnLst/>
              <a:rect l="l" t="t" r="r" b="b"/>
              <a:pathLst>
                <a:path w="4196" h="4122" extrusionOk="0">
                  <a:moveTo>
                    <a:pt x="2658" y="1"/>
                  </a:moveTo>
                  <a:cubicBezTo>
                    <a:pt x="2610" y="1"/>
                    <a:pt x="2562" y="27"/>
                    <a:pt x="2535" y="81"/>
                  </a:cubicBezTo>
                  <a:cubicBezTo>
                    <a:pt x="2095" y="1072"/>
                    <a:pt x="1700" y="1427"/>
                    <a:pt x="825" y="1427"/>
                  </a:cubicBezTo>
                  <a:cubicBezTo>
                    <a:pt x="640" y="1427"/>
                    <a:pt x="433" y="1411"/>
                    <a:pt x="200" y="1382"/>
                  </a:cubicBezTo>
                  <a:cubicBezTo>
                    <a:pt x="33" y="1382"/>
                    <a:pt x="0" y="1582"/>
                    <a:pt x="134" y="1615"/>
                  </a:cubicBezTo>
                  <a:cubicBezTo>
                    <a:pt x="1334" y="2182"/>
                    <a:pt x="1601" y="2616"/>
                    <a:pt x="1434" y="3950"/>
                  </a:cubicBezTo>
                  <a:cubicBezTo>
                    <a:pt x="1434" y="4056"/>
                    <a:pt x="1515" y="4121"/>
                    <a:pt x="1582" y="4121"/>
                  </a:cubicBezTo>
                  <a:cubicBezTo>
                    <a:pt x="1621" y="4121"/>
                    <a:pt x="1656" y="4099"/>
                    <a:pt x="1668" y="4050"/>
                  </a:cubicBezTo>
                  <a:cubicBezTo>
                    <a:pt x="2108" y="3059"/>
                    <a:pt x="2503" y="2704"/>
                    <a:pt x="3378" y="2704"/>
                  </a:cubicBezTo>
                  <a:cubicBezTo>
                    <a:pt x="3563" y="2704"/>
                    <a:pt x="3770" y="2720"/>
                    <a:pt x="4003" y="2749"/>
                  </a:cubicBezTo>
                  <a:cubicBezTo>
                    <a:pt x="4013" y="2752"/>
                    <a:pt x="4023" y="2753"/>
                    <a:pt x="4032" y="2753"/>
                  </a:cubicBezTo>
                  <a:cubicBezTo>
                    <a:pt x="4146" y="2753"/>
                    <a:pt x="4195" y="2577"/>
                    <a:pt x="4103" y="2516"/>
                  </a:cubicBezTo>
                  <a:cubicBezTo>
                    <a:pt x="2869" y="1949"/>
                    <a:pt x="2635" y="1515"/>
                    <a:pt x="2802" y="181"/>
                  </a:cubicBezTo>
                  <a:cubicBezTo>
                    <a:pt x="2802" y="61"/>
                    <a:pt x="2730" y="1"/>
                    <a:pt x="26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10"/>
            <p:cNvSpPr/>
            <p:nvPr/>
          </p:nvSpPr>
          <p:spPr>
            <a:xfrm>
              <a:off x="7391275" y="452719"/>
              <a:ext cx="123777" cy="120761"/>
            </a:xfrm>
            <a:custGeom>
              <a:avLst/>
              <a:gdLst/>
              <a:ahLst/>
              <a:cxnLst/>
              <a:rect l="l" t="t" r="r" b="b"/>
              <a:pathLst>
                <a:path w="4227" h="4124" extrusionOk="0">
                  <a:moveTo>
                    <a:pt x="1556" y="1"/>
                  </a:moveTo>
                  <a:cubicBezTo>
                    <a:pt x="1492" y="1"/>
                    <a:pt x="1424" y="53"/>
                    <a:pt x="1424" y="150"/>
                  </a:cubicBezTo>
                  <a:cubicBezTo>
                    <a:pt x="1591" y="1484"/>
                    <a:pt x="1324" y="1951"/>
                    <a:pt x="123" y="2485"/>
                  </a:cubicBezTo>
                  <a:cubicBezTo>
                    <a:pt x="0" y="2578"/>
                    <a:pt x="48" y="2756"/>
                    <a:pt x="187" y="2756"/>
                  </a:cubicBezTo>
                  <a:cubicBezTo>
                    <a:pt x="199" y="2756"/>
                    <a:pt x="211" y="2754"/>
                    <a:pt x="223" y="2752"/>
                  </a:cubicBezTo>
                  <a:cubicBezTo>
                    <a:pt x="457" y="2723"/>
                    <a:pt x="662" y="2707"/>
                    <a:pt x="846" y="2707"/>
                  </a:cubicBezTo>
                  <a:cubicBezTo>
                    <a:pt x="1713" y="2707"/>
                    <a:pt x="2090" y="3062"/>
                    <a:pt x="2558" y="4053"/>
                  </a:cubicBezTo>
                  <a:cubicBezTo>
                    <a:pt x="2571" y="4102"/>
                    <a:pt x="2605" y="4124"/>
                    <a:pt x="2644" y="4124"/>
                  </a:cubicBezTo>
                  <a:cubicBezTo>
                    <a:pt x="2712" y="4124"/>
                    <a:pt x="2792" y="4058"/>
                    <a:pt x="2792" y="3953"/>
                  </a:cubicBezTo>
                  <a:cubicBezTo>
                    <a:pt x="2625" y="2618"/>
                    <a:pt x="2892" y="2185"/>
                    <a:pt x="4093" y="1618"/>
                  </a:cubicBezTo>
                  <a:cubicBezTo>
                    <a:pt x="4226" y="1584"/>
                    <a:pt x="4160" y="1384"/>
                    <a:pt x="3993" y="1384"/>
                  </a:cubicBezTo>
                  <a:cubicBezTo>
                    <a:pt x="3760" y="1413"/>
                    <a:pt x="3554" y="1429"/>
                    <a:pt x="3371" y="1429"/>
                  </a:cubicBezTo>
                  <a:cubicBezTo>
                    <a:pt x="2503" y="1429"/>
                    <a:pt x="2126" y="1074"/>
                    <a:pt x="1658" y="83"/>
                  </a:cubicBezTo>
                  <a:cubicBezTo>
                    <a:pt x="1644" y="28"/>
                    <a:pt x="1601" y="1"/>
                    <a:pt x="15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500"/>
              <a:buFont typeface="Dela Gothic One"/>
              <a:buNone/>
              <a:defRPr sz="2500">
                <a:solidFill>
                  <a:schemeClr val="lt1"/>
                </a:solidFill>
                <a:latin typeface="Dela Gothic One"/>
                <a:ea typeface="Dela Gothic One"/>
                <a:cs typeface="Dela Gothic One"/>
                <a:sym typeface="Dela Gothic On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anchers"/>
              <a:buNone/>
              <a:defRPr sz="2800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152475"/>
            <a:ext cx="77040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●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○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Poppins"/>
              <a:buChar char="■"/>
              <a:defRPr>
                <a:solidFill>
                  <a:schemeClr val="lt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  <p:sldLayoutId id="2147483667" r:id="rId20"/>
    <p:sldLayoutId id="2147483668" r:id="rId21"/>
    <p:sldLayoutId id="2147483669" r:id="rId22"/>
    <p:sldLayoutId id="2147483670" r:id="rId23"/>
    <p:sldLayoutId id="2147483671" r:id="rId24"/>
    <p:sldLayoutId id="2147483672" r:id="rId25"/>
    <p:sldLayoutId id="2147483673" r:id="rId26"/>
    <p:sldLayoutId id="2147483674" r:id="rId27"/>
    <p:sldLayoutId id="2147483675" r:id="rId28"/>
    <p:sldLayoutId id="2147483676" r:id="rId29"/>
    <p:sldLayoutId id="2147483677" r:id="rId30"/>
    <p:sldLayoutId id="2147483678" r:id="rId31"/>
    <p:sldLayoutId id="2147483679" r:id="rId3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6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6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6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6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2.gif"/><Relationship Id="rId4" Type="http://schemas.openxmlformats.org/officeDocument/2006/relationships/image" Target="../media/image11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36" name="Google Shape;1236;p34"/>
          <p:cNvGrpSpPr/>
          <p:nvPr/>
        </p:nvGrpSpPr>
        <p:grpSpPr>
          <a:xfrm>
            <a:off x="2087800" y="1181133"/>
            <a:ext cx="4975800" cy="579045"/>
            <a:chOff x="2087800" y="1026725"/>
            <a:chExt cx="4975800" cy="733525"/>
          </a:xfrm>
        </p:grpSpPr>
        <p:sp>
          <p:nvSpPr>
            <p:cNvPr id="1237" name="Google Shape;1237;p34"/>
            <p:cNvSpPr/>
            <p:nvPr/>
          </p:nvSpPr>
          <p:spPr>
            <a:xfrm>
              <a:off x="2087800" y="1026725"/>
              <a:ext cx="4975800" cy="369600"/>
            </a:xfrm>
            <a:prstGeom prst="rect">
              <a:avLst/>
            </a:prstGeom>
            <a:solidFill>
              <a:srgbClr val="F1F1E6"/>
            </a:solidFill>
            <a:ln>
              <a:noFill/>
            </a:ln>
            <a:effectLst>
              <a:outerShdw dist="190500" dir="300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34"/>
            <p:cNvSpPr/>
            <p:nvPr/>
          </p:nvSpPr>
          <p:spPr>
            <a:xfrm>
              <a:off x="2087800" y="1390650"/>
              <a:ext cx="4975800" cy="369600"/>
            </a:xfrm>
            <a:prstGeom prst="rect">
              <a:avLst/>
            </a:prstGeom>
            <a:solidFill>
              <a:srgbClr val="E33D5F"/>
            </a:solidFill>
            <a:ln>
              <a:noFill/>
            </a:ln>
            <a:effectLst>
              <a:outerShdw dist="190500" dir="3000000" algn="bl" rotWithShape="0">
                <a:schemeClr val="lt1"/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39" name="Google Shape;1239;p34"/>
          <p:cNvSpPr txBox="1">
            <a:spLocks noGrp="1"/>
          </p:cNvSpPr>
          <p:nvPr>
            <p:ph type="ctrTitle"/>
          </p:nvPr>
        </p:nvSpPr>
        <p:spPr>
          <a:xfrm>
            <a:off x="2091602" y="1760279"/>
            <a:ext cx="4975800" cy="1860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4200"/>
              <a:t>Welcome to Book Club!</a:t>
            </a:r>
            <a:endParaRPr sz="8300"/>
          </a:p>
        </p:txBody>
      </p:sp>
      <p:sp>
        <p:nvSpPr>
          <p:cNvPr id="1240" name="Google Shape;1240;p34"/>
          <p:cNvSpPr txBox="1">
            <a:spLocks noGrp="1"/>
          </p:cNvSpPr>
          <p:nvPr>
            <p:ph type="subTitle" idx="1"/>
          </p:nvPr>
        </p:nvSpPr>
        <p:spPr>
          <a:xfrm>
            <a:off x="2091600" y="3575687"/>
            <a:ext cx="4975800" cy="520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 8</a:t>
            </a:r>
            <a:endParaRPr/>
          </a:p>
        </p:txBody>
      </p:sp>
      <p:sp>
        <p:nvSpPr>
          <p:cNvPr id="1241" name="Google Shape;1241;p34"/>
          <p:cNvSpPr/>
          <p:nvPr/>
        </p:nvSpPr>
        <p:spPr>
          <a:xfrm>
            <a:off x="2036250" y="4850575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2" name="Google Shape;1242;p34"/>
          <p:cNvSpPr/>
          <p:nvPr/>
        </p:nvSpPr>
        <p:spPr>
          <a:xfrm>
            <a:off x="2106300" y="4908950"/>
            <a:ext cx="25" cy="25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rgbClr val="D32A3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3" name="Google Shape;1243;p34"/>
          <p:cNvSpPr/>
          <p:nvPr/>
        </p:nvSpPr>
        <p:spPr>
          <a:xfrm>
            <a:off x="7063600" y="1512088"/>
            <a:ext cx="723173" cy="710790"/>
          </a:xfrm>
          <a:custGeom>
            <a:avLst/>
            <a:gdLst/>
            <a:ahLst/>
            <a:cxnLst/>
            <a:rect l="l" t="t" r="r" b="b"/>
            <a:pathLst>
              <a:path w="38662" h="38000" extrusionOk="0">
                <a:moveTo>
                  <a:pt x="19379" y="1"/>
                </a:moveTo>
                <a:cubicBezTo>
                  <a:pt x="18859" y="1"/>
                  <a:pt x="18339" y="331"/>
                  <a:pt x="18244" y="993"/>
                </a:cubicBezTo>
                <a:cubicBezTo>
                  <a:pt x="16448" y="12809"/>
                  <a:pt x="13140" y="16117"/>
                  <a:pt x="1324" y="17913"/>
                </a:cubicBezTo>
                <a:cubicBezTo>
                  <a:pt x="1" y="18008"/>
                  <a:pt x="1" y="19898"/>
                  <a:pt x="1324" y="20087"/>
                </a:cubicBezTo>
                <a:cubicBezTo>
                  <a:pt x="13140" y="21883"/>
                  <a:pt x="16448" y="25192"/>
                  <a:pt x="18244" y="37007"/>
                </a:cubicBezTo>
                <a:cubicBezTo>
                  <a:pt x="18292" y="37669"/>
                  <a:pt x="18788" y="38000"/>
                  <a:pt x="19308" y="38000"/>
                </a:cubicBezTo>
                <a:cubicBezTo>
                  <a:pt x="19828" y="38000"/>
                  <a:pt x="20371" y="37669"/>
                  <a:pt x="20513" y="37007"/>
                </a:cubicBezTo>
                <a:cubicBezTo>
                  <a:pt x="22214" y="25192"/>
                  <a:pt x="25523" y="21883"/>
                  <a:pt x="37338" y="20087"/>
                </a:cubicBezTo>
                <a:cubicBezTo>
                  <a:pt x="38662" y="19993"/>
                  <a:pt x="38662" y="18102"/>
                  <a:pt x="37338" y="17913"/>
                </a:cubicBezTo>
                <a:cubicBezTo>
                  <a:pt x="25523" y="16117"/>
                  <a:pt x="22214" y="12809"/>
                  <a:pt x="20513" y="993"/>
                </a:cubicBezTo>
                <a:cubicBezTo>
                  <a:pt x="20418" y="331"/>
                  <a:pt x="19899" y="1"/>
                  <a:pt x="19379" y="1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4" name="Google Shape;1244;p34"/>
          <p:cNvSpPr/>
          <p:nvPr/>
        </p:nvSpPr>
        <p:spPr>
          <a:xfrm>
            <a:off x="7705459" y="1909501"/>
            <a:ext cx="463267" cy="457057"/>
          </a:xfrm>
          <a:custGeom>
            <a:avLst/>
            <a:gdLst/>
            <a:ahLst/>
            <a:cxnLst/>
            <a:rect l="l" t="t" r="r" b="b"/>
            <a:pathLst>
              <a:path w="24767" h="24435" extrusionOk="0">
                <a:moveTo>
                  <a:pt x="12395" y="0"/>
                </a:moveTo>
                <a:cubicBezTo>
                  <a:pt x="12076" y="0"/>
                  <a:pt x="11769" y="213"/>
                  <a:pt x="11722" y="638"/>
                </a:cubicBezTo>
                <a:cubicBezTo>
                  <a:pt x="10493" y="8295"/>
                  <a:pt x="8413" y="10469"/>
                  <a:pt x="851" y="11509"/>
                </a:cubicBezTo>
                <a:cubicBezTo>
                  <a:pt x="1" y="11603"/>
                  <a:pt x="1" y="12832"/>
                  <a:pt x="851" y="12927"/>
                </a:cubicBezTo>
                <a:cubicBezTo>
                  <a:pt x="8508" y="14155"/>
                  <a:pt x="10587" y="16235"/>
                  <a:pt x="11722" y="23797"/>
                </a:cubicBezTo>
                <a:cubicBezTo>
                  <a:pt x="11769" y="24222"/>
                  <a:pt x="12076" y="24435"/>
                  <a:pt x="12395" y="24435"/>
                </a:cubicBezTo>
                <a:cubicBezTo>
                  <a:pt x="12714" y="24435"/>
                  <a:pt x="13045" y="24222"/>
                  <a:pt x="13140" y="23797"/>
                </a:cubicBezTo>
                <a:cubicBezTo>
                  <a:pt x="14274" y="16140"/>
                  <a:pt x="16448" y="13966"/>
                  <a:pt x="24010" y="12927"/>
                </a:cubicBezTo>
                <a:cubicBezTo>
                  <a:pt x="24766" y="12832"/>
                  <a:pt x="24766" y="11509"/>
                  <a:pt x="24010" y="11509"/>
                </a:cubicBezTo>
                <a:cubicBezTo>
                  <a:pt x="16259" y="10374"/>
                  <a:pt x="14179" y="8200"/>
                  <a:pt x="13140" y="638"/>
                </a:cubicBezTo>
                <a:cubicBezTo>
                  <a:pt x="13045" y="213"/>
                  <a:pt x="12714" y="0"/>
                  <a:pt x="12395" y="0"/>
                </a:cubicBezTo>
                <a:close/>
              </a:path>
            </a:pathLst>
          </a:custGeom>
          <a:solidFill>
            <a:srgbClr val="F1F1E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45" name="Google Shape;1245;p34"/>
          <p:cNvGrpSpPr/>
          <p:nvPr/>
        </p:nvGrpSpPr>
        <p:grpSpPr>
          <a:xfrm>
            <a:off x="9631575" y="-3402475"/>
            <a:ext cx="1049250" cy="1046900"/>
            <a:chOff x="9631575" y="-3402475"/>
            <a:chExt cx="1049250" cy="1046900"/>
          </a:xfrm>
        </p:grpSpPr>
        <p:sp>
          <p:nvSpPr>
            <p:cNvPr id="1246" name="Google Shape;1246;p34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extrusionOk="0">
                  <a:moveTo>
                    <a:pt x="20890" y="1"/>
                  </a:moveTo>
                  <a:lnTo>
                    <a:pt x="16826" y="5200"/>
                  </a:lnTo>
                  <a:lnTo>
                    <a:pt x="10492" y="2837"/>
                  </a:lnTo>
                  <a:lnTo>
                    <a:pt x="9453" y="9453"/>
                  </a:lnTo>
                  <a:lnTo>
                    <a:pt x="2836" y="10493"/>
                  </a:lnTo>
                  <a:lnTo>
                    <a:pt x="5199" y="16732"/>
                  </a:lnTo>
                  <a:lnTo>
                    <a:pt x="0" y="20891"/>
                  </a:lnTo>
                  <a:lnTo>
                    <a:pt x="5199" y="25145"/>
                  </a:lnTo>
                  <a:lnTo>
                    <a:pt x="2836" y="31383"/>
                  </a:lnTo>
                  <a:lnTo>
                    <a:pt x="9453" y="32423"/>
                  </a:lnTo>
                  <a:lnTo>
                    <a:pt x="10492" y="39040"/>
                  </a:lnTo>
                  <a:lnTo>
                    <a:pt x="16826" y="36677"/>
                  </a:lnTo>
                  <a:lnTo>
                    <a:pt x="20890" y="41876"/>
                  </a:lnTo>
                  <a:lnTo>
                    <a:pt x="25144" y="36677"/>
                  </a:lnTo>
                  <a:lnTo>
                    <a:pt x="31477" y="39040"/>
                  </a:lnTo>
                  <a:lnTo>
                    <a:pt x="32517" y="32423"/>
                  </a:lnTo>
                  <a:lnTo>
                    <a:pt x="39134" y="31383"/>
                  </a:lnTo>
                  <a:lnTo>
                    <a:pt x="36770" y="25145"/>
                  </a:lnTo>
                  <a:lnTo>
                    <a:pt x="41969" y="20891"/>
                  </a:lnTo>
                  <a:lnTo>
                    <a:pt x="36770" y="16732"/>
                  </a:lnTo>
                  <a:lnTo>
                    <a:pt x="39134" y="10493"/>
                  </a:lnTo>
                  <a:lnTo>
                    <a:pt x="32517" y="9453"/>
                  </a:lnTo>
                  <a:lnTo>
                    <a:pt x="31477" y="2837"/>
                  </a:lnTo>
                  <a:lnTo>
                    <a:pt x="25144" y="5200"/>
                  </a:lnTo>
                  <a:lnTo>
                    <a:pt x="20890" y="1"/>
                  </a:lnTo>
                  <a:close/>
                </a:path>
              </a:pathLst>
            </a:custGeom>
            <a:solidFill>
              <a:srgbClr val="FFC0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34"/>
            <p:cNvSpPr/>
            <p:nvPr/>
          </p:nvSpPr>
          <p:spPr>
            <a:xfrm>
              <a:off x="9631575" y="-3402475"/>
              <a:ext cx="1049250" cy="1046900"/>
            </a:xfrm>
            <a:custGeom>
              <a:avLst/>
              <a:gdLst/>
              <a:ahLst/>
              <a:cxnLst/>
              <a:rect l="l" t="t" r="r" b="b"/>
              <a:pathLst>
                <a:path w="41970" h="41876" fill="none" extrusionOk="0">
                  <a:moveTo>
                    <a:pt x="20890" y="1"/>
                  </a:moveTo>
                  <a:lnTo>
                    <a:pt x="25144" y="5200"/>
                  </a:lnTo>
                  <a:lnTo>
                    <a:pt x="31477" y="2837"/>
                  </a:lnTo>
                  <a:lnTo>
                    <a:pt x="32517" y="9453"/>
                  </a:lnTo>
                  <a:lnTo>
                    <a:pt x="39134" y="10493"/>
                  </a:lnTo>
                  <a:lnTo>
                    <a:pt x="36770" y="16732"/>
                  </a:lnTo>
                  <a:lnTo>
                    <a:pt x="41969" y="20891"/>
                  </a:lnTo>
                  <a:lnTo>
                    <a:pt x="36770" y="25145"/>
                  </a:lnTo>
                  <a:lnTo>
                    <a:pt x="39134" y="31383"/>
                  </a:lnTo>
                  <a:lnTo>
                    <a:pt x="32517" y="32423"/>
                  </a:lnTo>
                  <a:lnTo>
                    <a:pt x="31477" y="39040"/>
                  </a:lnTo>
                  <a:lnTo>
                    <a:pt x="25144" y="36677"/>
                  </a:lnTo>
                  <a:lnTo>
                    <a:pt x="20890" y="41876"/>
                  </a:lnTo>
                  <a:lnTo>
                    <a:pt x="16826" y="36677"/>
                  </a:lnTo>
                  <a:lnTo>
                    <a:pt x="10492" y="39040"/>
                  </a:lnTo>
                  <a:lnTo>
                    <a:pt x="9453" y="32423"/>
                  </a:lnTo>
                  <a:lnTo>
                    <a:pt x="2836" y="31383"/>
                  </a:lnTo>
                  <a:lnTo>
                    <a:pt x="5199" y="25145"/>
                  </a:lnTo>
                  <a:lnTo>
                    <a:pt x="0" y="20891"/>
                  </a:lnTo>
                  <a:lnTo>
                    <a:pt x="5199" y="16732"/>
                  </a:lnTo>
                  <a:lnTo>
                    <a:pt x="2836" y="10493"/>
                  </a:lnTo>
                  <a:lnTo>
                    <a:pt x="9453" y="9453"/>
                  </a:lnTo>
                  <a:lnTo>
                    <a:pt x="10492" y="2837"/>
                  </a:lnTo>
                  <a:lnTo>
                    <a:pt x="16826" y="5200"/>
                  </a:lnTo>
                  <a:close/>
                </a:path>
              </a:pathLst>
            </a:custGeom>
            <a:noFill/>
            <a:ln w="47275" cap="rnd" cmpd="sng">
              <a:solidFill>
                <a:srgbClr val="27313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34"/>
            <p:cNvSpPr/>
            <p:nvPr/>
          </p:nvSpPr>
          <p:spPr>
            <a:xfrm>
              <a:off x="99695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174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89" y="2552"/>
                  </a:lnTo>
                  <a:cubicBezTo>
                    <a:pt x="95" y="3025"/>
                    <a:pt x="0" y="3592"/>
                    <a:pt x="0" y="4254"/>
                  </a:cubicBezTo>
                  <a:cubicBezTo>
                    <a:pt x="0" y="6617"/>
                    <a:pt x="1040" y="8507"/>
                    <a:pt x="2363" y="8507"/>
                  </a:cubicBezTo>
                  <a:cubicBezTo>
                    <a:pt x="3592" y="8507"/>
                    <a:pt x="4726" y="6617"/>
                    <a:pt x="4726" y="4254"/>
                  </a:cubicBezTo>
                  <a:cubicBezTo>
                    <a:pt x="4537" y="1891"/>
                    <a:pt x="3498" y="0"/>
                    <a:pt x="2174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34"/>
            <p:cNvSpPr/>
            <p:nvPr/>
          </p:nvSpPr>
          <p:spPr>
            <a:xfrm>
              <a:off x="10231800" y="-3059800"/>
              <a:ext cx="118175" cy="212700"/>
            </a:xfrm>
            <a:custGeom>
              <a:avLst/>
              <a:gdLst/>
              <a:ahLst/>
              <a:cxnLst/>
              <a:rect l="l" t="t" r="r" b="b"/>
              <a:pathLst>
                <a:path w="4727" h="8508" extrusionOk="0">
                  <a:moveTo>
                    <a:pt x="2269" y="0"/>
                  </a:moveTo>
                  <a:cubicBezTo>
                    <a:pt x="1607" y="0"/>
                    <a:pt x="1040" y="473"/>
                    <a:pt x="662" y="1134"/>
                  </a:cubicBezTo>
                  <a:lnTo>
                    <a:pt x="1891" y="3025"/>
                  </a:lnTo>
                  <a:lnTo>
                    <a:pt x="190" y="2552"/>
                  </a:lnTo>
                  <a:cubicBezTo>
                    <a:pt x="95" y="3025"/>
                    <a:pt x="1" y="3592"/>
                    <a:pt x="1" y="4254"/>
                  </a:cubicBezTo>
                  <a:cubicBezTo>
                    <a:pt x="1" y="6617"/>
                    <a:pt x="1040" y="8507"/>
                    <a:pt x="2364" y="8507"/>
                  </a:cubicBezTo>
                  <a:cubicBezTo>
                    <a:pt x="3687" y="8507"/>
                    <a:pt x="4727" y="6617"/>
                    <a:pt x="4727" y="4254"/>
                  </a:cubicBezTo>
                  <a:cubicBezTo>
                    <a:pt x="4443" y="1891"/>
                    <a:pt x="3403" y="0"/>
                    <a:pt x="2269" y="0"/>
                  </a:cubicBezTo>
                  <a:close/>
                </a:path>
              </a:pathLst>
            </a:custGeom>
            <a:solidFill>
              <a:srgbClr val="273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34"/>
            <p:cNvSpPr/>
            <p:nvPr/>
          </p:nvSpPr>
          <p:spPr>
            <a:xfrm>
              <a:off x="10056925" y="-2806950"/>
              <a:ext cx="196175" cy="177250"/>
            </a:xfrm>
            <a:custGeom>
              <a:avLst/>
              <a:gdLst/>
              <a:ahLst/>
              <a:cxnLst/>
              <a:rect l="l" t="t" r="r" b="b"/>
              <a:pathLst>
                <a:path w="7847" h="7090" extrusionOk="0">
                  <a:moveTo>
                    <a:pt x="379" y="0"/>
                  </a:moveTo>
                  <a:cubicBezTo>
                    <a:pt x="379" y="0"/>
                    <a:pt x="1" y="7090"/>
                    <a:pt x="3876" y="7090"/>
                  </a:cubicBezTo>
                  <a:cubicBezTo>
                    <a:pt x="7846" y="7090"/>
                    <a:pt x="7468" y="0"/>
                    <a:pt x="7468" y="0"/>
                  </a:cubicBezTo>
                  <a:close/>
                </a:path>
              </a:pathLst>
            </a:custGeom>
            <a:solidFill>
              <a:srgbClr val="FCEDD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51" name="Google Shape;1251;p34"/>
          <p:cNvSpPr/>
          <p:nvPr/>
        </p:nvSpPr>
        <p:spPr>
          <a:xfrm>
            <a:off x="843825" y="2696157"/>
            <a:ext cx="776739" cy="765340"/>
          </a:xfrm>
          <a:custGeom>
            <a:avLst/>
            <a:gdLst/>
            <a:ahLst/>
            <a:cxnLst/>
            <a:rect l="l" t="t" r="r" b="b"/>
            <a:pathLst>
              <a:path w="38567" h="38001" extrusionOk="0">
                <a:moveTo>
                  <a:pt x="19366" y="1"/>
                </a:moveTo>
                <a:cubicBezTo>
                  <a:pt x="18858" y="1"/>
                  <a:pt x="18338" y="332"/>
                  <a:pt x="18244" y="994"/>
                </a:cubicBezTo>
                <a:cubicBezTo>
                  <a:pt x="16448" y="12809"/>
                  <a:pt x="13139" y="16118"/>
                  <a:pt x="1324" y="17914"/>
                </a:cubicBezTo>
                <a:cubicBezTo>
                  <a:pt x="0" y="18008"/>
                  <a:pt x="0" y="19899"/>
                  <a:pt x="1324" y="20182"/>
                </a:cubicBezTo>
                <a:cubicBezTo>
                  <a:pt x="13139" y="21884"/>
                  <a:pt x="16448" y="25192"/>
                  <a:pt x="18055" y="37008"/>
                </a:cubicBezTo>
                <a:cubicBezTo>
                  <a:pt x="18149" y="37669"/>
                  <a:pt x="18669" y="38000"/>
                  <a:pt x="19189" y="38000"/>
                </a:cubicBezTo>
                <a:cubicBezTo>
                  <a:pt x="19709" y="38000"/>
                  <a:pt x="20229" y="37669"/>
                  <a:pt x="20323" y="37008"/>
                </a:cubicBezTo>
                <a:cubicBezTo>
                  <a:pt x="22119" y="25192"/>
                  <a:pt x="25428" y="21884"/>
                  <a:pt x="37243" y="20182"/>
                </a:cubicBezTo>
                <a:cubicBezTo>
                  <a:pt x="38567" y="19899"/>
                  <a:pt x="38567" y="18103"/>
                  <a:pt x="37338" y="17914"/>
                </a:cubicBezTo>
                <a:cubicBezTo>
                  <a:pt x="25522" y="16118"/>
                  <a:pt x="22214" y="12809"/>
                  <a:pt x="20418" y="994"/>
                </a:cubicBezTo>
                <a:cubicBezTo>
                  <a:pt x="20370" y="332"/>
                  <a:pt x="19874" y="1"/>
                  <a:pt x="19366" y="1"/>
                </a:cubicBezTo>
                <a:close/>
              </a:path>
            </a:pathLst>
          </a:custGeom>
          <a:solidFill>
            <a:srgbClr val="E33D5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2" name="Google Shape;1252;p34"/>
          <p:cNvGrpSpPr/>
          <p:nvPr/>
        </p:nvGrpSpPr>
        <p:grpSpPr>
          <a:xfrm>
            <a:off x="462837" y="364498"/>
            <a:ext cx="2252222" cy="1860643"/>
            <a:chOff x="7132775" y="2734075"/>
            <a:chExt cx="1295125" cy="1069950"/>
          </a:xfrm>
        </p:grpSpPr>
        <p:sp>
          <p:nvSpPr>
            <p:cNvPr id="1253" name="Google Shape;1253;p34"/>
            <p:cNvSpPr/>
            <p:nvPr/>
          </p:nvSpPr>
          <p:spPr>
            <a:xfrm>
              <a:off x="7132775" y="2734075"/>
              <a:ext cx="1295125" cy="1069950"/>
            </a:xfrm>
            <a:custGeom>
              <a:avLst/>
              <a:gdLst/>
              <a:ahLst/>
              <a:cxnLst/>
              <a:rect l="l" t="t" r="r" b="b"/>
              <a:pathLst>
                <a:path w="51805" h="42798" extrusionOk="0">
                  <a:moveTo>
                    <a:pt x="43632" y="0"/>
                  </a:moveTo>
                  <a:cubicBezTo>
                    <a:pt x="40063" y="0"/>
                    <a:pt x="34626" y="3069"/>
                    <a:pt x="30222" y="6004"/>
                  </a:cubicBezTo>
                  <a:cubicBezTo>
                    <a:pt x="30022" y="5904"/>
                    <a:pt x="29822" y="5838"/>
                    <a:pt x="29555" y="5738"/>
                  </a:cubicBezTo>
                  <a:cubicBezTo>
                    <a:pt x="29522" y="5738"/>
                    <a:pt x="29522" y="5738"/>
                    <a:pt x="29489" y="5704"/>
                  </a:cubicBezTo>
                  <a:cubicBezTo>
                    <a:pt x="29188" y="5604"/>
                    <a:pt x="28888" y="5537"/>
                    <a:pt x="28521" y="5404"/>
                  </a:cubicBezTo>
                  <a:cubicBezTo>
                    <a:pt x="28421" y="5371"/>
                    <a:pt x="28354" y="5371"/>
                    <a:pt x="28254" y="5371"/>
                  </a:cubicBezTo>
                  <a:cubicBezTo>
                    <a:pt x="27954" y="5271"/>
                    <a:pt x="27654" y="5237"/>
                    <a:pt x="27387" y="5171"/>
                  </a:cubicBezTo>
                  <a:lnTo>
                    <a:pt x="27320" y="5171"/>
                  </a:lnTo>
                  <a:cubicBezTo>
                    <a:pt x="27020" y="5104"/>
                    <a:pt x="26687" y="5070"/>
                    <a:pt x="26353" y="5037"/>
                  </a:cubicBezTo>
                  <a:cubicBezTo>
                    <a:pt x="26253" y="5037"/>
                    <a:pt x="26186" y="5037"/>
                    <a:pt x="26053" y="5004"/>
                  </a:cubicBezTo>
                  <a:cubicBezTo>
                    <a:pt x="25753" y="4937"/>
                    <a:pt x="25486" y="4937"/>
                    <a:pt x="25186" y="4937"/>
                  </a:cubicBezTo>
                  <a:lnTo>
                    <a:pt x="23818" y="4937"/>
                  </a:lnTo>
                  <a:cubicBezTo>
                    <a:pt x="23518" y="4937"/>
                    <a:pt x="23184" y="5004"/>
                    <a:pt x="22917" y="5037"/>
                  </a:cubicBezTo>
                  <a:lnTo>
                    <a:pt x="22817" y="5037"/>
                  </a:lnTo>
                  <a:cubicBezTo>
                    <a:pt x="22517" y="5070"/>
                    <a:pt x="22217" y="5104"/>
                    <a:pt x="21850" y="5171"/>
                  </a:cubicBezTo>
                  <a:cubicBezTo>
                    <a:pt x="21750" y="5171"/>
                    <a:pt x="21683" y="5204"/>
                    <a:pt x="21583" y="5204"/>
                  </a:cubicBezTo>
                  <a:cubicBezTo>
                    <a:pt x="21283" y="5271"/>
                    <a:pt x="20983" y="5337"/>
                    <a:pt x="20682" y="5404"/>
                  </a:cubicBezTo>
                  <a:lnTo>
                    <a:pt x="20582" y="5404"/>
                  </a:lnTo>
                  <a:cubicBezTo>
                    <a:pt x="20315" y="5504"/>
                    <a:pt x="20015" y="5571"/>
                    <a:pt x="19648" y="5704"/>
                  </a:cubicBezTo>
                  <a:lnTo>
                    <a:pt x="19381" y="5771"/>
                  </a:lnTo>
                  <a:cubicBezTo>
                    <a:pt x="19048" y="5904"/>
                    <a:pt x="18748" y="6038"/>
                    <a:pt x="18481" y="6105"/>
                  </a:cubicBezTo>
                  <a:lnTo>
                    <a:pt x="18414" y="6105"/>
                  </a:lnTo>
                  <a:cubicBezTo>
                    <a:pt x="18147" y="6238"/>
                    <a:pt x="17847" y="6405"/>
                    <a:pt x="17513" y="6572"/>
                  </a:cubicBezTo>
                  <a:lnTo>
                    <a:pt x="17313" y="6705"/>
                  </a:lnTo>
                  <a:cubicBezTo>
                    <a:pt x="16679" y="7039"/>
                    <a:pt x="16046" y="7405"/>
                    <a:pt x="15512" y="7839"/>
                  </a:cubicBezTo>
                  <a:cubicBezTo>
                    <a:pt x="15412" y="7872"/>
                    <a:pt x="15378" y="7906"/>
                    <a:pt x="15345" y="7939"/>
                  </a:cubicBezTo>
                  <a:cubicBezTo>
                    <a:pt x="15012" y="8206"/>
                    <a:pt x="14745" y="8406"/>
                    <a:pt x="14478" y="8606"/>
                  </a:cubicBezTo>
                  <a:cubicBezTo>
                    <a:pt x="14211" y="8840"/>
                    <a:pt x="13977" y="9073"/>
                    <a:pt x="13677" y="9374"/>
                  </a:cubicBezTo>
                  <a:lnTo>
                    <a:pt x="13510" y="9540"/>
                  </a:lnTo>
                  <a:cubicBezTo>
                    <a:pt x="13010" y="10041"/>
                    <a:pt x="12543" y="10574"/>
                    <a:pt x="12143" y="11108"/>
                  </a:cubicBezTo>
                  <a:cubicBezTo>
                    <a:pt x="12076" y="11208"/>
                    <a:pt x="12009" y="11242"/>
                    <a:pt x="11976" y="11342"/>
                  </a:cubicBezTo>
                  <a:cubicBezTo>
                    <a:pt x="11743" y="11608"/>
                    <a:pt x="11542" y="11909"/>
                    <a:pt x="11376" y="12176"/>
                  </a:cubicBezTo>
                  <a:lnTo>
                    <a:pt x="11342" y="12209"/>
                  </a:lnTo>
                  <a:cubicBezTo>
                    <a:pt x="11175" y="12442"/>
                    <a:pt x="11009" y="12743"/>
                    <a:pt x="10842" y="13043"/>
                  </a:cubicBezTo>
                  <a:lnTo>
                    <a:pt x="10708" y="13276"/>
                  </a:lnTo>
                  <a:cubicBezTo>
                    <a:pt x="10542" y="13610"/>
                    <a:pt x="10408" y="13910"/>
                    <a:pt x="10241" y="14210"/>
                  </a:cubicBezTo>
                  <a:cubicBezTo>
                    <a:pt x="10141" y="14511"/>
                    <a:pt x="10008" y="14777"/>
                    <a:pt x="9908" y="15078"/>
                  </a:cubicBezTo>
                  <a:cubicBezTo>
                    <a:pt x="9875" y="15178"/>
                    <a:pt x="9875" y="15244"/>
                    <a:pt x="9841" y="15344"/>
                  </a:cubicBezTo>
                  <a:cubicBezTo>
                    <a:pt x="9708" y="15678"/>
                    <a:pt x="9641" y="16012"/>
                    <a:pt x="9541" y="16278"/>
                  </a:cubicBezTo>
                  <a:lnTo>
                    <a:pt x="9541" y="16379"/>
                  </a:lnTo>
                  <a:cubicBezTo>
                    <a:pt x="9474" y="16679"/>
                    <a:pt x="9374" y="16946"/>
                    <a:pt x="9341" y="17279"/>
                  </a:cubicBezTo>
                  <a:lnTo>
                    <a:pt x="9307" y="17546"/>
                  </a:lnTo>
                  <a:cubicBezTo>
                    <a:pt x="9207" y="17913"/>
                    <a:pt x="9174" y="18213"/>
                    <a:pt x="9141" y="18513"/>
                  </a:cubicBezTo>
                  <a:lnTo>
                    <a:pt x="9141" y="18547"/>
                  </a:lnTo>
                  <a:cubicBezTo>
                    <a:pt x="9074" y="18847"/>
                    <a:pt x="9041" y="19114"/>
                    <a:pt x="9041" y="19514"/>
                  </a:cubicBezTo>
                  <a:lnTo>
                    <a:pt x="9041" y="19714"/>
                  </a:lnTo>
                  <a:cubicBezTo>
                    <a:pt x="9007" y="20381"/>
                    <a:pt x="9041" y="21082"/>
                    <a:pt x="9074" y="21749"/>
                  </a:cubicBezTo>
                  <a:lnTo>
                    <a:pt x="9074" y="21949"/>
                  </a:lnTo>
                  <a:cubicBezTo>
                    <a:pt x="9141" y="22550"/>
                    <a:pt x="9241" y="23117"/>
                    <a:pt x="9374" y="23750"/>
                  </a:cubicBezTo>
                  <a:cubicBezTo>
                    <a:pt x="6672" y="26719"/>
                    <a:pt x="4537" y="29421"/>
                    <a:pt x="3170" y="31723"/>
                  </a:cubicBezTo>
                  <a:cubicBezTo>
                    <a:pt x="2369" y="33024"/>
                    <a:pt x="1" y="37027"/>
                    <a:pt x="2236" y="39595"/>
                  </a:cubicBezTo>
                  <a:cubicBezTo>
                    <a:pt x="2403" y="39795"/>
                    <a:pt x="2636" y="39962"/>
                    <a:pt x="2836" y="40129"/>
                  </a:cubicBezTo>
                  <a:cubicBezTo>
                    <a:pt x="2870" y="40196"/>
                    <a:pt x="2903" y="40229"/>
                    <a:pt x="3003" y="40262"/>
                  </a:cubicBezTo>
                  <a:cubicBezTo>
                    <a:pt x="3170" y="40396"/>
                    <a:pt x="3337" y="40462"/>
                    <a:pt x="3503" y="40563"/>
                  </a:cubicBezTo>
                  <a:cubicBezTo>
                    <a:pt x="3537" y="40596"/>
                    <a:pt x="3637" y="40596"/>
                    <a:pt x="3670" y="40629"/>
                  </a:cubicBezTo>
                  <a:cubicBezTo>
                    <a:pt x="3870" y="40729"/>
                    <a:pt x="4070" y="40796"/>
                    <a:pt x="4337" y="40863"/>
                  </a:cubicBezTo>
                  <a:cubicBezTo>
                    <a:pt x="4371" y="40863"/>
                    <a:pt x="4404" y="40863"/>
                    <a:pt x="4471" y="40896"/>
                  </a:cubicBezTo>
                  <a:cubicBezTo>
                    <a:pt x="4571" y="41096"/>
                    <a:pt x="4704" y="41263"/>
                    <a:pt x="4838" y="41396"/>
                  </a:cubicBezTo>
                  <a:cubicBezTo>
                    <a:pt x="5371" y="42030"/>
                    <a:pt x="6405" y="42797"/>
                    <a:pt x="8207" y="42797"/>
                  </a:cubicBezTo>
                  <a:cubicBezTo>
                    <a:pt x="11743" y="42797"/>
                    <a:pt x="17213" y="39729"/>
                    <a:pt x="21583" y="36793"/>
                  </a:cubicBezTo>
                  <a:cubicBezTo>
                    <a:pt x="23384" y="37460"/>
                    <a:pt x="25319" y="37861"/>
                    <a:pt x="27220" y="37861"/>
                  </a:cubicBezTo>
                  <a:cubicBezTo>
                    <a:pt x="30923" y="37861"/>
                    <a:pt x="34526" y="36526"/>
                    <a:pt x="37361" y="34091"/>
                  </a:cubicBezTo>
                  <a:cubicBezTo>
                    <a:pt x="41731" y="30355"/>
                    <a:pt x="43665" y="24518"/>
                    <a:pt x="42431" y="18947"/>
                  </a:cubicBezTo>
                  <a:cubicBezTo>
                    <a:pt x="45166" y="16012"/>
                    <a:pt x="47268" y="13276"/>
                    <a:pt x="48602" y="11008"/>
                  </a:cubicBezTo>
                  <a:cubicBezTo>
                    <a:pt x="49403" y="9774"/>
                    <a:pt x="51805" y="5838"/>
                    <a:pt x="49570" y="3202"/>
                  </a:cubicBezTo>
                  <a:cubicBezTo>
                    <a:pt x="49169" y="2702"/>
                    <a:pt x="48469" y="2168"/>
                    <a:pt x="47368" y="1901"/>
                  </a:cubicBezTo>
                  <a:cubicBezTo>
                    <a:pt x="47301" y="1735"/>
                    <a:pt x="47168" y="1601"/>
                    <a:pt x="47068" y="1501"/>
                  </a:cubicBezTo>
                  <a:lnTo>
                    <a:pt x="47001" y="1401"/>
                  </a:lnTo>
                  <a:cubicBezTo>
                    <a:pt x="46868" y="1234"/>
                    <a:pt x="46701" y="1101"/>
                    <a:pt x="46534" y="934"/>
                  </a:cubicBezTo>
                  <a:cubicBezTo>
                    <a:pt x="45800" y="334"/>
                    <a:pt x="44766" y="0"/>
                    <a:pt x="436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34"/>
            <p:cNvSpPr/>
            <p:nvPr/>
          </p:nvSpPr>
          <p:spPr>
            <a:xfrm>
              <a:off x="7265375" y="2841925"/>
              <a:ext cx="1095800" cy="901975"/>
            </a:xfrm>
            <a:custGeom>
              <a:avLst/>
              <a:gdLst/>
              <a:ahLst/>
              <a:cxnLst/>
              <a:rect l="l" t="t" r="r" b="b"/>
              <a:pathLst>
                <a:path w="43832" h="36079" extrusionOk="0">
                  <a:moveTo>
                    <a:pt x="40873" y="1"/>
                  </a:moveTo>
                  <a:cubicBezTo>
                    <a:pt x="38360" y="1"/>
                    <a:pt x="33513" y="2349"/>
                    <a:pt x="27754" y="6294"/>
                  </a:cubicBezTo>
                  <a:cubicBezTo>
                    <a:pt x="25912" y="5366"/>
                    <a:pt x="23892" y="4894"/>
                    <a:pt x="21865" y="4894"/>
                  </a:cubicBezTo>
                  <a:cubicBezTo>
                    <a:pt x="18863" y="4894"/>
                    <a:pt x="15846" y="5931"/>
                    <a:pt x="13377" y="8062"/>
                  </a:cubicBezTo>
                  <a:cubicBezTo>
                    <a:pt x="9241" y="11598"/>
                    <a:pt x="7873" y="17135"/>
                    <a:pt x="9407" y="21972"/>
                  </a:cubicBezTo>
                  <a:cubicBezTo>
                    <a:pt x="3336" y="28443"/>
                    <a:pt x="1" y="33880"/>
                    <a:pt x="1468" y="35548"/>
                  </a:cubicBezTo>
                  <a:cubicBezTo>
                    <a:pt x="1771" y="35907"/>
                    <a:pt x="2272" y="36079"/>
                    <a:pt x="2943" y="36079"/>
                  </a:cubicBezTo>
                  <a:cubicBezTo>
                    <a:pt x="5456" y="36079"/>
                    <a:pt x="10354" y="33671"/>
                    <a:pt x="16146" y="29644"/>
                  </a:cubicBezTo>
                  <a:lnTo>
                    <a:pt x="16212" y="29777"/>
                  </a:lnTo>
                  <a:cubicBezTo>
                    <a:pt x="17999" y="30644"/>
                    <a:pt x="19951" y="31082"/>
                    <a:pt x="21910" y="31082"/>
                  </a:cubicBezTo>
                  <a:cubicBezTo>
                    <a:pt x="24925" y="31082"/>
                    <a:pt x="27956" y="30045"/>
                    <a:pt x="30422" y="27943"/>
                  </a:cubicBezTo>
                  <a:cubicBezTo>
                    <a:pt x="34559" y="24407"/>
                    <a:pt x="35926" y="18869"/>
                    <a:pt x="34392" y="14033"/>
                  </a:cubicBezTo>
                  <a:cubicBezTo>
                    <a:pt x="40496" y="7595"/>
                    <a:pt x="43832" y="2191"/>
                    <a:pt x="42364" y="523"/>
                  </a:cubicBezTo>
                  <a:cubicBezTo>
                    <a:pt x="42054" y="170"/>
                    <a:pt x="41547" y="1"/>
                    <a:pt x="4087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34"/>
            <p:cNvSpPr/>
            <p:nvPr/>
          </p:nvSpPr>
          <p:spPr>
            <a:xfrm>
              <a:off x="7603950" y="3147700"/>
              <a:ext cx="495375" cy="426850"/>
            </a:xfrm>
            <a:custGeom>
              <a:avLst/>
              <a:gdLst/>
              <a:ahLst/>
              <a:cxnLst/>
              <a:rect l="l" t="t" r="r" b="b"/>
              <a:pathLst>
                <a:path w="19815" h="17074" extrusionOk="0">
                  <a:moveTo>
                    <a:pt x="18280" y="0"/>
                  </a:moveTo>
                  <a:cubicBezTo>
                    <a:pt x="15779" y="2669"/>
                    <a:pt x="12810" y="5504"/>
                    <a:pt x="9507" y="8273"/>
                  </a:cubicBezTo>
                  <a:cubicBezTo>
                    <a:pt x="6205" y="11075"/>
                    <a:pt x="3003" y="13577"/>
                    <a:pt x="1" y="15611"/>
                  </a:cubicBezTo>
                  <a:lnTo>
                    <a:pt x="101" y="15745"/>
                  </a:lnTo>
                  <a:cubicBezTo>
                    <a:pt x="1893" y="16628"/>
                    <a:pt x="3847" y="17074"/>
                    <a:pt x="5808" y="17074"/>
                  </a:cubicBezTo>
                  <a:cubicBezTo>
                    <a:pt x="8810" y="17074"/>
                    <a:pt x="11829" y="16029"/>
                    <a:pt x="14311" y="13910"/>
                  </a:cubicBezTo>
                  <a:cubicBezTo>
                    <a:pt x="18447" y="10408"/>
                    <a:pt x="19815" y="4870"/>
                    <a:pt x="182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34"/>
            <p:cNvSpPr/>
            <p:nvPr/>
          </p:nvSpPr>
          <p:spPr>
            <a:xfrm>
              <a:off x="7398800" y="2920825"/>
              <a:ext cx="630475" cy="577150"/>
            </a:xfrm>
            <a:custGeom>
              <a:avLst/>
              <a:gdLst/>
              <a:ahLst/>
              <a:cxnLst/>
              <a:rect l="l" t="t" r="r" b="b"/>
              <a:pathLst>
                <a:path w="25219" h="23086" extrusionOk="0">
                  <a:moveTo>
                    <a:pt x="13979" y="1"/>
                  </a:moveTo>
                  <a:cubicBezTo>
                    <a:pt x="10981" y="1"/>
                    <a:pt x="7970" y="1030"/>
                    <a:pt x="5505" y="3138"/>
                  </a:cubicBezTo>
                  <a:cubicBezTo>
                    <a:pt x="1368" y="6640"/>
                    <a:pt x="1" y="12211"/>
                    <a:pt x="1535" y="17081"/>
                  </a:cubicBezTo>
                  <a:cubicBezTo>
                    <a:pt x="1869" y="18082"/>
                    <a:pt x="2302" y="19049"/>
                    <a:pt x="2869" y="19950"/>
                  </a:cubicBezTo>
                  <a:cubicBezTo>
                    <a:pt x="3203" y="20550"/>
                    <a:pt x="3637" y="21084"/>
                    <a:pt x="4070" y="21618"/>
                  </a:cubicBezTo>
                  <a:cubicBezTo>
                    <a:pt x="4571" y="22118"/>
                    <a:pt x="5038" y="22618"/>
                    <a:pt x="5571" y="23085"/>
                  </a:cubicBezTo>
                  <a:cubicBezTo>
                    <a:pt x="8540" y="20984"/>
                    <a:pt x="12076" y="18249"/>
                    <a:pt x="15745" y="15080"/>
                  </a:cubicBezTo>
                  <a:cubicBezTo>
                    <a:pt x="19415" y="11911"/>
                    <a:pt x="22684" y="8875"/>
                    <a:pt x="25219" y="6273"/>
                  </a:cubicBezTo>
                  <a:cubicBezTo>
                    <a:pt x="24852" y="5640"/>
                    <a:pt x="24418" y="5106"/>
                    <a:pt x="23985" y="4572"/>
                  </a:cubicBezTo>
                  <a:cubicBezTo>
                    <a:pt x="23518" y="4038"/>
                    <a:pt x="23017" y="3538"/>
                    <a:pt x="22484" y="3104"/>
                  </a:cubicBezTo>
                  <a:cubicBezTo>
                    <a:pt x="21683" y="2437"/>
                    <a:pt x="20816" y="1870"/>
                    <a:pt x="19882" y="1403"/>
                  </a:cubicBezTo>
                  <a:cubicBezTo>
                    <a:pt x="18036" y="473"/>
                    <a:pt x="16010" y="1"/>
                    <a:pt x="1397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34"/>
            <p:cNvSpPr/>
            <p:nvPr/>
          </p:nvSpPr>
          <p:spPr>
            <a:xfrm>
              <a:off x="7200325" y="2797000"/>
              <a:ext cx="1096650" cy="901450"/>
            </a:xfrm>
            <a:custGeom>
              <a:avLst/>
              <a:gdLst/>
              <a:ahLst/>
              <a:cxnLst/>
              <a:rect l="l" t="t" r="r" b="b"/>
              <a:pathLst>
                <a:path w="43866" h="36058" extrusionOk="0">
                  <a:moveTo>
                    <a:pt x="40958" y="1"/>
                  </a:moveTo>
                  <a:cubicBezTo>
                    <a:pt x="38451" y="1"/>
                    <a:pt x="33600" y="2383"/>
                    <a:pt x="27854" y="6390"/>
                  </a:cubicBezTo>
                  <a:cubicBezTo>
                    <a:pt x="28788" y="6857"/>
                    <a:pt x="29655" y="7424"/>
                    <a:pt x="30456" y="8091"/>
                  </a:cubicBezTo>
                  <a:cubicBezTo>
                    <a:pt x="34154" y="5474"/>
                    <a:pt x="36930" y="3875"/>
                    <a:pt x="38019" y="3875"/>
                  </a:cubicBezTo>
                  <a:cubicBezTo>
                    <a:pt x="38207" y="3875"/>
                    <a:pt x="38345" y="3923"/>
                    <a:pt x="38428" y="4021"/>
                  </a:cubicBezTo>
                  <a:cubicBezTo>
                    <a:pt x="38962" y="4688"/>
                    <a:pt x="36860" y="7457"/>
                    <a:pt x="33158" y="11260"/>
                  </a:cubicBezTo>
                  <a:cubicBezTo>
                    <a:pt x="30656" y="13862"/>
                    <a:pt x="27354" y="16897"/>
                    <a:pt x="23684" y="20066"/>
                  </a:cubicBezTo>
                  <a:cubicBezTo>
                    <a:pt x="19982" y="23202"/>
                    <a:pt x="16479" y="26004"/>
                    <a:pt x="13510" y="28072"/>
                  </a:cubicBezTo>
                  <a:cubicBezTo>
                    <a:pt x="9813" y="30660"/>
                    <a:pt x="7037" y="32254"/>
                    <a:pt x="5968" y="32254"/>
                  </a:cubicBezTo>
                  <a:cubicBezTo>
                    <a:pt x="5784" y="32254"/>
                    <a:pt x="5650" y="32206"/>
                    <a:pt x="5571" y="32108"/>
                  </a:cubicBezTo>
                  <a:cubicBezTo>
                    <a:pt x="5004" y="31441"/>
                    <a:pt x="7072" y="28739"/>
                    <a:pt x="10675" y="24969"/>
                  </a:cubicBezTo>
                  <a:lnTo>
                    <a:pt x="10808" y="24903"/>
                  </a:lnTo>
                  <a:cubicBezTo>
                    <a:pt x="10208" y="24002"/>
                    <a:pt x="9808" y="23035"/>
                    <a:pt x="9474" y="22034"/>
                  </a:cubicBezTo>
                  <a:cubicBezTo>
                    <a:pt x="3370" y="28439"/>
                    <a:pt x="1" y="33876"/>
                    <a:pt x="1468" y="35544"/>
                  </a:cubicBezTo>
                  <a:cubicBezTo>
                    <a:pt x="1774" y="35891"/>
                    <a:pt x="2271" y="36058"/>
                    <a:pt x="2933" y="36058"/>
                  </a:cubicBezTo>
                  <a:cubicBezTo>
                    <a:pt x="5446" y="36058"/>
                    <a:pt x="10336" y="33653"/>
                    <a:pt x="16146" y="29639"/>
                  </a:cubicBezTo>
                  <a:cubicBezTo>
                    <a:pt x="19148" y="27605"/>
                    <a:pt x="22417" y="25103"/>
                    <a:pt x="25652" y="22301"/>
                  </a:cubicBezTo>
                  <a:cubicBezTo>
                    <a:pt x="28955" y="19532"/>
                    <a:pt x="31957" y="16697"/>
                    <a:pt x="34459" y="14028"/>
                  </a:cubicBezTo>
                  <a:cubicBezTo>
                    <a:pt x="40496" y="7590"/>
                    <a:pt x="43865" y="2187"/>
                    <a:pt x="42431" y="519"/>
                  </a:cubicBezTo>
                  <a:cubicBezTo>
                    <a:pt x="42123" y="169"/>
                    <a:pt x="41623" y="1"/>
                    <a:pt x="4095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34"/>
            <p:cNvSpPr/>
            <p:nvPr/>
          </p:nvSpPr>
          <p:spPr>
            <a:xfrm>
              <a:off x="7382125" y="2881675"/>
              <a:ext cx="646325" cy="616300"/>
            </a:xfrm>
            <a:custGeom>
              <a:avLst/>
              <a:gdLst/>
              <a:ahLst/>
              <a:cxnLst/>
              <a:rect l="l" t="t" r="r" b="b"/>
              <a:pathLst>
                <a:path w="25853" h="24652" fill="none" extrusionOk="0">
                  <a:moveTo>
                    <a:pt x="6205" y="24651"/>
                  </a:moveTo>
                  <a:cubicBezTo>
                    <a:pt x="5671" y="24184"/>
                    <a:pt x="5171" y="23684"/>
                    <a:pt x="4704" y="23184"/>
                  </a:cubicBezTo>
                  <a:cubicBezTo>
                    <a:pt x="1" y="17680"/>
                    <a:pt x="668" y="9440"/>
                    <a:pt x="6138" y="4704"/>
                  </a:cubicBezTo>
                  <a:cubicBezTo>
                    <a:pt x="11642" y="0"/>
                    <a:pt x="19882" y="668"/>
                    <a:pt x="24585" y="6138"/>
                  </a:cubicBezTo>
                  <a:cubicBezTo>
                    <a:pt x="25052" y="6672"/>
                    <a:pt x="25486" y="7239"/>
                    <a:pt x="25852" y="7839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34"/>
            <p:cNvSpPr/>
            <p:nvPr/>
          </p:nvSpPr>
          <p:spPr>
            <a:xfrm>
              <a:off x="7606450" y="3147700"/>
              <a:ext cx="492875" cy="449500"/>
            </a:xfrm>
            <a:custGeom>
              <a:avLst/>
              <a:gdLst/>
              <a:ahLst/>
              <a:cxnLst/>
              <a:rect l="l" t="t" r="r" b="b"/>
              <a:pathLst>
                <a:path w="19715" h="17980" fill="none" extrusionOk="0">
                  <a:moveTo>
                    <a:pt x="18180" y="0"/>
                  </a:moveTo>
                  <a:cubicBezTo>
                    <a:pt x="19715" y="4870"/>
                    <a:pt x="18347" y="10408"/>
                    <a:pt x="14211" y="13910"/>
                  </a:cubicBezTo>
                  <a:cubicBezTo>
                    <a:pt x="10108" y="17413"/>
                    <a:pt x="4537" y="17980"/>
                    <a:pt x="1" y="1574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34"/>
            <p:cNvSpPr/>
            <p:nvPr/>
          </p:nvSpPr>
          <p:spPr>
            <a:xfrm>
              <a:off x="7201175" y="2767425"/>
              <a:ext cx="1110800" cy="978225"/>
            </a:xfrm>
            <a:custGeom>
              <a:avLst/>
              <a:gdLst/>
              <a:ahLst/>
              <a:cxnLst/>
              <a:rect l="l" t="t" r="r" b="b"/>
              <a:pathLst>
                <a:path w="44432" h="39129" fill="none" extrusionOk="0">
                  <a:moveTo>
                    <a:pt x="27787" y="7506"/>
                  </a:moveTo>
                  <a:cubicBezTo>
                    <a:pt x="35092" y="2502"/>
                    <a:pt x="40929" y="0"/>
                    <a:pt x="42397" y="1702"/>
                  </a:cubicBezTo>
                  <a:cubicBezTo>
                    <a:pt x="44432" y="4070"/>
                    <a:pt x="36927" y="13877"/>
                    <a:pt x="25618" y="23551"/>
                  </a:cubicBezTo>
                  <a:cubicBezTo>
                    <a:pt x="14310" y="33224"/>
                    <a:pt x="3503" y="39128"/>
                    <a:pt x="1468" y="36760"/>
                  </a:cubicBezTo>
                  <a:cubicBezTo>
                    <a:pt x="0" y="35092"/>
                    <a:pt x="3403" y="29688"/>
                    <a:pt x="9474" y="23250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34"/>
            <p:cNvSpPr/>
            <p:nvPr/>
          </p:nvSpPr>
          <p:spPr>
            <a:xfrm>
              <a:off x="7325425" y="2880850"/>
              <a:ext cx="857300" cy="747225"/>
            </a:xfrm>
            <a:custGeom>
              <a:avLst/>
              <a:gdLst/>
              <a:ahLst/>
              <a:cxnLst/>
              <a:rect l="l" t="t" r="r" b="b"/>
              <a:pathLst>
                <a:path w="34292" h="29889" fill="none" extrusionOk="0">
                  <a:moveTo>
                    <a:pt x="25419" y="4703"/>
                  </a:moveTo>
                  <a:cubicBezTo>
                    <a:pt x="29755" y="1635"/>
                    <a:pt x="32824" y="0"/>
                    <a:pt x="33358" y="667"/>
                  </a:cubicBezTo>
                  <a:cubicBezTo>
                    <a:pt x="34292" y="1735"/>
                    <a:pt x="27687" y="8906"/>
                    <a:pt x="18647" y="16712"/>
                  </a:cubicBezTo>
                  <a:cubicBezTo>
                    <a:pt x="9574" y="24484"/>
                    <a:pt x="1468" y="29888"/>
                    <a:pt x="567" y="28821"/>
                  </a:cubicBezTo>
                  <a:cubicBezTo>
                    <a:pt x="0" y="28187"/>
                    <a:pt x="2068" y="25418"/>
                    <a:pt x="5671" y="21682"/>
                  </a:cubicBezTo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2" name="Google Shape;1262;p34"/>
          <p:cNvGrpSpPr/>
          <p:nvPr/>
        </p:nvGrpSpPr>
        <p:grpSpPr>
          <a:xfrm>
            <a:off x="6737508" y="3201863"/>
            <a:ext cx="1049269" cy="1372552"/>
            <a:chOff x="8836975" y="4892925"/>
            <a:chExt cx="660250" cy="813750"/>
          </a:xfrm>
        </p:grpSpPr>
        <p:sp>
          <p:nvSpPr>
            <p:cNvPr id="1263" name="Google Shape;1263;p34"/>
            <p:cNvSpPr/>
            <p:nvPr/>
          </p:nvSpPr>
          <p:spPr>
            <a:xfrm>
              <a:off x="8836975" y="4892925"/>
              <a:ext cx="660250" cy="813750"/>
            </a:xfrm>
            <a:custGeom>
              <a:avLst/>
              <a:gdLst/>
              <a:ahLst/>
              <a:cxnLst/>
              <a:rect l="l" t="t" r="r" b="b"/>
              <a:pathLst>
                <a:path w="26410" h="32550" extrusionOk="0">
                  <a:moveTo>
                    <a:pt x="12691" y="1"/>
                  </a:moveTo>
                  <a:cubicBezTo>
                    <a:pt x="11550" y="1"/>
                    <a:pt x="10523" y="594"/>
                    <a:pt x="9975" y="1598"/>
                  </a:cubicBezTo>
                  <a:lnTo>
                    <a:pt x="3972" y="12349"/>
                  </a:lnTo>
                  <a:cubicBezTo>
                    <a:pt x="3424" y="13308"/>
                    <a:pt x="3424" y="14495"/>
                    <a:pt x="3995" y="15453"/>
                  </a:cubicBezTo>
                  <a:cubicBezTo>
                    <a:pt x="4474" y="16321"/>
                    <a:pt x="5364" y="16891"/>
                    <a:pt x="6323" y="16960"/>
                  </a:cubicBezTo>
                  <a:lnTo>
                    <a:pt x="708" y="28007"/>
                  </a:lnTo>
                  <a:cubicBezTo>
                    <a:pt x="1" y="29377"/>
                    <a:pt x="434" y="31043"/>
                    <a:pt x="1690" y="31956"/>
                  </a:cubicBezTo>
                  <a:cubicBezTo>
                    <a:pt x="2215" y="32344"/>
                    <a:pt x="2854" y="32549"/>
                    <a:pt x="3516" y="32549"/>
                  </a:cubicBezTo>
                  <a:cubicBezTo>
                    <a:pt x="4337" y="32549"/>
                    <a:pt x="5136" y="32207"/>
                    <a:pt x="5730" y="31636"/>
                  </a:cubicBezTo>
                  <a:lnTo>
                    <a:pt x="24058" y="13125"/>
                  </a:lnTo>
                  <a:cubicBezTo>
                    <a:pt x="24926" y="12235"/>
                    <a:pt x="25200" y="10888"/>
                    <a:pt x="24698" y="9724"/>
                  </a:cubicBezTo>
                  <a:cubicBezTo>
                    <a:pt x="24446" y="9131"/>
                    <a:pt x="24058" y="8628"/>
                    <a:pt x="23511" y="8286"/>
                  </a:cubicBezTo>
                  <a:lnTo>
                    <a:pt x="25839" y="4954"/>
                  </a:lnTo>
                  <a:cubicBezTo>
                    <a:pt x="26227" y="4383"/>
                    <a:pt x="26409" y="3744"/>
                    <a:pt x="26409" y="3105"/>
                  </a:cubicBezTo>
                  <a:cubicBezTo>
                    <a:pt x="26409" y="1393"/>
                    <a:pt x="25017" y="1"/>
                    <a:pt x="2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34"/>
            <p:cNvSpPr/>
            <p:nvPr/>
          </p:nvSpPr>
          <p:spPr>
            <a:xfrm>
              <a:off x="8904875" y="4951700"/>
              <a:ext cx="533575" cy="694475"/>
            </a:xfrm>
            <a:custGeom>
              <a:avLst/>
              <a:gdLst/>
              <a:ahLst/>
              <a:cxnLst/>
              <a:rect l="l" t="t" r="r" b="b"/>
              <a:pathLst>
                <a:path w="21343" h="27779" extrusionOk="0">
                  <a:moveTo>
                    <a:pt x="9975" y="1"/>
                  </a:moveTo>
                  <a:cubicBezTo>
                    <a:pt x="9724" y="1"/>
                    <a:pt x="9473" y="160"/>
                    <a:pt x="9359" y="366"/>
                  </a:cubicBezTo>
                  <a:lnTo>
                    <a:pt x="3333" y="11139"/>
                  </a:lnTo>
                  <a:cubicBezTo>
                    <a:pt x="3196" y="11368"/>
                    <a:pt x="3219" y="11619"/>
                    <a:pt x="3333" y="11847"/>
                  </a:cubicBezTo>
                  <a:cubicBezTo>
                    <a:pt x="3470" y="12052"/>
                    <a:pt x="3698" y="12189"/>
                    <a:pt x="3950" y="12189"/>
                  </a:cubicBezTo>
                  <a:lnTo>
                    <a:pt x="7533" y="12189"/>
                  </a:lnTo>
                  <a:lnTo>
                    <a:pt x="138" y="26706"/>
                  </a:lnTo>
                  <a:cubicBezTo>
                    <a:pt x="1" y="27026"/>
                    <a:pt x="69" y="27436"/>
                    <a:pt x="366" y="27619"/>
                  </a:cubicBezTo>
                  <a:cubicBezTo>
                    <a:pt x="503" y="27710"/>
                    <a:pt x="640" y="27779"/>
                    <a:pt x="800" y="27779"/>
                  </a:cubicBezTo>
                  <a:cubicBezTo>
                    <a:pt x="959" y="27779"/>
                    <a:pt x="1142" y="27688"/>
                    <a:pt x="1233" y="27505"/>
                  </a:cubicBezTo>
                  <a:lnTo>
                    <a:pt x="19562" y="8994"/>
                  </a:lnTo>
                  <a:cubicBezTo>
                    <a:pt x="19767" y="8788"/>
                    <a:pt x="19813" y="8469"/>
                    <a:pt x="19699" y="8218"/>
                  </a:cubicBezTo>
                  <a:cubicBezTo>
                    <a:pt x="19585" y="7967"/>
                    <a:pt x="19334" y="7784"/>
                    <a:pt x="19060" y="7784"/>
                  </a:cubicBezTo>
                  <a:lnTo>
                    <a:pt x="16481" y="7784"/>
                  </a:lnTo>
                  <a:lnTo>
                    <a:pt x="21160" y="1119"/>
                  </a:lnTo>
                  <a:cubicBezTo>
                    <a:pt x="21342" y="891"/>
                    <a:pt x="21342" y="594"/>
                    <a:pt x="21228" y="366"/>
                  </a:cubicBezTo>
                  <a:cubicBezTo>
                    <a:pt x="21114" y="160"/>
                    <a:pt x="20840" y="1"/>
                    <a:pt x="20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34"/>
            <p:cNvSpPr/>
            <p:nvPr/>
          </p:nvSpPr>
          <p:spPr>
            <a:xfrm>
              <a:off x="8883775" y="4934575"/>
              <a:ext cx="572350" cy="729300"/>
            </a:xfrm>
            <a:custGeom>
              <a:avLst/>
              <a:gdLst/>
              <a:ahLst/>
              <a:cxnLst/>
              <a:rect l="l" t="t" r="r" b="b"/>
              <a:pathLst>
                <a:path w="22894" h="29172" extrusionOk="0">
                  <a:moveTo>
                    <a:pt x="21433" y="1439"/>
                  </a:moveTo>
                  <a:lnTo>
                    <a:pt x="15955" y="9222"/>
                  </a:lnTo>
                  <a:lnTo>
                    <a:pt x="19927" y="9222"/>
                  </a:lnTo>
                  <a:lnTo>
                    <a:pt x="1598" y="27733"/>
                  </a:lnTo>
                  <a:lnTo>
                    <a:pt x="9518" y="12189"/>
                  </a:lnTo>
                  <a:lnTo>
                    <a:pt x="4771" y="12189"/>
                  </a:lnTo>
                  <a:lnTo>
                    <a:pt x="10797" y="1439"/>
                  </a:lnTo>
                  <a:close/>
                  <a:moveTo>
                    <a:pt x="10819" y="1"/>
                  </a:moveTo>
                  <a:cubicBezTo>
                    <a:pt x="10317" y="1"/>
                    <a:pt x="9815" y="298"/>
                    <a:pt x="9564" y="754"/>
                  </a:cubicBezTo>
                  <a:lnTo>
                    <a:pt x="3538" y="11505"/>
                  </a:lnTo>
                  <a:cubicBezTo>
                    <a:pt x="3287" y="11938"/>
                    <a:pt x="3310" y="12486"/>
                    <a:pt x="3538" y="12943"/>
                  </a:cubicBezTo>
                  <a:cubicBezTo>
                    <a:pt x="3812" y="13354"/>
                    <a:pt x="4269" y="13650"/>
                    <a:pt x="4771" y="13650"/>
                  </a:cubicBezTo>
                  <a:lnTo>
                    <a:pt x="7167" y="13650"/>
                  </a:lnTo>
                  <a:lnTo>
                    <a:pt x="320" y="27117"/>
                  </a:lnTo>
                  <a:cubicBezTo>
                    <a:pt x="0" y="27733"/>
                    <a:pt x="183" y="28509"/>
                    <a:pt x="753" y="28920"/>
                  </a:cubicBezTo>
                  <a:cubicBezTo>
                    <a:pt x="1005" y="29080"/>
                    <a:pt x="1301" y="29171"/>
                    <a:pt x="1575" y="29171"/>
                  </a:cubicBezTo>
                  <a:cubicBezTo>
                    <a:pt x="1940" y="29171"/>
                    <a:pt x="2328" y="29034"/>
                    <a:pt x="2602" y="28738"/>
                  </a:cubicBezTo>
                  <a:lnTo>
                    <a:pt x="20931" y="10226"/>
                  </a:lnTo>
                  <a:cubicBezTo>
                    <a:pt x="21319" y="9816"/>
                    <a:pt x="21433" y="9199"/>
                    <a:pt x="21228" y="8674"/>
                  </a:cubicBezTo>
                  <a:cubicBezTo>
                    <a:pt x="21000" y="8149"/>
                    <a:pt x="20497" y="7807"/>
                    <a:pt x="19927" y="7807"/>
                  </a:cubicBezTo>
                  <a:lnTo>
                    <a:pt x="18717" y="7807"/>
                  </a:lnTo>
                  <a:lnTo>
                    <a:pt x="22597" y="2260"/>
                  </a:lnTo>
                  <a:cubicBezTo>
                    <a:pt x="22780" y="2032"/>
                    <a:pt x="22894" y="1713"/>
                    <a:pt x="22894" y="1416"/>
                  </a:cubicBezTo>
                  <a:cubicBezTo>
                    <a:pt x="22871" y="640"/>
                    <a:pt x="22232" y="1"/>
                    <a:pt x="2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6" name="Google Shape;1336;p43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Expectation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7" name="Google Shape;1337;p4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7675" y="1334075"/>
            <a:ext cx="5486374" cy="3079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2" name="Google Shape;1342;p44"/>
          <p:cNvSpPr txBox="1">
            <a:spLocks noGrp="1"/>
          </p:cNvSpPr>
          <p:nvPr>
            <p:ph type="body" idx="1"/>
          </p:nvPr>
        </p:nvSpPr>
        <p:spPr>
          <a:xfrm>
            <a:off x="1220725" y="859075"/>
            <a:ext cx="5574000" cy="40941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the chapter </a:t>
            </a:r>
            <a:r>
              <a:rPr lang="en" sz="16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“The Frustration Of Not Finding a Library When You Really Need One”</a:t>
            </a: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Nora becomes terrified of </a:t>
            </a:r>
            <a:r>
              <a:rPr lang="en" sz="16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what? </a:t>
            </a:r>
            <a:endParaRPr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AutoNum type="alphaLcPeriod"/>
            </a:pP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She worries she will never be able to be happy.</a:t>
            </a:r>
            <a:endParaRPr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AutoNum type="alphaLcPeriod"/>
            </a:pP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She thinks she will be trapped on Bear Island forever.</a:t>
            </a:r>
            <a:endParaRPr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AutoNum type="alphaLcPeriod"/>
            </a:pP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She sees a polar bear and freezes.</a:t>
            </a:r>
            <a:endParaRPr sz="16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302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Cambria"/>
              <a:buAutoNum type="alphaLcPeriod"/>
            </a:pPr>
            <a:r>
              <a:rPr lang="en" sz="16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She falls and is unable to get up and scared no one will find her.</a:t>
            </a:r>
            <a:endParaRPr sz="1800"/>
          </a:p>
        </p:txBody>
      </p:sp>
      <p:sp>
        <p:nvSpPr>
          <p:cNvPr id="1343" name="Google Shape;1343;p44"/>
          <p:cNvSpPr txBox="1">
            <a:spLocks noGrp="1"/>
          </p:cNvSpPr>
          <p:nvPr>
            <p:ph type="title"/>
          </p:nvPr>
        </p:nvSpPr>
        <p:spPr>
          <a:xfrm>
            <a:off x="2093175" y="1346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Choice #1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8" name="Google Shape;1348;p45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 #1</a:t>
            </a:r>
            <a:endParaRPr/>
          </a:p>
        </p:txBody>
      </p:sp>
      <p:sp>
        <p:nvSpPr>
          <p:cNvPr id="1349" name="Google Shape;1349;p45"/>
          <p:cNvSpPr txBox="1">
            <a:spLocks noGrp="1"/>
          </p:cNvSpPr>
          <p:nvPr>
            <p:ph type="subTitle" idx="4294967295"/>
          </p:nvPr>
        </p:nvSpPr>
        <p:spPr>
          <a:xfrm>
            <a:off x="472950" y="919035"/>
            <a:ext cx="8234700" cy="26139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the chapter </a:t>
            </a:r>
            <a:r>
              <a:rPr lang="en" sz="23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“The Frustration Of Not Finding a Library When You Really Need One”</a:t>
            </a:r>
            <a:r>
              <a:rPr lang="en" sz="2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, Nora becomes terrified of </a:t>
            </a:r>
            <a:r>
              <a:rPr lang="en" sz="23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what? </a:t>
            </a:r>
            <a:r>
              <a:rPr lang="en" sz="23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She eventually is able to overcome her fear, and takes control of the situation. Have you ever been in a situation where you were terrified but needed to overcome your fear?</a:t>
            </a:r>
            <a:endParaRPr sz="30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4" name="Google Shape;1354;p46"/>
          <p:cNvSpPr txBox="1">
            <a:spLocks noGrp="1"/>
          </p:cNvSpPr>
          <p:nvPr>
            <p:ph type="body" idx="1"/>
          </p:nvPr>
        </p:nvSpPr>
        <p:spPr>
          <a:xfrm>
            <a:off x="1220725" y="859075"/>
            <a:ext cx="6421200" cy="40941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How does Nora feel when she is left alone on Bear Island. 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Scared of being lonely forever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Connected to the environment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Angry at her mother for always fighting with her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Sad that she was not able to fire the flare gun</a:t>
            </a:r>
            <a:endParaRPr sz="2200"/>
          </a:p>
        </p:txBody>
      </p:sp>
      <p:sp>
        <p:nvSpPr>
          <p:cNvPr id="1355" name="Google Shape;1355;p46"/>
          <p:cNvSpPr txBox="1">
            <a:spLocks noGrp="1"/>
          </p:cNvSpPr>
          <p:nvPr>
            <p:ph type="title"/>
          </p:nvPr>
        </p:nvSpPr>
        <p:spPr>
          <a:xfrm>
            <a:off x="2093175" y="1346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Choice #2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0" name="Google Shape;1360;p47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 #2</a:t>
            </a:r>
            <a:endParaRPr/>
          </a:p>
        </p:txBody>
      </p:sp>
      <p:sp>
        <p:nvSpPr>
          <p:cNvPr id="1361" name="Google Shape;1361;p47"/>
          <p:cNvSpPr txBox="1">
            <a:spLocks noGrp="1"/>
          </p:cNvSpPr>
          <p:nvPr>
            <p:ph type="subTitle" idx="4294967295"/>
          </p:nvPr>
        </p:nvSpPr>
        <p:spPr>
          <a:xfrm>
            <a:off x="472950" y="919035"/>
            <a:ext cx="8234700" cy="26139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How does Nora feel when she is left alone on Bear Island. Have you ever been to a place where you felt connected to the world or environment?</a:t>
            </a:r>
            <a:endParaRPr sz="3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6" name="Google Shape;1366;p48"/>
          <p:cNvSpPr txBox="1">
            <a:spLocks noGrp="1"/>
          </p:cNvSpPr>
          <p:nvPr>
            <p:ph type="body" idx="1"/>
          </p:nvPr>
        </p:nvSpPr>
        <p:spPr>
          <a:xfrm>
            <a:off x="1220725" y="859075"/>
            <a:ext cx="6282600" cy="40941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the chapter, “</a:t>
            </a:r>
            <a:r>
              <a:rPr lang="en" sz="20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Walking in Circles”,</a:t>
            </a: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what does Ash talk to Nora about in the hospital? 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Why did they stopped being friends.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The best ways to teach piano lessons.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How cat food can affect your cat’s health.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Not to google health symptoms because it does more harm than good.</a:t>
            </a:r>
            <a:endParaRPr sz="2200"/>
          </a:p>
        </p:txBody>
      </p:sp>
      <p:sp>
        <p:nvSpPr>
          <p:cNvPr id="1367" name="Google Shape;1367;p48"/>
          <p:cNvSpPr txBox="1">
            <a:spLocks noGrp="1"/>
          </p:cNvSpPr>
          <p:nvPr>
            <p:ph type="title"/>
          </p:nvPr>
        </p:nvSpPr>
        <p:spPr>
          <a:xfrm>
            <a:off x="2093175" y="1346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Choice #3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" name="Google Shape;1372;p49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 #3</a:t>
            </a:r>
            <a:endParaRPr/>
          </a:p>
        </p:txBody>
      </p:sp>
      <p:sp>
        <p:nvSpPr>
          <p:cNvPr id="1373" name="Google Shape;1373;p49"/>
          <p:cNvSpPr txBox="1">
            <a:spLocks noGrp="1"/>
          </p:cNvSpPr>
          <p:nvPr>
            <p:ph type="subTitle" idx="4294967295"/>
          </p:nvPr>
        </p:nvSpPr>
        <p:spPr>
          <a:xfrm>
            <a:off x="472950" y="919035"/>
            <a:ext cx="8234700" cy="26139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In the chapter, “</a:t>
            </a:r>
            <a:r>
              <a:rPr lang="en" sz="3100" i="1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Walking in Circles”,</a:t>
            </a:r>
            <a:r>
              <a:rPr lang="en" sz="31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 what does Ash talk to Nora about in the hospital? Have you ever done what he tells Nora not to do because it does more harm than good?</a:t>
            </a:r>
            <a:endParaRPr sz="38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8" name="Google Shape;1378;p50"/>
          <p:cNvSpPr txBox="1">
            <a:spLocks noGrp="1"/>
          </p:cNvSpPr>
          <p:nvPr>
            <p:ph type="body" idx="1"/>
          </p:nvPr>
        </p:nvSpPr>
        <p:spPr>
          <a:xfrm>
            <a:off x="933600" y="859075"/>
            <a:ext cx="6915600" cy="40941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does the chapter title “Expectations” signify? 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Nora worries that she’ll never live up to her expectations.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Nora wishes Ingred didn’t set high expectations for her.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Peter says his expectations of Nora were not met.</a:t>
            </a:r>
            <a:endParaRPr sz="2000">
              <a:solidFill>
                <a:srgbClr val="000000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Cambria"/>
              <a:buAutoNum type="alphaLcPeriod"/>
            </a:pPr>
            <a:r>
              <a:rPr lang="en" sz="20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Nora says Norway exceeded her expectations.</a:t>
            </a:r>
            <a:endParaRPr sz="2200"/>
          </a:p>
        </p:txBody>
      </p:sp>
      <p:sp>
        <p:nvSpPr>
          <p:cNvPr id="1379" name="Google Shape;1379;p50"/>
          <p:cNvSpPr txBox="1">
            <a:spLocks noGrp="1"/>
          </p:cNvSpPr>
          <p:nvPr>
            <p:ph type="title"/>
          </p:nvPr>
        </p:nvSpPr>
        <p:spPr>
          <a:xfrm>
            <a:off x="2093175" y="1346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Multiple Choice #4</a:t>
            </a:r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4" name="Google Shape;1384;p51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Discussion Question #4</a:t>
            </a:r>
            <a:endParaRPr/>
          </a:p>
        </p:txBody>
      </p:sp>
      <p:sp>
        <p:nvSpPr>
          <p:cNvPr id="1385" name="Google Shape;1385;p51"/>
          <p:cNvSpPr txBox="1">
            <a:spLocks noGrp="1"/>
          </p:cNvSpPr>
          <p:nvPr>
            <p:ph type="subTitle" idx="4294967295"/>
          </p:nvPr>
        </p:nvSpPr>
        <p:spPr>
          <a:xfrm>
            <a:off x="472950" y="919035"/>
            <a:ext cx="8234700" cy="26139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>
                <a:solidFill>
                  <a:srgbClr val="000000"/>
                </a:solidFill>
                <a:latin typeface="Cambria"/>
                <a:ea typeface="Cambria"/>
                <a:cs typeface="Cambria"/>
                <a:sym typeface="Cambria"/>
              </a:rPr>
              <a:t>What does the chapter title “Expectations” signify? Have you ever felt like you didn’t live up to your expectations in a situation? Do you set high expectations for yourself?</a:t>
            </a:r>
            <a:endParaRPr sz="3500">
              <a:solidFill>
                <a:schemeClr val="lt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0" name="Google Shape;1390;p52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391" name="Google Shape;1391;p5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2" name="Google Shape;1392;p52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 Down: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number of days Hugo says he’s been living in this universe</a:t>
            </a:r>
            <a:endParaRPr sz="16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0" name="Google Shape;1270;p35"/>
          <p:cNvSpPr txBox="1">
            <a:spLocks noGrp="1"/>
          </p:cNvSpPr>
          <p:nvPr>
            <p:ph type="title"/>
          </p:nvPr>
        </p:nvSpPr>
        <p:spPr>
          <a:xfrm>
            <a:off x="720000" y="4737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Agenda</a:t>
            </a:r>
            <a:endParaRPr/>
          </a:p>
        </p:txBody>
      </p:sp>
      <p:sp>
        <p:nvSpPr>
          <p:cNvPr id="1271" name="Google Shape;1271;p35"/>
          <p:cNvSpPr txBox="1">
            <a:spLocks noGrp="1"/>
          </p:cNvSpPr>
          <p:nvPr>
            <p:ph type="title" idx="8"/>
          </p:nvPr>
        </p:nvSpPr>
        <p:spPr>
          <a:xfrm>
            <a:off x="4205550" y="3217947"/>
            <a:ext cx="7329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1272" name="Google Shape;1272;p35"/>
          <p:cNvSpPr txBox="1">
            <a:spLocks noGrp="1"/>
          </p:cNvSpPr>
          <p:nvPr>
            <p:ph type="title" idx="3"/>
          </p:nvPr>
        </p:nvSpPr>
        <p:spPr>
          <a:xfrm>
            <a:off x="2189925" y="1428525"/>
            <a:ext cx="7329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1273" name="Google Shape;1273;p35"/>
          <p:cNvSpPr txBox="1">
            <a:spLocks noGrp="1"/>
          </p:cNvSpPr>
          <p:nvPr>
            <p:ph type="title" idx="5"/>
          </p:nvPr>
        </p:nvSpPr>
        <p:spPr>
          <a:xfrm>
            <a:off x="6297250" y="1428525"/>
            <a:ext cx="732900" cy="527700"/>
          </a:xfrm>
          <a:prstGeom prst="rect">
            <a:avLst/>
          </a:prstGeom>
        </p:spPr>
        <p:txBody>
          <a:bodyPr spcFirstLastPara="1" wrap="square" lIns="0" tIns="91425" rIns="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1274" name="Google Shape;1274;p35"/>
          <p:cNvSpPr txBox="1">
            <a:spLocks noGrp="1"/>
          </p:cNvSpPr>
          <p:nvPr>
            <p:ph type="subTitle" idx="9"/>
          </p:nvPr>
        </p:nvSpPr>
        <p:spPr>
          <a:xfrm>
            <a:off x="1171350" y="3745650"/>
            <a:ext cx="6801300" cy="1026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Crossword + Would You Rather</a:t>
            </a:r>
            <a:endParaRPr sz="2000"/>
          </a:p>
        </p:txBody>
      </p:sp>
      <p:sp>
        <p:nvSpPr>
          <p:cNvPr id="1275" name="Google Shape;1275;p35"/>
          <p:cNvSpPr txBox="1">
            <a:spLocks noGrp="1"/>
          </p:cNvSpPr>
          <p:nvPr>
            <p:ph type="subTitle" idx="1"/>
          </p:nvPr>
        </p:nvSpPr>
        <p:spPr>
          <a:xfrm>
            <a:off x="942975" y="1956225"/>
            <a:ext cx="3226800" cy="10266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Check In</a:t>
            </a:r>
            <a:endParaRPr sz="2000"/>
          </a:p>
        </p:txBody>
      </p:sp>
      <p:sp>
        <p:nvSpPr>
          <p:cNvPr id="1276" name="Google Shape;1276;p35"/>
          <p:cNvSpPr txBox="1">
            <a:spLocks noGrp="1"/>
          </p:cNvSpPr>
          <p:nvPr>
            <p:ph type="subTitle" idx="6"/>
          </p:nvPr>
        </p:nvSpPr>
        <p:spPr>
          <a:xfrm>
            <a:off x="5050300" y="1956225"/>
            <a:ext cx="3226800" cy="1119900"/>
          </a:xfrm>
          <a:prstGeom prst="rect">
            <a:avLst/>
          </a:prstGeom>
          <a:solidFill>
            <a:schemeClr val="accent2"/>
          </a:solidFill>
        </p:spPr>
        <p:txBody>
          <a:bodyPr spcFirstLastPara="1" wrap="square" lIns="365750" tIns="91425" rIns="365750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900"/>
              <a:t>Chapter Summaries + Discussion Questions</a:t>
            </a:r>
            <a:endParaRPr sz="1900"/>
          </a:p>
        </p:txBody>
      </p:sp>
      <p:sp>
        <p:nvSpPr>
          <p:cNvPr id="1277" name="Google Shape;1277;p35"/>
          <p:cNvSpPr/>
          <p:nvPr/>
        </p:nvSpPr>
        <p:spPr>
          <a:xfrm>
            <a:off x="-10534975" y="3990000"/>
            <a:ext cx="2047250" cy="2046275"/>
          </a:xfrm>
          <a:custGeom>
            <a:avLst/>
            <a:gdLst/>
            <a:ahLst/>
            <a:cxnLst/>
            <a:rect l="l" t="t" r="r" b="b"/>
            <a:pathLst>
              <a:path w="81890" h="81851" extrusionOk="0">
                <a:moveTo>
                  <a:pt x="40926" y="11064"/>
                </a:moveTo>
                <a:cubicBezTo>
                  <a:pt x="57465" y="11064"/>
                  <a:pt x="70787" y="24425"/>
                  <a:pt x="70787" y="40925"/>
                </a:cubicBezTo>
                <a:cubicBezTo>
                  <a:pt x="70787" y="57426"/>
                  <a:pt x="57465" y="70787"/>
                  <a:pt x="40926" y="70787"/>
                </a:cubicBezTo>
                <a:cubicBezTo>
                  <a:pt x="24426" y="70787"/>
                  <a:pt x="11065" y="57426"/>
                  <a:pt x="11065" y="40925"/>
                </a:cubicBezTo>
                <a:cubicBezTo>
                  <a:pt x="11065" y="24425"/>
                  <a:pt x="24426" y="11064"/>
                  <a:pt x="40926" y="11064"/>
                </a:cubicBezTo>
                <a:close/>
                <a:moveTo>
                  <a:pt x="40926" y="0"/>
                </a:moveTo>
                <a:cubicBezTo>
                  <a:pt x="18339" y="0"/>
                  <a:pt x="1" y="18338"/>
                  <a:pt x="1" y="40925"/>
                </a:cubicBezTo>
                <a:cubicBezTo>
                  <a:pt x="1" y="63513"/>
                  <a:pt x="18339" y="81851"/>
                  <a:pt x="40926" y="81851"/>
                </a:cubicBezTo>
                <a:cubicBezTo>
                  <a:pt x="63513" y="81851"/>
                  <a:pt x="81851" y="63513"/>
                  <a:pt x="81851" y="40925"/>
                </a:cubicBezTo>
                <a:cubicBezTo>
                  <a:pt x="81890" y="18338"/>
                  <a:pt x="63552" y="0"/>
                  <a:pt x="40926" y="0"/>
                </a:cubicBezTo>
                <a:close/>
              </a:path>
            </a:pathLst>
          </a:custGeom>
          <a:solidFill>
            <a:srgbClr val="F4BF4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35"/>
          <p:cNvSpPr/>
          <p:nvPr/>
        </p:nvSpPr>
        <p:spPr>
          <a:xfrm>
            <a:off x="-10065625" y="-353275"/>
            <a:ext cx="1325600" cy="1326550"/>
          </a:xfrm>
          <a:custGeom>
            <a:avLst/>
            <a:gdLst/>
            <a:ahLst/>
            <a:cxnLst/>
            <a:rect l="l" t="t" r="r" b="b"/>
            <a:pathLst>
              <a:path w="53024" h="53062" extrusionOk="0">
                <a:moveTo>
                  <a:pt x="26493" y="7197"/>
                </a:moveTo>
                <a:cubicBezTo>
                  <a:pt x="37174" y="7197"/>
                  <a:pt x="45826" y="15850"/>
                  <a:pt x="45826" y="26531"/>
                </a:cubicBezTo>
                <a:cubicBezTo>
                  <a:pt x="45864" y="37212"/>
                  <a:pt x="37212" y="45864"/>
                  <a:pt x="26493" y="45864"/>
                </a:cubicBezTo>
                <a:cubicBezTo>
                  <a:pt x="15812" y="45864"/>
                  <a:pt x="7159" y="37212"/>
                  <a:pt x="7159" y="26531"/>
                </a:cubicBezTo>
                <a:cubicBezTo>
                  <a:pt x="7159" y="15850"/>
                  <a:pt x="15812" y="7197"/>
                  <a:pt x="26493" y="7197"/>
                </a:cubicBezTo>
                <a:close/>
                <a:moveTo>
                  <a:pt x="26493" y="0"/>
                </a:moveTo>
                <a:cubicBezTo>
                  <a:pt x="11907" y="0"/>
                  <a:pt x="0" y="11906"/>
                  <a:pt x="0" y="26531"/>
                </a:cubicBezTo>
                <a:cubicBezTo>
                  <a:pt x="0" y="41193"/>
                  <a:pt x="11907" y="53061"/>
                  <a:pt x="26531" y="53061"/>
                </a:cubicBezTo>
                <a:cubicBezTo>
                  <a:pt x="41194" y="53061"/>
                  <a:pt x="53023" y="41155"/>
                  <a:pt x="53023" y="26531"/>
                </a:cubicBezTo>
                <a:cubicBezTo>
                  <a:pt x="53023" y="11906"/>
                  <a:pt x="41117" y="0"/>
                  <a:pt x="26493" y="0"/>
                </a:cubicBezTo>
                <a:close/>
              </a:path>
            </a:pathLst>
          </a:custGeom>
          <a:solidFill>
            <a:srgbClr val="FF8744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35"/>
          <p:cNvSpPr/>
          <p:nvPr/>
        </p:nvSpPr>
        <p:spPr>
          <a:xfrm>
            <a:off x="-10027700" y="1308850"/>
            <a:ext cx="1320800" cy="818725"/>
          </a:xfrm>
          <a:custGeom>
            <a:avLst/>
            <a:gdLst/>
            <a:ahLst/>
            <a:cxnLst/>
            <a:rect l="l" t="t" r="r" b="b"/>
            <a:pathLst>
              <a:path w="52832" h="32749" extrusionOk="0">
                <a:moveTo>
                  <a:pt x="6123" y="1"/>
                </a:moveTo>
                <a:cubicBezTo>
                  <a:pt x="4517" y="1"/>
                  <a:pt x="3039" y="1035"/>
                  <a:pt x="2488" y="2655"/>
                </a:cubicBezTo>
                <a:cubicBezTo>
                  <a:pt x="1876" y="4493"/>
                  <a:pt x="1340" y="6599"/>
                  <a:pt x="957" y="8972"/>
                </a:cubicBezTo>
                <a:cubicBezTo>
                  <a:pt x="0" y="14408"/>
                  <a:pt x="2986" y="19232"/>
                  <a:pt x="8040" y="20381"/>
                </a:cubicBezTo>
                <a:cubicBezTo>
                  <a:pt x="8537" y="20495"/>
                  <a:pt x="8920" y="20534"/>
                  <a:pt x="9341" y="20572"/>
                </a:cubicBezTo>
                <a:cubicBezTo>
                  <a:pt x="9641" y="20602"/>
                  <a:pt x="9933" y="20616"/>
                  <a:pt x="10218" y="20616"/>
                </a:cubicBezTo>
                <a:cubicBezTo>
                  <a:pt x="15424" y="20616"/>
                  <a:pt x="18151" y="15829"/>
                  <a:pt x="19640" y="13107"/>
                </a:cubicBezTo>
                <a:cubicBezTo>
                  <a:pt x="19869" y="12686"/>
                  <a:pt x="20099" y="12226"/>
                  <a:pt x="20367" y="11843"/>
                </a:cubicBezTo>
                <a:cubicBezTo>
                  <a:pt x="20941" y="10925"/>
                  <a:pt x="21707" y="10197"/>
                  <a:pt x="22281" y="9814"/>
                </a:cubicBezTo>
                <a:lnTo>
                  <a:pt x="22281" y="9929"/>
                </a:lnTo>
                <a:cubicBezTo>
                  <a:pt x="22511" y="11078"/>
                  <a:pt x="22319" y="12418"/>
                  <a:pt x="22090" y="13949"/>
                </a:cubicBezTo>
                <a:cubicBezTo>
                  <a:pt x="21898" y="15289"/>
                  <a:pt x="21669" y="16820"/>
                  <a:pt x="21707" y="18428"/>
                </a:cubicBezTo>
                <a:cubicBezTo>
                  <a:pt x="21783" y="21338"/>
                  <a:pt x="23009" y="23826"/>
                  <a:pt x="25038" y="25434"/>
                </a:cubicBezTo>
                <a:cubicBezTo>
                  <a:pt x="26578" y="26609"/>
                  <a:pt x="28474" y="27196"/>
                  <a:pt x="30544" y="27196"/>
                </a:cubicBezTo>
                <a:cubicBezTo>
                  <a:pt x="31510" y="27196"/>
                  <a:pt x="32513" y="27068"/>
                  <a:pt x="33537" y="26812"/>
                </a:cubicBezTo>
                <a:cubicBezTo>
                  <a:pt x="36561" y="26047"/>
                  <a:pt x="38552" y="23941"/>
                  <a:pt x="40121" y="22218"/>
                </a:cubicBezTo>
                <a:cubicBezTo>
                  <a:pt x="41717" y="20511"/>
                  <a:pt x="42377" y="19919"/>
                  <a:pt x="43114" y="19919"/>
                </a:cubicBezTo>
                <a:cubicBezTo>
                  <a:pt x="43137" y="19919"/>
                  <a:pt x="43161" y="19920"/>
                  <a:pt x="43184" y="19921"/>
                </a:cubicBezTo>
                <a:cubicBezTo>
                  <a:pt x="43758" y="19960"/>
                  <a:pt x="45328" y="20074"/>
                  <a:pt x="44907" y="28573"/>
                </a:cubicBezTo>
                <a:lnTo>
                  <a:pt x="44907" y="28650"/>
                </a:lnTo>
                <a:cubicBezTo>
                  <a:pt x="44830" y="30717"/>
                  <a:pt x="46362" y="32478"/>
                  <a:pt x="48352" y="32708"/>
                </a:cubicBezTo>
                <a:cubicBezTo>
                  <a:pt x="48391" y="32708"/>
                  <a:pt x="48467" y="32746"/>
                  <a:pt x="48544" y="32746"/>
                </a:cubicBezTo>
                <a:cubicBezTo>
                  <a:pt x="48592" y="32748"/>
                  <a:pt x="48640" y="32749"/>
                  <a:pt x="48688" y="32749"/>
                </a:cubicBezTo>
                <a:cubicBezTo>
                  <a:pt x="50731" y="32749"/>
                  <a:pt x="52451" y="31167"/>
                  <a:pt x="52564" y="29109"/>
                </a:cubicBezTo>
                <a:lnTo>
                  <a:pt x="52564" y="28994"/>
                </a:lnTo>
                <a:cubicBezTo>
                  <a:pt x="52640" y="26697"/>
                  <a:pt x="52832" y="23252"/>
                  <a:pt x="52066" y="20151"/>
                </a:cubicBezTo>
                <a:cubicBezTo>
                  <a:pt x="50956" y="15404"/>
                  <a:pt x="47855" y="12571"/>
                  <a:pt x="43567" y="12341"/>
                </a:cubicBezTo>
                <a:cubicBezTo>
                  <a:pt x="43369" y="12329"/>
                  <a:pt x="43176" y="12324"/>
                  <a:pt x="42985" y="12324"/>
                </a:cubicBezTo>
                <a:cubicBezTo>
                  <a:pt x="38783" y="12324"/>
                  <a:pt x="36285" y="15074"/>
                  <a:pt x="34417" y="17088"/>
                </a:cubicBezTo>
                <a:cubicBezTo>
                  <a:pt x="33422" y="18198"/>
                  <a:pt x="32465" y="19232"/>
                  <a:pt x="31622" y="19424"/>
                </a:cubicBezTo>
                <a:cubicBezTo>
                  <a:pt x="31207" y="19523"/>
                  <a:pt x="30821" y="19565"/>
                  <a:pt x="30498" y="19565"/>
                </a:cubicBezTo>
                <a:cubicBezTo>
                  <a:pt x="30076" y="19565"/>
                  <a:pt x="29762" y="19494"/>
                  <a:pt x="29632" y="19385"/>
                </a:cubicBezTo>
                <a:cubicBezTo>
                  <a:pt x="29440" y="19232"/>
                  <a:pt x="29287" y="18811"/>
                  <a:pt x="29287" y="18275"/>
                </a:cubicBezTo>
                <a:cubicBezTo>
                  <a:pt x="29287" y="17356"/>
                  <a:pt x="29440" y="16284"/>
                  <a:pt x="29632" y="15174"/>
                </a:cubicBezTo>
                <a:cubicBezTo>
                  <a:pt x="29938" y="13222"/>
                  <a:pt x="30321" y="10925"/>
                  <a:pt x="29785" y="8436"/>
                </a:cubicBezTo>
                <a:cubicBezTo>
                  <a:pt x="28713" y="3306"/>
                  <a:pt x="25420" y="2196"/>
                  <a:pt x="24042" y="1966"/>
                </a:cubicBezTo>
                <a:cubicBezTo>
                  <a:pt x="23653" y="1898"/>
                  <a:pt x="23266" y="1866"/>
                  <a:pt x="22881" y="1866"/>
                </a:cubicBezTo>
                <a:cubicBezTo>
                  <a:pt x="19137" y="1866"/>
                  <a:pt x="15657" y="4918"/>
                  <a:pt x="13782" y="7938"/>
                </a:cubicBezTo>
                <a:cubicBezTo>
                  <a:pt x="13514" y="8436"/>
                  <a:pt x="13208" y="8972"/>
                  <a:pt x="12940" y="9470"/>
                </a:cubicBezTo>
                <a:cubicBezTo>
                  <a:pt x="11380" y="12284"/>
                  <a:pt x="10691" y="13026"/>
                  <a:pt x="10022" y="13026"/>
                </a:cubicBezTo>
                <a:cubicBezTo>
                  <a:pt x="9936" y="13026"/>
                  <a:pt x="9850" y="13014"/>
                  <a:pt x="9762" y="12992"/>
                </a:cubicBezTo>
                <a:cubicBezTo>
                  <a:pt x="8154" y="12609"/>
                  <a:pt x="8537" y="10389"/>
                  <a:pt x="8537" y="10312"/>
                </a:cubicBezTo>
                <a:cubicBezTo>
                  <a:pt x="8882" y="8321"/>
                  <a:pt x="9303" y="6560"/>
                  <a:pt x="9762" y="5029"/>
                </a:cubicBezTo>
                <a:cubicBezTo>
                  <a:pt x="10451" y="3038"/>
                  <a:pt x="9341" y="856"/>
                  <a:pt x="7350" y="205"/>
                </a:cubicBezTo>
                <a:cubicBezTo>
                  <a:pt x="6942" y="66"/>
                  <a:pt x="6528" y="1"/>
                  <a:pt x="6123" y="1"/>
                </a:cubicBezTo>
                <a:close/>
              </a:path>
            </a:pathLst>
          </a:custGeom>
          <a:solidFill>
            <a:srgbClr val="6197DD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35"/>
          <p:cNvSpPr/>
          <p:nvPr/>
        </p:nvSpPr>
        <p:spPr>
          <a:xfrm>
            <a:off x="-10018150" y="2821050"/>
            <a:ext cx="953300" cy="840050"/>
          </a:xfrm>
          <a:custGeom>
            <a:avLst/>
            <a:gdLst/>
            <a:ahLst/>
            <a:cxnLst/>
            <a:rect l="l" t="t" r="r" b="b"/>
            <a:pathLst>
              <a:path w="38132" h="33602" extrusionOk="0">
                <a:moveTo>
                  <a:pt x="13501" y="1"/>
                </a:moveTo>
                <a:cubicBezTo>
                  <a:pt x="8851" y="1"/>
                  <a:pt x="4678" y="1751"/>
                  <a:pt x="1647" y="4991"/>
                </a:cubicBezTo>
                <a:cubicBezTo>
                  <a:pt x="1" y="6714"/>
                  <a:pt x="77" y="9432"/>
                  <a:pt x="1800" y="11078"/>
                </a:cubicBezTo>
                <a:cubicBezTo>
                  <a:pt x="2637" y="11859"/>
                  <a:pt x="3708" y="12251"/>
                  <a:pt x="4778" y="12251"/>
                </a:cubicBezTo>
                <a:cubicBezTo>
                  <a:pt x="5910" y="12251"/>
                  <a:pt x="7041" y="11811"/>
                  <a:pt x="7887" y="10925"/>
                </a:cubicBezTo>
                <a:cubicBezTo>
                  <a:pt x="9411" y="9367"/>
                  <a:pt x="11385" y="8588"/>
                  <a:pt x="13701" y="8588"/>
                </a:cubicBezTo>
                <a:cubicBezTo>
                  <a:pt x="14004" y="8588"/>
                  <a:pt x="14312" y="8601"/>
                  <a:pt x="14625" y="8628"/>
                </a:cubicBezTo>
                <a:cubicBezTo>
                  <a:pt x="18913" y="9049"/>
                  <a:pt x="23775" y="12111"/>
                  <a:pt x="26149" y="15863"/>
                </a:cubicBezTo>
                <a:cubicBezTo>
                  <a:pt x="28446" y="19424"/>
                  <a:pt x="29211" y="24094"/>
                  <a:pt x="28178" y="28229"/>
                </a:cubicBezTo>
                <a:cubicBezTo>
                  <a:pt x="27603" y="30526"/>
                  <a:pt x="28982" y="32899"/>
                  <a:pt x="31279" y="33474"/>
                </a:cubicBezTo>
                <a:cubicBezTo>
                  <a:pt x="31624" y="33560"/>
                  <a:pt x="31971" y="33602"/>
                  <a:pt x="32313" y="33602"/>
                </a:cubicBezTo>
                <a:cubicBezTo>
                  <a:pt x="34239" y="33602"/>
                  <a:pt x="35997" y="32286"/>
                  <a:pt x="36485" y="30334"/>
                </a:cubicBezTo>
                <a:cubicBezTo>
                  <a:pt x="38131" y="23903"/>
                  <a:pt x="36983" y="16897"/>
                  <a:pt x="33384" y="11269"/>
                </a:cubicBezTo>
                <a:cubicBezTo>
                  <a:pt x="29556" y="5259"/>
                  <a:pt x="22320" y="780"/>
                  <a:pt x="15391" y="90"/>
                </a:cubicBezTo>
                <a:cubicBezTo>
                  <a:pt x="15238" y="90"/>
                  <a:pt x="15046" y="52"/>
                  <a:pt x="14893" y="52"/>
                </a:cubicBezTo>
                <a:cubicBezTo>
                  <a:pt x="14425" y="18"/>
                  <a:pt x="13961" y="1"/>
                  <a:pt x="13501" y="1"/>
                </a:cubicBezTo>
                <a:close/>
              </a:path>
            </a:pathLst>
          </a:custGeom>
          <a:solidFill>
            <a:srgbClr val="FEF7F2"/>
          </a:solidFill>
          <a:ln w="12450" cap="rnd" cmpd="sng">
            <a:solidFill>
              <a:srgbClr val="22222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7" name="Google Shape;1397;p53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398" name="Google Shape;1398;p5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399" name="Google Shape;1399;p53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1 Down: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number of days Hugo says he’s been living in this universe</a:t>
            </a:r>
            <a:endParaRPr sz="1600"/>
          </a:p>
        </p:txBody>
      </p:sp>
      <p:sp>
        <p:nvSpPr>
          <p:cNvPr id="1400" name="Google Shape;1400;p53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1" name="Google Shape;1401;p53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2" name="Google Shape;1402;p53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03" name="Google Shape;1403;p53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8" name="Google Shape;1408;p54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409" name="Google Shape;1409;p5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10" name="Google Shape;1410;p54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2 Across: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country where Nora’s grandfather on her mother’s side is from</a:t>
            </a:r>
            <a:endParaRPr sz="2000"/>
          </a:p>
        </p:txBody>
      </p:sp>
      <p:sp>
        <p:nvSpPr>
          <p:cNvPr id="1411" name="Google Shape;1411;p54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2" name="Google Shape;1412;p54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3" name="Google Shape;1413;p54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14" name="Google Shape;1414;p54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9" name="Google Shape;1419;p55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420" name="Google Shape;1420;p5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21" name="Google Shape;1421;p55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 2 Across: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country where Nora’s grandfather on her mother’s side is from</a:t>
            </a:r>
            <a:endParaRPr sz="1600"/>
          </a:p>
        </p:txBody>
      </p:sp>
      <p:sp>
        <p:nvSpPr>
          <p:cNvPr id="1422" name="Google Shape;1422;p55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3" name="Google Shape;1423;p55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4" name="Google Shape;1424;p55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5" name="Google Shape;1425;p55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6" name="Google Shape;1426;p55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7" name="Google Shape;1427;p55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8" name="Google Shape;1428;p55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29" name="Google Shape;1429;p55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" name="Google Shape;1434;p56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435" name="Google Shape;1435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36" name="Google Shape;1436;p56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 Down: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name of the northernmost city in Norway</a:t>
            </a:r>
            <a:endParaRPr sz="16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000"/>
          </a:p>
        </p:txBody>
      </p:sp>
      <p:sp>
        <p:nvSpPr>
          <p:cNvPr id="1437" name="Google Shape;1437;p56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8" name="Google Shape;1438;p56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39" name="Google Shape;1439;p56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0" name="Google Shape;1440;p56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1" name="Google Shape;1441;p56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2" name="Google Shape;1442;p56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3" name="Google Shape;1443;p56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44" name="Google Shape;1444;p56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9" name="Google Shape;1449;p57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450" name="Google Shape;1450;p5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51" name="Google Shape;1451;p57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3 Down: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name of the northernmost city in Norway</a:t>
            </a:r>
            <a:endParaRPr sz="1600"/>
          </a:p>
        </p:txBody>
      </p:sp>
      <p:sp>
        <p:nvSpPr>
          <p:cNvPr id="1452" name="Google Shape;1452;p57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3" name="Google Shape;1453;p57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4" name="Google Shape;1454;p57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5" name="Google Shape;1455;p57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6" name="Google Shape;1456;p57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7" name="Google Shape;1457;p57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8" name="Google Shape;1458;p57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59" name="Google Shape;1459;p57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0" name="Google Shape;1460;p57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1" name="Google Shape;1461;p57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2" name="Google Shape;1462;p57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3" name="Google Shape;1463;p57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4" name="Google Shape;1464;p57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5" name="Google Shape;1465;p57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6" name="Google Shape;1466;p57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7" name="Google Shape;1467;p57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8" name="Google Shape;1468;p57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69" name="Google Shape;1469;p57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0" name="Google Shape;1470;p57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5" name="Google Shape;1475;p58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476" name="Google Shape;1476;p5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477" name="Google Shape;1477;p58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 Across: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animal Nora mistakes as a Polar Bear</a:t>
            </a:r>
            <a:endParaRPr sz="1600"/>
          </a:p>
        </p:txBody>
      </p:sp>
      <p:sp>
        <p:nvSpPr>
          <p:cNvPr id="1478" name="Google Shape;1478;p58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79" name="Google Shape;1479;p58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0" name="Google Shape;1480;p58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1" name="Google Shape;1481;p58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2" name="Google Shape;1482;p58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3" name="Google Shape;1483;p58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4" name="Google Shape;1484;p58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5" name="Google Shape;1485;p58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6" name="Google Shape;1486;p58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7" name="Google Shape;1487;p58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8" name="Google Shape;1488;p58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89" name="Google Shape;1489;p58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0" name="Google Shape;1490;p58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1" name="Google Shape;1491;p58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2" name="Google Shape;1492;p58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3" name="Google Shape;1493;p58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4" name="Google Shape;1494;p58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5" name="Google Shape;1495;p58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496" name="Google Shape;1496;p58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1" name="Google Shape;1501;p59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502" name="Google Shape;1502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03" name="Google Shape;1503;p59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4 Across: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animal Nora mistakes as a Polar Bear</a:t>
            </a:r>
            <a:endParaRPr sz="1600"/>
          </a:p>
        </p:txBody>
      </p:sp>
      <p:sp>
        <p:nvSpPr>
          <p:cNvPr id="1504" name="Google Shape;1504;p59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5" name="Google Shape;1505;p59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6" name="Google Shape;1506;p59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7" name="Google Shape;1507;p59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8" name="Google Shape;1508;p59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09" name="Google Shape;1509;p59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0" name="Google Shape;1510;p59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1" name="Google Shape;1511;p59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2" name="Google Shape;1512;p59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3" name="Google Shape;1513;p59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4" name="Google Shape;1514;p59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5" name="Google Shape;1515;p59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6" name="Google Shape;1516;p59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7" name="Google Shape;1517;p59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8" name="Google Shape;1518;p59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19" name="Google Shape;1519;p59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0" name="Google Shape;1520;p59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1" name="Google Shape;1521;p59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2" name="Google Shape;1522;p59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3" name="Google Shape;1523;p59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4" name="Google Shape;1524;p59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5" name="Google Shape;1525;p59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6" name="Google Shape;1526;p59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27" name="Google Shape;1527;p59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2" name="Google Shape;1532;p60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533" name="Google Shape;1533;p6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34" name="Google Shape;1534;p60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5 Down: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name of Nora’s grandfather on her mother’s side</a:t>
            </a:r>
            <a:endParaRPr sz="1600"/>
          </a:p>
        </p:txBody>
      </p:sp>
      <p:sp>
        <p:nvSpPr>
          <p:cNvPr id="1535" name="Google Shape;1535;p60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6" name="Google Shape;1536;p60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7" name="Google Shape;1537;p60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8" name="Google Shape;1538;p60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39" name="Google Shape;1539;p60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0" name="Google Shape;1540;p60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1" name="Google Shape;1541;p60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2" name="Google Shape;1542;p60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3" name="Google Shape;1543;p60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4" name="Google Shape;1544;p60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5" name="Google Shape;1545;p60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6" name="Google Shape;1546;p60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7" name="Google Shape;1547;p60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8" name="Google Shape;1548;p60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49" name="Google Shape;1549;p60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0" name="Google Shape;1550;p60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1" name="Google Shape;1551;p60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2" name="Google Shape;1552;p60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3" name="Google Shape;1553;p60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4" name="Google Shape;1554;p60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5" name="Google Shape;1555;p60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6" name="Google Shape;1556;p60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7" name="Google Shape;1557;p60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58" name="Google Shape;1558;p60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3" name="Google Shape;1563;p61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564" name="Google Shape;1564;p6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565" name="Google Shape;1565;p61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5 Down: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name of Nora’s grandfather on her mother’s side</a:t>
            </a:r>
            <a:endParaRPr sz="1600"/>
          </a:p>
        </p:txBody>
      </p:sp>
      <p:sp>
        <p:nvSpPr>
          <p:cNvPr id="1566" name="Google Shape;1566;p61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7" name="Google Shape;1567;p61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8" name="Google Shape;1568;p61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69" name="Google Shape;1569;p61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0" name="Google Shape;1570;p61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1" name="Google Shape;1571;p61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2" name="Google Shape;1572;p61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3" name="Google Shape;1573;p61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4" name="Google Shape;1574;p61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5" name="Google Shape;1575;p61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6" name="Google Shape;1576;p61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7" name="Google Shape;1577;p61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8" name="Google Shape;1578;p61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79" name="Google Shape;1579;p61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0" name="Google Shape;1580;p61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1" name="Google Shape;1581;p61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2" name="Google Shape;1582;p61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3" name="Google Shape;1583;p61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4" name="Google Shape;1584;p61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5" name="Google Shape;1585;p61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6" name="Google Shape;1586;p61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7" name="Google Shape;1587;p61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8" name="Google Shape;1588;p61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89" name="Google Shape;1589;p61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0" name="Google Shape;1590;p61"/>
          <p:cNvSpPr txBox="1"/>
          <p:nvPr/>
        </p:nvSpPr>
        <p:spPr>
          <a:xfrm>
            <a:off x="8109900" y="2450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1" name="Google Shape;1591;p61"/>
          <p:cNvSpPr txBox="1"/>
          <p:nvPr/>
        </p:nvSpPr>
        <p:spPr>
          <a:xfrm>
            <a:off x="81099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2" name="Google Shape;1592;p61"/>
          <p:cNvSpPr txBox="1"/>
          <p:nvPr/>
        </p:nvSpPr>
        <p:spPr>
          <a:xfrm>
            <a:off x="8109888" y="27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3" name="Google Shape;1593;p61"/>
          <p:cNvSpPr txBox="1"/>
          <p:nvPr/>
        </p:nvSpPr>
        <p:spPr>
          <a:xfrm>
            <a:off x="8109900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4" name="Google Shape;1594;p61"/>
          <p:cNvSpPr txBox="1"/>
          <p:nvPr/>
        </p:nvSpPr>
        <p:spPr>
          <a:xfrm>
            <a:off x="810990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5" name="Google Shape;1595;p61"/>
          <p:cNvSpPr txBox="1"/>
          <p:nvPr/>
        </p:nvSpPr>
        <p:spPr>
          <a:xfrm>
            <a:off x="8109900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Z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596" name="Google Shape;1596;p61"/>
          <p:cNvSpPr txBox="1"/>
          <p:nvPr/>
        </p:nvSpPr>
        <p:spPr>
          <a:xfrm>
            <a:off x="8109900" y="39262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1" name="Google Shape;1601;p62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602" name="Google Shape;1602;p6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03" name="Google Shape;1603;p62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6 Down: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Ash worked as in the hospital</a:t>
            </a:r>
            <a:endParaRPr sz="1600"/>
          </a:p>
        </p:txBody>
      </p:sp>
      <p:sp>
        <p:nvSpPr>
          <p:cNvPr id="1604" name="Google Shape;1604;p62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5" name="Google Shape;1605;p62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6" name="Google Shape;1606;p62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7" name="Google Shape;1607;p62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8" name="Google Shape;1608;p62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09" name="Google Shape;1609;p62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0" name="Google Shape;1610;p62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1" name="Google Shape;1611;p62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2" name="Google Shape;1612;p62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3" name="Google Shape;1613;p62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4" name="Google Shape;1614;p62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5" name="Google Shape;1615;p62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6" name="Google Shape;1616;p62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7" name="Google Shape;1617;p62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8" name="Google Shape;1618;p62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19" name="Google Shape;1619;p62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0" name="Google Shape;1620;p62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1" name="Google Shape;1621;p62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2" name="Google Shape;1622;p62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3" name="Google Shape;1623;p62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4" name="Google Shape;1624;p62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5" name="Google Shape;1625;p62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6" name="Google Shape;1626;p62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7" name="Google Shape;1627;p62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8" name="Google Shape;1628;p62"/>
          <p:cNvSpPr txBox="1"/>
          <p:nvPr/>
        </p:nvSpPr>
        <p:spPr>
          <a:xfrm>
            <a:off x="8109900" y="2450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29" name="Google Shape;1629;p62"/>
          <p:cNvSpPr txBox="1"/>
          <p:nvPr/>
        </p:nvSpPr>
        <p:spPr>
          <a:xfrm>
            <a:off x="81099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0" name="Google Shape;1630;p62"/>
          <p:cNvSpPr txBox="1"/>
          <p:nvPr/>
        </p:nvSpPr>
        <p:spPr>
          <a:xfrm>
            <a:off x="8109888" y="27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1" name="Google Shape;1631;p62"/>
          <p:cNvSpPr txBox="1"/>
          <p:nvPr/>
        </p:nvSpPr>
        <p:spPr>
          <a:xfrm>
            <a:off x="8109900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2" name="Google Shape;1632;p62"/>
          <p:cNvSpPr txBox="1"/>
          <p:nvPr/>
        </p:nvSpPr>
        <p:spPr>
          <a:xfrm>
            <a:off x="810990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3" name="Google Shape;1633;p62"/>
          <p:cNvSpPr txBox="1"/>
          <p:nvPr/>
        </p:nvSpPr>
        <p:spPr>
          <a:xfrm>
            <a:off x="8109900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Z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34" name="Google Shape;1634;p62"/>
          <p:cNvSpPr txBox="1"/>
          <p:nvPr/>
        </p:nvSpPr>
        <p:spPr>
          <a:xfrm>
            <a:off x="8109900" y="39262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5" name="Google Shape;1285;p36"/>
          <p:cNvSpPr txBox="1">
            <a:spLocks noGrp="1"/>
          </p:cNvSpPr>
          <p:nvPr>
            <p:ph type="body" idx="1"/>
          </p:nvPr>
        </p:nvSpPr>
        <p:spPr>
          <a:xfrm>
            <a:off x="290775" y="1157000"/>
            <a:ext cx="8592000" cy="36390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197DD"/>
              </a:buClr>
              <a:buSzPts val="2600"/>
              <a:buChar char="●"/>
            </a:pPr>
            <a:r>
              <a:rPr lang="en" sz="2600" b="1">
                <a:solidFill>
                  <a:srgbClr val="6197DD"/>
                </a:solidFill>
              </a:rPr>
              <a:t>Highs and Lows</a:t>
            </a:r>
            <a:endParaRPr sz="2600" b="1">
              <a:solidFill>
                <a:srgbClr val="6197DD"/>
              </a:solidFill>
            </a:endParaRPr>
          </a:p>
          <a:p>
            <a:pPr marL="457200" lvl="0" indent="-39370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Clr>
                <a:srgbClr val="6197DD"/>
              </a:buClr>
              <a:buSzPts val="2600"/>
              <a:buChar char="●"/>
            </a:pPr>
            <a:r>
              <a:rPr lang="en" sz="2600" b="1">
                <a:solidFill>
                  <a:srgbClr val="6197DD"/>
                </a:solidFill>
              </a:rPr>
              <a:t>Any upcoming plans / vacations??</a:t>
            </a:r>
            <a:endParaRPr sz="2600" b="1">
              <a:solidFill>
                <a:srgbClr val="6197DD"/>
              </a:solidFill>
            </a:endParaRPr>
          </a:p>
        </p:txBody>
      </p:sp>
      <p:sp>
        <p:nvSpPr>
          <p:cNvPr id="1286" name="Google Shape;1286;p36"/>
          <p:cNvSpPr txBox="1">
            <a:spLocks noGrp="1"/>
          </p:cNvSpPr>
          <p:nvPr>
            <p:ph type="title"/>
          </p:nvPr>
        </p:nvSpPr>
        <p:spPr>
          <a:xfrm>
            <a:off x="720000" y="235200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Check In</a:t>
            </a:r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" name="Google Shape;1639;p63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640" name="Google Shape;1640;p6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41" name="Google Shape;1641;p63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6 Down: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What Ash worked as in the hospital</a:t>
            </a:r>
            <a:endParaRPr sz="1600"/>
          </a:p>
        </p:txBody>
      </p:sp>
      <p:sp>
        <p:nvSpPr>
          <p:cNvPr id="1642" name="Google Shape;1642;p63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3" name="Google Shape;1643;p63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4" name="Google Shape;1644;p63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5" name="Google Shape;1645;p63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6" name="Google Shape;1646;p63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7" name="Google Shape;1647;p63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8" name="Google Shape;1648;p63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49" name="Google Shape;1649;p63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0" name="Google Shape;1650;p63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1" name="Google Shape;1651;p63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2" name="Google Shape;1652;p63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3" name="Google Shape;1653;p63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4" name="Google Shape;1654;p63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5" name="Google Shape;1655;p63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6" name="Google Shape;1656;p63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7" name="Google Shape;1657;p63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8" name="Google Shape;1658;p63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59" name="Google Shape;1659;p63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0" name="Google Shape;1660;p63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1" name="Google Shape;1661;p63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2" name="Google Shape;1662;p63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3" name="Google Shape;1663;p63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4" name="Google Shape;1664;p63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5" name="Google Shape;1665;p63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6" name="Google Shape;1666;p63"/>
          <p:cNvSpPr txBox="1"/>
          <p:nvPr/>
        </p:nvSpPr>
        <p:spPr>
          <a:xfrm>
            <a:off x="8109900" y="2450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7" name="Google Shape;1667;p63"/>
          <p:cNvSpPr txBox="1"/>
          <p:nvPr/>
        </p:nvSpPr>
        <p:spPr>
          <a:xfrm>
            <a:off x="81099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8" name="Google Shape;1668;p63"/>
          <p:cNvSpPr txBox="1"/>
          <p:nvPr/>
        </p:nvSpPr>
        <p:spPr>
          <a:xfrm>
            <a:off x="8109888" y="27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69" name="Google Shape;1669;p63"/>
          <p:cNvSpPr txBox="1"/>
          <p:nvPr/>
        </p:nvSpPr>
        <p:spPr>
          <a:xfrm>
            <a:off x="8109900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0" name="Google Shape;1670;p63"/>
          <p:cNvSpPr txBox="1"/>
          <p:nvPr/>
        </p:nvSpPr>
        <p:spPr>
          <a:xfrm>
            <a:off x="810990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1" name="Google Shape;1671;p63"/>
          <p:cNvSpPr txBox="1"/>
          <p:nvPr/>
        </p:nvSpPr>
        <p:spPr>
          <a:xfrm>
            <a:off x="8109900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Z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2" name="Google Shape;1672;p63"/>
          <p:cNvSpPr txBox="1"/>
          <p:nvPr/>
        </p:nvSpPr>
        <p:spPr>
          <a:xfrm>
            <a:off x="8109900" y="39262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3" name="Google Shape;1673;p63"/>
          <p:cNvSpPr txBox="1"/>
          <p:nvPr/>
        </p:nvSpPr>
        <p:spPr>
          <a:xfrm>
            <a:off x="61086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4" name="Google Shape;1674;p63"/>
          <p:cNvSpPr txBox="1"/>
          <p:nvPr/>
        </p:nvSpPr>
        <p:spPr>
          <a:xfrm>
            <a:off x="61086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5" name="Google Shape;1675;p63"/>
          <p:cNvSpPr txBox="1"/>
          <p:nvPr/>
        </p:nvSpPr>
        <p:spPr>
          <a:xfrm>
            <a:off x="6108663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6" name="Google Shape;1676;p63"/>
          <p:cNvSpPr txBox="1"/>
          <p:nvPr/>
        </p:nvSpPr>
        <p:spPr>
          <a:xfrm>
            <a:off x="61086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7" name="Google Shape;1677;p63"/>
          <p:cNvSpPr txBox="1"/>
          <p:nvPr/>
        </p:nvSpPr>
        <p:spPr>
          <a:xfrm>
            <a:off x="6108675" y="3879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8" name="Google Shape;1678;p63"/>
          <p:cNvSpPr txBox="1"/>
          <p:nvPr/>
        </p:nvSpPr>
        <p:spPr>
          <a:xfrm>
            <a:off x="6108675" y="41650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79" name="Google Shape;1679;p63"/>
          <p:cNvSpPr txBox="1"/>
          <p:nvPr/>
        </p:nvSpPr>
        <p:spPr>
          <a:xfrm>
            <a:off x="6108675" y="44701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4" name="Google Shape;1684;p64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685" name="Google Shape;1685;p6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686" name="Google Shape;1686;p64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7 Across: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name of the island where Nora sees a Polar Bear</a:t>
            </a:r>
            <a:endParaRPr sz="2000"/>
          </a:p>
        </p:txBody>
      </p:sp>
      <p:sp>
        <p:nvSpPr>
          <p:cNvPr id="1687" name="Google Shape;1687;p64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8" name="Google Shape;1688;p64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89" name="Google Shape;1689;p64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0" name="Google Shape;1690;p64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1" name="Google Shape;1691;p64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2" name="Google Shape;1692;p64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3" name="Google Shape;1693;p64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4" name="Google Shape;1694;p64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5" name="Google Shape;1695;p64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6" name="Google Shape;1696;p64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7" name="Google Shape;1697;p64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8" name="Google Shape;1698;p64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699" name="Google Shape;1699;p64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0" name="Google Shape;1700;p64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1" name="Google Shape;1701;p64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2" name="Google Shape;1702;p64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3" name="Google Shape;1703;p64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4" name="Google Shape;1704;p64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5" name="Google Shape;1705;p64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6" name="Google Shape;1706;p64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7" name="Google Shape;1707;p64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8" name="Google Shape;1708;p64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09" name="Google Shape;1709;p64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0" name="Google Shape;1710;p64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1" name="Google Shape;1711;p64"/>
          <p:cNvSpPr txBox="1"/>
          <p:nvPr/>
        </p:nvSpPr>
        <p:spPr>
          <a:xfrm>
            <a:off x="8109900" y="2450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2" name="Google Shape;1712;p64"/>
          <p:cNvSpPr txBox="1"/>
          <p:nvPr/>
        </p:nvSpPr>
        <p:spPr>
          <a:xfrm>
            <a:off x="81099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3" name="Google Shape;1713;p64"/>
          <p:cNvSpPr txBox="1"/>
          <p:nvPr/>
        </p:nvSpPr>
        <p:spPr>
          <a:xfrm>
            <a:off x="8109888" y="27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4" name="Google Shape;1714;p64"/>
          <p:cNvSpPr txBox="1"/>
          <p:nvPr/>
        </p:nvSpPr>
        <p:spPr>
          <a:xfrm>
            <a:off x="8109900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5" name="Google Shape;1715;p64"/>
          <p:cNvSpPr txBox="1"/>
          <p:nvPr/>
        </p:nvSpPr>
        <p:spPr>
          <a:xfrm>
            <a:off x="810990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6" name="Google Shape;1716;p64"/>
          <p:cNvSpPr txBox="1"/>
          <p:nvPr/>
        </p:nvSpPr>
        <p:spPr>
          <a:xfrm>
            <a:off x="8109900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Z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7" name="Google Shape;1717;p64"/>
          <p:cNvSpPr txBox="1"/>
          <p:nvPr/>
        </p:nvSpPr>
        <p:spPr>
          <a:xfrm>
            <a:off x="8109900" y="39262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8" name="Google Shape;1718;p64"/>
          <p:cNvSpPr txBox="1"/>
          <p:nvPr/>
        </p:nvSpPr>
        <p:spPr>
          <a:xfrm>
            <a:off x="61086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19" name="Google Shape;1719;p64"/>
          <p:cNvSpPr txBox="1"/>
          <p:nvPr/>
        </p:nvSpPr>
        <p:spPr>
          <a:xfrm>
            <a:off x="61086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0" name="Google Shape;1720;p64"/>
          <p:cNvSpPr txBox="1"/>
          <p:nvPr/>
        </p:nvSpPr>
        <p:spPr>
          <a:xfrm>
            <a:off x="6108663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1" name="Google Shape;1721;p64"/>
          <p:cNvSpPr txBox="1"/>
          <p:nvPr/>
        </p:nvSpPr>
        <p:spPr>
          <a:xfrm>
            <a:off x="61086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2" name="Google Shape;1722;p64"/>
          <p:cNvSpPr txBox="1"/>
          <p:nvPr/>
        </p:nvSpPr>
        <p:spPr>
          <a:xfrm>
            <a:off x="6108675" y="3879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3" name="Google Shape;1723;p64"/>
          <p:cNvSpPr txBox="1"/>
          <p:nvPr/>
        </p:nvSpPr>
        <p:spPr>
          <a:xfrm>
            <a:off x="6108675" y="41650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24" name="Google Shape;1724;p64"/>
          <p:cNvSpPr txBox="1"/>
          <p:nvPr/>
        </p:nvSpPr>
        <p:spPr>
          <a:xfrm>
            <a:off x="6108675" y="44701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9" name="Google Shape;1729;p65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730" name="Google Shape;1730;p6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31" name="Google Shape;1731;p65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7 Across: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name of the island where Nora sees a Polar Bear</a:t>
            </a:r>
            <a:endParaRPr sz="1600"/>
          </a:p>
        </p:txBody>
      </p:sp>
      <p:sp>
        <p:nvSpPr>
          <p:cNvPr id="1732" name="Google Shape;1732;p65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3" name="Google Shape;1733;p65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4" name="Google Shape;1734;p65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5" name="Google Shape;1735;p65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6" name="Google Shape;1736;p65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7" name="Google Shape;1737;p65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8" name="Google Shape;1738;p65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39" name="Google Shape;1739;p65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0" name="Google Shape;1740;p65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1" name="Google Shape;1741;p65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2" name="Google Shape;1742;p65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3" name="Google Shape;1743;p65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4" name="Google Shape;1744;p65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5" name="Google Shape;1745;p65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6" name="Google Shape;1746;p65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7" name="Google Shape;1747;p65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8" name="Google Shape;1748;p65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49" name="Google Shape;1749;p65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0" name="Google Shape;1750;p65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1" name="Google Shape;1751;p65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2" name="Google Shape;1752;p65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3" name="Google Shape;1753;p65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4" name="Google Shape;1754;p65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5" name="Google Shape;1755;p65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6" name="Google Shape;1756;p65"/>
          <p:cNvSpPr txBox="1"/>
          <p:nvPr/>
        </p:nvSpPr>
        <p:spPr>
          <a:xfrm>
            <a:off x="8109900" y="2450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7" name="Google Shape;1757;p65"/>
          <p:cNvSpPr txBox="1"/>
          <p:nvPr/>
        </p:nvSpPr>
        <p:spPr>
          <a:xfrm>
            <a:off x="81099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8" name="Google Shape;1758;p65"/>
          <p:cNvSpPr txBox="1"/>
          <p:nvPr/>
        </p:nvSpPr>
        <p:spPr>
          <a:xfrm>
            <a:off x="8109888" y="27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59" name="Google Shape;1759;p65"/>
          <p:cNvSpPr txBox="1"/>
          <p:nvPr/>
        </p:nvSpPr>
        <p:spPr>
          <a:xfrm>
            <a:off x="8109900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0" name="Google Shape;1760;p65"/>
          <p:cNvSpPr txBox="1"/>
          <p:nvPr/>
        </p:nvSpPr>
        <p:spPr>
          <a:xfrm>
            <a:off x="810990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1" name="Google Shape;1761;p65"/>
          <p:cNvSpPr txBox="1"/>
          <p:nvPr/>
        </p:nvSpPr>
        <p:spPr>
          <a:xfrm>
            <a:off x="8109900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Z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2" name="Google Shape;1762;p65"/>
          <p:cNvSpPr txBox="1"/>
          <p:nvPr/>
        </p:nvSpPr>
        <p:spPr>
          <a:xfrm>
            <a:off x="8109900" y="39262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3" name="Google Shape;1763;p65"/>
          <p:cNvSpPr txBox="1"/>
          <p:nvPr/>
        </p:nvSpPr>
        <p:spPr>
          <a:xfrm>
            <a:off x="61086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4" name="Google Shape;1764;p65"/>
          <p:cNvSpPr txBox="1"/>
          <p:nvPr/>
        </p:nvSpPr>
        <p:spPr>
          <a:xfrm>
            <a:off x="61086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5" name="Google Shape;1765;p65"/>
          <p:cNvSpPr txBox="1"/>
          <p:nvPr/>
        </p:nvSpPr>
        <p:spPr>
          <a:xfrm>
            <a:off x="6108663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6" name="Google Shape;1766;p65"/>
          <p:cNvSpPr txBox="1"/>
          <p:nvPr/>
        </p:nvSpPr>
        <p:spPr>
          <a:xfrm>
            <a:off x="61086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7" name="Google Shape;1767;p65"/>
          <p:cNvSpPr txBox="1"/>
          <p:nvPr/>
        </p:nvSpPr>
        <p:spPr>
          <a:xfrm>
            <a:off x="6108675" y="3879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8" name="Google Shape;1768;p65"/>
          <p:cNvSpPr txBox="1"/>
          <p:nvPr/>
        </p:nvSpPr>
        <p:spPr>
          <a:xfrm>
            <a:off x="6108675" y="41650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69" name="Google Shape;1769;p65"/>
          <p:cNvSpPr txBox="1"/>
          <p:nvPr/>
        </p:nvSpPr>
        <p:spPr>
          <a:xfrm>
            <a:off x="6108675" y="44701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0" name="Google Shape;1770;p65"/>
          <p:cNvSpPr txBox="1"/>
          <p:nvPr/>
        </p:nvSpPr>
        <p:spPr>
          <a:xfrm>
            <a:off x="4864800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1" name="Google Shape;1771;p65"/>
          <p:cNvSpPr txBox="1"/>
          <p:nvPr/>
        </p:nvSpPr>
        <p:spPr>
          <a:xfrm>
            <a:off x="569152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2" name="Google Shape;1772;p65"/>
          <p:cNvSpPr txBox="1"/>
          <p:nvPr/>
        </p:nvSpPr>
        <p:spPr>
          <a:xfrm>
            <a:off x="8523725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3" name="Google Shape;1773;p65"/>
          <p:cNvSpPr txBox="1"/>
          <p:nvPr/>
        </p:nvSpPr>
        <p:spPr>
          <a:xfrm>
            <a:off x="7316188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4" name="Google Shape;1774;p65"/>
          <p:cNvSpPr txBox="1"/>
          <p:nvPr/>
        </p:nvSpPr>
        <p:spPr>
          <a:xfrm>
            <a:off x="771305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5" name="Google Shape;1775;p65"/>
          <p:cNvSpPr txBox="1"/>
          <p:nvPr/>
        </p:nvSpPr>
        <p:spPr>
          <a:xfrm>
            <a:off x="6525813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76" name="Google Shape;1776;p65"/>
          <p:cNvSpPr txBox="1"/>
          <p:nvPr/>
        </p:nvSpPr>
        <p:spPr>
          <a:xfrm>
            <a:off x="6921013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" name="Google Shape;1781;p66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782" name="Google Shape;1782;p6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783" name="Google Shape;1783;p66"/>
          <p:cNvSpPr txBox="1">
            <a:spLocks noGrp="1"/>
          </p:cNvSpPr>
          <p:nvPr>
            <p:ph type="subTitle" idx="4294967295"/>
          </p:nvPr>
        </p:nvSpPr>
        <p:spPr>
          <a:xfrm>
            <a:off x="377875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8 Across: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name of Nora’s grandfather on her father’s side</a:t>
            </a:r>
            <a:endParaRPr sz="2000"/>
          </a:p>
        </p:txBody>
      </p:sp>
      <p:sp>
        <p:nvSpPr>
          <p:cNvPr id="1784" name="Google Shape;1784;p66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5" name="Google Shape;1785;p66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6" name="Google Shape;1786;p66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7" name="Google Shape;1787;p66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8" name="Google Shape;1788;p66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89" name="Google Shape;1789;p66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0" name="Google Shape;1790;p66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1" name="Google Shape;1791;p66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2" name="Google Shape;1792;p66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3" name="Google Shape;1793;p66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4" name="Google Shape;1794;p66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5" name="Google Shape;1795;p66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6" name="Google Shape;1796;p66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7" name="Google Shape;1797;p66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8" name="Google Shape;1798;p66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799" name="Google Shape;1799;p66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0" name="Google Shape;1800;p66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1" name="Google Shape;1801;p66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2" name="Google Shape;1802;p66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3" name="Google Shape;1803;p66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4" name="Google Shape;1804;p66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5" name="Google Shape;1805;p66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6" name="Google Shape;1806;p66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7" name="Google Shape;1807;p66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8" name="Google Shape;1808;p66"/>
          <p:cNvSpPr txBox="1"/>
          <p:nvPr/>
        </p:nvSpPr>
        <p:spPr>
          <a:xfrm>
            <a:off x="8109900" y="2450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09" name="Google Shape;1809;p66"/>
          <p:cNvSpPr txBox="1"/>
          <p:nvPr/>
        </p:nvSpPr>
        <p:spPr>
          <a:xfrm>
            <a:off x="81099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0" name="Google Shape;1810;p66"/>
          <p:cNvSpPr txBox="1"/>
          <p:nvPr/>
        </p:nvSpPr>
        <p:spPr>
          <a:xfrm>
            <a:off x="8109888" y="27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1" name="Google Shape;1811;p66"/>
          <p:cNvSpPr txBox="1"/>
          <p:nvPr/>
        </p:nvSpPr>
        <p:spPr>
          <a:xfrm>
            <a:off x="8109900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2" name="Google Shape;1812;p66"/>
          <p:cNvSpPr txBox="1"/>
          <p:nvPr/>
        </p:nvSpPr>
        <p:spPr>
          <a:xfrm>
            <a:off x="810990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3" name="Google Shape;1813;p66"/>
          <p:cNvSpPr txBox="1"/>
          <p:nvPr/>
        </p:nvSpPr>
        <p:spPr>
          <a:xfrm>
            <a:off x="8109900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Z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4" name="Google Shape;1814;p66"/>
          <p:cNvSpPr txBox="1"/>
          <p:nvPr/>
        </p:nvSpPr>
        <p:spPr>
          <a:xfrm>
            <a:off x="8109900" y="39262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5" name="Google Shape;1815;p66"/>
          <p:cNvSpPr txBox="1"/>
          <p:nvPr/>
        </p:nvSpPr>
        <p:spPr>
          <a:xfrm>
            <a:off x="61086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6" name="Google Shape;1816;p66"/>
          <p:cNvSpPr txBox="1"/>
          <p:nvPr/>
        </p:nvSpPr>
        <p:spPr>
          <a:xfrm>
            <a:off x="61086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7" name="Google Shape;1817;p66"/>
          <p:cNvSpPr txBox="1"/>
          <p:nvPr/>
        </p:nvSpPr>
        <p:spPr>
          <a:xfrm>
            <a:off x="6108663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8" name="Google Shape;1818;p66"/>
          <p:cNvSpPr txBox="1"/>
          <p:nvPr/>
        </p:nvSpPr>
        <p:spPr>
          <a:xfrm>
            <a:off x="61086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19" name="Google Shape;1819;p66"/>
          <p:cNvSpPr txBox="1"/>
          <p:nvPr/>
        </p:nvSpPr>
        <p:spPr>
          <a:xfrm>
            <a:off x="6108675" y="3879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0" name="Google Shape;1820;p66"/>
          <p:cNvSpPr txBox="1"/>
          <p:nvPr/>
        </p:nvSpPr>
        <p:spPr>
          <a:xfrm>
            <a:off x="6108675" y="41650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1" name="Google Shape;1821;p66"/>
          <p:cNvSpPr txBox="1"/>
          <p:nvPr/>
        </p:nvSpPr>
        <p:spPr>
          <a:xfrm>
            <a:off x="6108675" y="44701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2" name="Google Shape;1822;p66"/>
          <p:cNvSpPr txBox="1"/>
          <p:nvPr/>
        </p:nvSpPr>
        <p:spPr>
          <a:xfrm>
            <a:off x="4864800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3" name="Google Shape;1823;p66"/>
          <p:cNvSpPr txBox="1"/>
          <p:nvPr/>
        </p:nvSpPr>
        <p:spPr>
          <a:xfrm>
            <a:off x="569152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4" name="Google Shape;1824;p66"/>
          <p:cNvSpPr txBox="1"/>
          <p:nvPr/>
        </p:nvSpPr>
        <p:spPr>
          <a:xfrm>
            <a:off x="8523725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5" name="Google Shape;1825;p66"/>
          <p:cNvSpPr txBox="1"/>
          <p:nvPr/>
        </p:nvSpPr>
        <p:spPr>
          <a:xfrm>
            <a:off x="7316188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6" name="Google Shape;1826;p66"/>
          <p:cNvSpPr txBox="1"/>
          <p:nvPr/>
        </p:nvSpPr>
        <p:spPr>
          <a:xfrm>
            <a:off x="771305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7" name="Google Shape;1827;p66"/>
          <p:cNvSpPr txBox="1"/>
          <p:nvPr/>
        </p:nvSpPr>
        <p:spPr>
          <a:xfrm>
            <a:off x="6525813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28" name="Google Shape;1828;p66"/>
          <p:cNvSpPr txBox="1"/>
          <p:nvPr/>
        </p:nvSpPr>
        <p:spPr>
          <a:xfrm>
            <a:off x="6921013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3" name="Google Shape;1833;p67"/>
          <p:cNvSpPr txBox="1">
            <a:spLocks noGrp="1"/>
          </p:cNvSpPr>
          <p:nvPr>
            <p:ph type="title" idx="6"/>
          </p:nvPr>
        </p:nvSpPr>
        <p:spPr>
          <a:xfrm>
            <a:off x="53050" y="56875"/>
            <a:ext cx="37245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-Crossword-</a:t>
            </a:r>
            <a:endParaRPr/>
          </a:p>
        </p:txBody>
      </p:sp>
      <p:pic>
        <p:nvPicPr>
          <p:cNvPr id="1834" name="Google Shape;1834;p6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864100" y="56875"/>
            <a:ext cx="5279900" cy="5086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5" name="Google Shape;1835;p67"/>
          <p:cNvSpPr txBox="1">
            <a:spLocks noGrp="1"/>
          </p:cNvSpPr>
          <p:nvPr>
            <p:ph type="subTitle" idx="4294967295"/>
          </p:nvPr>
        </p:nvSpPr>
        <p:spPr>
          <a:xfrm>
            <a:off x="377850" y="20168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8 Across:</a:t>
            </a:r>
            <a:endParaRPr sz="20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/>
              <a:t>The name of Nora’s grandfather on her father’s side</a:t>
            </a:r>
            <a:endParaRPr sz="1600"/>
          </a:p>
        </p:txBody>
      </p:sp>
      <p:sp>
        <p:nvSpPr>
          <p:cNvPr id="1836" name="Google Shape;1836;p67"/>
          <p:cNvSpPr txBox="1"/>
          <p:nvPr/>
        </p:nvSpPr>
        <p:spPr>
          <a:xfrm>
            <a:off x="4045650" y="1431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7" name="Google Shape;1837;p67"/>
          <p:cNvSpPr txBox="1"/>
          <p:nvPr/>
        </p:nvSpPr>
        <p:spPr>
          <a:xfrm>
            <a:off x="40456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8" name="Google Shape;1838;p67"/>
          <p:cNvSpPr txBox="1"/>
          <p:nvPr/>
        </p:nvSpPr>
        <p:spPr>
          <a:xfrm>
            <a:off x="4045650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V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39" name="Google Shape;1839;p67"/>
          <p:cNvSpPr txBox="1"/>
          <p:nvPr/>
        </p:nvSpPr>
        <p:spPr>
          <a:xfrm>
            <a:off x="404565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0" name="Google Shape;1840;p67"/>
          <p:cNvSpPr txBox="1"/>
          <p:nvPr/>
        </p:nvSpPr>
        <p:spPr>
          <a:xfrm>
            <a:off x="44487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T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1" name="Google Shape;1841;p67"/>
          <p:cNvSpPr txBox="1"/>
          <p:nvPr/>
        </p:nvSpPr>
        <p:spPr>
          <a:xfrm>
            <a:off x="486480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2" name="Google Shape;1842;p67"/>
          <p:cNvSpPr txBox="1"/>
          <p:nvPr/>
        </p:nvSpPr>
        <p:spPr>
          <a:xfrm>
            <a:off x="5280850" y="3733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3" name="Google Shape;1843;p67"/>
          <p:cNvSpPr txBox="1"/>
          <p:nvPr/>
        </p:nvSpPr>
        <p:spPr>
          <a:xfrm>
            <a:off x="5683950" y="4232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4" name="Google Shape;1844;p67"/>
          <p:cNvSpPr txBox="1"/>
          <p:nvPr/>
        </p:nvSpPr>
        <p:spPr>
          <a:xfrm>
            <a:off x="5245800" y="9979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5" name="Google Shape;1845;p67"/>
          <p:cNvSpPr txBox="1"/>
          <p:nvPr/>
        </p:nvSpPr>
        <p:spPr>
          <a:xfrm>
            <a:off x="5274375" y="695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6" name="Google Shape;1846;p67"/>
          <p:cNvSpPr txBox="1"/>
          <p:nvPr/>
        </p:nvSpPr>
        <p:spPr>
          <a:xfrm>
            <a:off x="5292300" y="18656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7" name="Google Shape;1847;p67"/>
          <p:cNvSpPr txBox="1"/>
          <p:nvPr/>
        </p:nvSpPr>
        <p:spPr>
          <a:xfrm>
            <a:off x="5280850" y="1616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8" name="Google Shape;1848;p67"/>
          <p:cNvSpPr txBox="1"/>
          <p:nvPr/>
        </p:nvSpPr>
        <p:spPr>
          <a:xfrm>
            <a:off x="5280850" y="12806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49" name="Google Shape;1849;p67"/>
          <p:cNvSpPr txBox="1"/>
          <p:nvPr/>
        </p:nvSpPr>
        <p:spPr>
          <a:xfrm>
            <a:off x="52743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Y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0" name="Google Shape;1850;p67"/>
          <p:cNvSpPr txBox="1"/>
          <p:nvPr/>
        </p:nvSpPr>
        <p:spPr>
          <a:xfrm>
            <a:off x="52743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1" name="Google Shape;1851;p67"/>
          <p:cNvSpPr txBox="1"/>
          <p:nvPr/>
        </p:nvSpPr>
        <p:spPr>
          <a:xfrm>
            <a:off x="5292300" y="2450563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2" name="Google Shape;1852;p67"/>
          <p:cNvSpPr txBox="1"/>
          <p:nvPr/>
        </p:nvSpPr>
        <p:spPr>
          <a:xfrm>
            <a:off x="52923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3" name="Google Shape;1853;p67"/>
          <p:cNvSpPr txBox="1"/>
          <p:nvPr/>
        </p:nvSpPr>
        <p:spPr>
          <a:xfrm>
            <a:off x="52743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4" name="Google Shape;1854;p67"/>
          <p:cNvSpPr txBox="1"/>
          <p:nvPr/>
        </p:nvSpPr>
        <p:spPr>
          <a:xfrm>
            <a:off x="527437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5" name="Google Shape;1855;p67"/>
          <p:cNvSpPr txBox="1"/>
          <p:nvPr/>
        </p:nvSpPr>
        <p:spPr>
          <a:xfrm>
            <a:off x="6108663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6" name="Google Shape;1856;p67"/>
          <p:cNvSpPr txBox="1"/>
          <p:nvPr/>
        </p:nvSpPr>
        <p:spPr>
          <a:xfrm>
            <a:off x="5727588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7" name="Google Shape;1857;p67"/>
          <p:cNvSpPr txBox="1"/>
          <p:nvPr/>
        </p:nvSpPr>
        <p:spPr>
          <a:xfrm>
            <a:off x="4856988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W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8" name="Google Shape;1858;p67"/>
          <p:cNvSpPr txBox="1"/>
          <p:nvPr/>
        </p:nvSpPr>
        <p:spPr>
          <a:xfrm>
            <a:off x="6489725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59" name="Google Shape;1859;p67"/>
          <p:cNvSpPr txBox="1"/>
          <p:nvPr/>
        </p:nvSpPr>
        <p:spPr>
          <a:xfrm>
            <a:off x="6918750" y="21531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0" name="Google Shape;1860;p67"/>
          <p:cNvSpPr txBox="1"/>
          <p:nvPr/>
        </p:nvSpPr>
        <p:spPr>
          <a:xfrm>
            <a:off x="8109900" y="2450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1" name="Google Shape;1861;p67"/>
          <p:cNvSpPr txBox="1"/>
          <p:nvPr/>
        </p:nvSpPr>
        <p:spPr>
          <a:xfrm>
            <a:off x="8109900" y="21880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2" name="Google Shape;1862;p67"/>
          <p:cNvSpPr txBox="1"/>
          <p:nvPr/>
        </p:nvSpPr>
        <p:spPr>
          <a:xfrm>
            <a:off x="8109888" y="27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3" name="Google Shape;1863;p67"/>
          <p:cNvSpPr txBox="1"/>
          <p:nvPr/>
        </p:nvSpPr>
        <p:spPr>
          <a:xfrm>
            <a:off x="8109900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4" name="Google Shape;1864;p67"/>
          <p:cNvSpPr txBox="1"/>
          <p:nvPr/>
        </p:nvSpPr>
        <p:spPr>
          <a:xfrm>
            <a:off x="810990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5" name="Google Shape;1865;p67"/>
          <p:cNvSpPr txBox="1"/>
          <p:nvPr/>
        </p:nvSpPr>
        <p:spPr>
          <a:xfrm>
            <a:off x="8109900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Z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6" name="Google Shape;1866;p67"/>
          <p:cNvSpPr txBox="1"/>
          <p:nvPr/>
        </p:nvSpPr>
        <p:spPr>
          <a:xfrm>
            <a:off x="8109900" y="39262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7" name="Google Shape;1867;p67"/>
          <p:cNvSpPr txBox="1"/>
          <p:nvPr/>
        </p:nvSpPr>
        <p:spPr>
          <a:xfrm>
            <a:off x="6108675" y="27593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8" name="Google Shape;1868;p67"/>
          <p:cNvSpPr txBox="1"/>
          <p:nvPr/>
        </p:nvSpPr>
        <p:spPr>
          <a:xfrm>
            <a:off x="6108675" y="30355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U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69" name="Google Shape;1869;p67"/>
          <p:cNvSpPr txBox="1"/>
          <p:nvPr/>
        </p:nvSpPr>
        <p:spPr>
          <a:xfrm>
            <a:off x="6108663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R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0" name="Google Shape;1870;p67"/>
          <p:cNvSpPr txBox="1"/>
          <p:nvPr/>
        </p:nvSpPr>
        <p:spPr>
          <a:xfrm>
            <a:off x="6108675" y="3620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1" name="Google Shape;1871;p67"/>
          <p:cNvSpPr txBox="1"/>
          <p:nvPr/>
        </p:nvSpPr>
        <p:spPr>
          <a:xfrm>
            <a:off x="6108675" y="38794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2" name="Google Shape;1872;p67"/>
          <p:cNvSpPr txBox="1"/>
          <p:nvPr/>
        </p:nvSpPr>
        <p:spPr>
          <a:xfrm>
            <a:off x="6108675" y="41650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O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3" name="Google Shape;1873;p67"/>
          <p:cNvSpPr txBox="1"/>
          <p:nvPr/>
        </p:nvSpPr>
        <p:spPr>
          <a:xfrm>
            <a:off x="6108675" y="44701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N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4" name="Google Shape;1874;p67"/>
          <p:cNvSpPr txBox="1"/>
          <p:nvPr/>
        </p:nvSpPr>
        <p:spPr>
          <a:xfrm>
            <a:off x="4864800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B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5" name="Google Shape;1875;p67"/>
          <p:cNvSpPr txBox="1"/>
          <p:nvPr/>
        </p:nvSpPr>
        <p:spPr>
          <a:xfrm>
            <a:off x="5691525" y="33307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6" name="Google Shape;1876;p67"/>
          <p:cNvSpPr txBox="1"/>
          <p:nvPr/>
        </p:nvSpPr>
        <p:spPr>
          <a:xfrm>
            <a:off x="8523725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D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7" name="Google Shape;1877;p67"/>
          <p:cNvSpPr txBox="1"/>
          <p:nvPr/>
        </p:nvSpPr>
        <p:spPr>
          <a:xfrm>
            <a:off x="7316188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L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8" name="Google Shape;1878;p67"/>
          <p:cNvSpPr txBox="1"/>
          <p:nvPr/>
        </p:nvSpPr>
        <p:spPr>
          <a:xfrm>
            <a:off x="7713050" y="32887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A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79" name="Google Shape;1879;p67"/>
          <p:cNvSpPr txBox="1"/>
          <p:nvPr/>
        </p:nvSpPr>
        <p:spPr>
          <a:xfrm>
            <a:off x="6525813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I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0" name="Google Shape;1880;p67"/>
          <p:cNvSpPr txBox="1"/>
          <p:nvPr/>
        </p:nvSpPr>
        <p:spPr>
          <a:xfrm>
            <a:off x="6921013" y="33455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S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1" name="Google Shape;1881;p67"/>
          <p:cNvSpPr txBox="1"/>
          <p:nvPr/>
        </p:nvSpPr>
        <p:spPr>
          <a:xfrm>
            <a:off x="5700488" y="42047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E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2" name="Google Shape;1882;p67"/>
          <p:cNvSpPr txBox="1"/>
          <p:nvPr/>
        </p:nvSpPr>
        <p:spPr>
          <a:xfrm>
            <a:off x="5292300" y="420542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G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3" name="Google Shape;1883;p67"/>
          <p:cNvSpPr txBox="1"/>
          <p:nvPr/>
        </p:nvSpPr>
        <p:spPr>
          <a:xfrm>
            <a:off x="6489725" y="4204750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1884" name="Google Shape;1884;p67"/>
          <p:cNvSpPr txBox="1"/>
          <p:nvPr/>
        </p:nvSpPr>
        <p:spPr>
          <a:xfrm>
            <a:off x="6925050" y="4165075"/>
            <a:ext cx="3372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Poppins"/>
                <a:ea typeface="Poppins"/>
                <a:cs typeface="Poppins"/>
                <a:sym typeface="Poppins"/>
              </a:rPr>
              <a:t>F</a:t>
            </a:r>
            <a:endParaRPr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9" name="Google Shape;1889;p68"/>
          <p:cNvSpPr txBox="1">
            <a:spLocks noGrp="1"/>
          </p:cNvSpPr>
          <p:nvPr>
            <p:ph type="subTitle" idx="3"/>
          </p:nvPr>
        </p:nvSpPr>
        <p:spPr>
          <a:xfrm>
            <a:off x="777125" y="258925"/>
            <a:ext cx="7174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Would you Rather</a:t>
            </a:r>
            <a:endParaRPr sz="1600"/>
          </a:p>
        </p:txBody>
      </p:sp>
      <p:pic>
        <p:nvPicPr>
          <p:cNvPr id="1890" name="Google Shape;1890;p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3600" y="637863"/>
            <a:ext cx="2171700" cy="304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1" name="Google Shape;1891;p6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65500" y="940550"/>
            <a:ext cx="3526800" cy="2442625"/>
          </a:xfrm>
          <a:prstGeom prst="rect">
            <a:avLst/>
          </a:prstGeom>
          <a:noFill/>
          <a:ln>
            <a:noFill/>
          </a:ln>
        </p:spPr>
      </p:pic>
      <p:sp>
        <p:nvSpPr>
          <p:cNvPr id="1892" name="Google Shape;1892;p68"/>
          <p:cNvSpPr txBox="1">
            <a:spLocks noGrp="1"/>
          </p:cNvSpPr>
          <p:nvPr>
            <p:ph type="subTitle" idx="3"/>
          </p:nvPr>
        </p:nvSpPr>
        <p:spPr>
          <a:xfrm>
            <a:off x="502250" y="372852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Meet your past ancestors</a:t>
            </a:r>
            <a:endParaRPr sz="1600">
              <a:solidFill>
                <a:schemeClr val="lt1"/>
              </a:solidFill>
            </a:endParaRPr>
          </a:p>
        </p:txBody>
      </p:sp>
      <p:sp>
        <p:nvSpPr>
          <p:cNvPr id="1893" name="Google Shape;1893;p68"/>
          <p:cNvSpPr txBox="1">
            <a:spLocks noGrp="1"/>
          </p:cNvSpPr>
          <p:nvPr>
            <p:ph type="subTitle" idx="3"/>
          </p:nvPr>
        </p:nvSpPr>
        <p:spPr>
          <a:xfrm>
            <a:off x="4895725" y="3621575"/>
            <a:ext cx="3183600" cy="13287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Meet future generations of your family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8" name="Google Shape;1898;p69"/>
          <p:cNvSpPr txBox="1">
            <a:spLocks noGrp="1"/>
          </p:cNvSpPr>
          <p:nvPr>
            <p:ph type="subTitle" idx="3"/>
          </p:nvPr>
        </p:nvSpPr>
        <p:spPr>
          <a:xfrm>
            <a:off x="777125" y="258925"/>
            <a:ext cx="7174800" cy="25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600"/>
              <a:t>Would you Rather</a:t>
            </a:r>
            <a:endParaRPr sz="1600"/>
          </a:p>
        </p:txBody>
      </p:sp>
      <p:sp>
        <p:nvSpPr>
          <p:cNvPr id="1899" name="Google Shape;1899;p69"/>
          <p:cNvSpPr txBox="1">
            <a:spLocks noGrp="1"/>
          </p:cNvSpPr>
          <p:nvPr>
            <p:ph type="subTitle" idx="3"/>
          </p:nvPr>
        </p:nvSpPr>
        <p:spPr>
          <a:xfrm>
            <a:off x="957050" y="3814800"/>
            <a:ext cx="3183600" cy="7410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Always be hot</a:t>
            </a:r>
            <a:endParaRPr sz="1600">
              <a:solidFill>
                <a:schemeClr val="lt1"/>
              </a:solidFill>
            </a:endParaRPr>
          </a:p>
        </p:txBody>
      </p:sp>
      <p:pic>
        <p:nvPicPr>
          <p:cNvPr id="1900" name="Google Shape;1900;p6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43650" y="668425"/>
            <a:ext cx="6008248" cy="2993974"/>
          </a:xfrm>
          <a:prstGeom prst="rect">
            <a:avLst/>
          </a:prstGeom>
          <a:noFill/>
          <a:ln>
            <a:noFill/>
          </a:ln>
        </p:spPr>
      </p:pic>
      <p:sp>
        <p:nvSpPr>
          <p:cNvPr id="1901" name="Google Shape;1901;p69"/>
          <p:cNvSpPr txBox="1">
            <a:spLocks noGrp="1"/>
          </p:cNvSpPr>
          <p:nvPr>
            <p:ph type="subTitle" idx="3"/>
          </p:nvPr>
        </p:nvSpPr>
        <p:spPr>
          <a:xfrm>
            <a:off x="4584550" y="3872100"/>
            <a:ext cx="3183600" cy="741000"/>
          </a:xfrm>
          <a:prstGeom prst="rect">
            <a:avLst/>
          </a:prstGeom>
          <a:solidFill>
            <a:srgbClr val="F1F1E6"/>
          </a:solidFill>
          <a:effectLst>
            <a:outerShdw dist="190500" dir="3000000" algn="bl" rotWithShape="0">
              <a:schemeClr val="lt1"/>
            </a:outerShdw>
          </a:effectLst>
        </p:spPr>
        <p:txBody>
          <a:bodyPr spcFirstLastPara="1" wrap="square" lIns="18287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Always be cold</a:t>
            </a:r>
            <a:endParaRPr sz="16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6" name="Google Shape;1906;p70"/>
          <p:cNvSpPr txBox="1">
            <a:spLocks noGrp="1"/>
          </p:cNvSpPr>
          <p:nvPr>
            <p:ph type="title"/>
          </p:nvPr>
        </p:nvSpPr>
        <p:spPr>
          <a:xfrm>
            <a:off x="2417925" y="259350"/>
            <a:ext cx="5826300" cy="3803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/>
              <a:t>HOMEWORK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NEXT WEEK IS SPRING BREAK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NO BOOK CLUB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FOR FRIDAY 3/25: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LIFE AND DEATH AND THE QUANTUM WAVE FUNCTION TO WILD AND FREE</a:t>
            </a:r>
            <a:endParaRPr sz="2200"/>
          </a:p>
          <a:p>
            <a:pPr marL="914400" lvl="1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○"/>
            </a:pPr>
            <a:r>
              <a:rPr lang="en" sz="2200"/>
              <a:t>PGS. 144-156</a:t>
            </a:r>
            <a:endParaRPr sz="2200"/>
          </a:p>
          <a:p>
            <a:pPr marL="457200" lvl="0" indent="-368300" algn="l" rtl="0">
              <a:spcBef>
                <a:spcPts val="0"/>
              </a:spcBef>
              <a:spcAft>
                <a:spcPts val="0"/>
              </a:spcAft>
              <a:buSzPts val="2200"/>
              <a:buChar char="●"/>
            </a:pPr>
            <a:r>
              <a:rPr lang="en" sz="2200"/>
              <a:t>EMAIL WITH ANY QUESTIONS!</a:t>
            </a:r>
            <a:endParaRPr sz="220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100" i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07" name="Google Shape;1907;p70"/>
          <p:cNvSpPr txBox="1">
            <a:spLocks noGrp="1"/>
          </p:cNvSpPr>
          <p:nvPr>
            <p:ph type="title" idx="6"/>
          </p:nvPr>
        </p:nvSpPr>
        <p:spPr>
          <a:xfrm>
            <a:off x="903075" y="445517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Thank you!</a:t>
            </a:r>
            <a:endParaRPr/>
          </a:p>
        </p:txBody>
      </p:sp>
      <p:grpSp>
        <p:nvGrpSpPr>
          <p:cNvPr id="1908" name="Google Shape;1908;p70"/>
          <p:cNvGrpSpPr/>
          <p:nvPr/>
        </p:nvGrpSpPr>
        <p:grpSpPr>
          <a:xfrm>
            <a:off x="7966100" y="2503875"/>
            <a:ext cx="660250" cy="813750"/>
            <a:chOff x="8836975" y="4892925"/>
            <a:chExt cx="660250" cy="813750"/>
          </a:xfrm>
        </p:grpSpPr>
        <p:sp>
          <p:nvSpPr>
            <p:cNvPr id="1909" name="Google Shape;1909;p70"/>
            <p:cNvSpPr/>
            <p:nvPr/>
          </p:nvSpPr>
          <p:spPr>
            <a:xfrm>
              <a:off x="8836975" y="4892925"/>
              <a:ext cx="660250" cy="813750"/>
            </a:xfrm>
            <a:custGeom>
              <a:avLst/>
              <a:gdLst/>
              <a:ahLst/>
              <a:cxnLst/>
              <a:rect l="l" t="t" r="r" b="b"/>
              <a:pathLst>
                <a:path w="26410" h="32550" extrusionOk="0">
                  <a:moveTo>
                    <a:pt x="12691" y="1"/>
                  </a:moveTo>
                  <a:cubicBezTo>
                    <a:pt x="11550" y="1"/>
                    <a:pt x="10523" y="594"/>
                    <a:pt x="9975" y="1598"/>
                  </a:cubicBezTo>
                  <a:lnTo>
                    <a:pt x="3972" y="12349"/>
                  </a:lnTo>
                  <a:cubicBezTo>
                    <a:pt x="3424" y="13308"/>
                    <a:pt x="3424" y="14495"/>
                    <a:pt x="3995" y="15453"/>
                  </a:cubicBezTo>
                  <a:cubicBezTo>
                    <a:pt x="4474" y="16321"/>
                    <a:pt x="5364" y="16891"/>
                    <a:pt x="6323" y="16960"/>
                  </a:cubicBezTo>
                  <a:lnTo>
                    <a:pt x="708" y="28007"/>
                  </a:lnTo>
                  <a:cubicBezTo>
                    <a:pt x="1" y="29377"/>
                    <a:pt x="434" y="31043"/>
                    <a:pt x="1690" y="31956"/>
                  </a:cubicBezTo>
                  <a:cubicBezTo>
                    <a:pt x="2215" y="32344"/>
                    <a:pt x="2854" y="32549"/>
                    <a:pt x="3516" y="32549"/>
                  </a:cubicBezTo>
                  <a:cubicBezTo>
                    <a:pt x="4337" y="32549"/>
                    <a:pt x="5136" y="32207"/>
                    <a:pt x="5730" y="31636"/>
                  </a:cubicBezTo>
                  <a:lnTo>
                    <a:pt x="24058" y="13125"/>
                  </a:lnTo>
                  <a:cubicBezTo>
                    <a:pt x="24926" y="12235"/>
                    <a:pt x="25200" y="10888"/>
                    <a:pt x="24698" y="9724"/>
                  </a:cubicBezTo>
                  <a:cubicBezTo>
                    <a:pt x="24446" y="9131"/>
                    <a:pt x="24058" y="8628"/>
                    <a:pt x="23511" y="8286"/>
                  </a:cubicBezTo>
                  <a:lnTo>
                    <a:pt x="25839" y="4954"/>
                  </a:lnTo>
                  <a:cubicBezTo>
                    <a:pt x="26227" y="4383"/>
                    <a:pt x="26409" y="3744"/>
                    <a:pt x="26409" y="3105"/>
                  </a:cubicBezTo>
                  <a:cubicBezTo>
                    <a:pt x="26409" y="1393"/>
                    <a:pt x="25017" y="1"/>
                    <a:pt x="23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70"/>
            <p:cNvSpPr/>
            <p:nvPr/>
          </p:nvSpPr>
          <p:spPr>
            <a:xfrm>
              <a:off x="8904875" y="4951700"/>
              <a:ext cx="533575" cy="694475"/>
            </a:xfrm>
            <a:custGeom>
              <a:avLst/>
              <a:gdLst/>
              <a:ahLst/>
              <a:cxnLst/>
              <a:rect l="l" t="t" r="r" b="b"/>
              <a:pathLst>
                <a:path w="21343" h="27779" extrusionOk="0">
                  <a:moveTo>
                    <a:pt x="9975" y="1"/>
                  </a:moveTo>
                  <a:cubicBezTo>
                    <a:pt x="9724" y="1"/>
                    <a:pt x="9473" y="160"/>
                    <a:pt x="9359" y="366"/>
                  </a:cubicBezTo>
                  <a:lnTo>
                    <a:pt x="3333" y="11139"/>
                  </a:lnTo>
                  <a:cubicBezTo>
                    <a:pt x="3196" y="11368"/>
                    <a:pt x="3219" y="11619"/>
                    <a:pt x="3333" y="11847"/>
                  </a:cubicBezTo>
                  <a:cubicBezTo>
                    <a:pt x="3470" y="12052"/>
                    <a:pt x="3698" y="12189"/>
                    <a:pt x="3950" y="12189"/>
                  </a:cubicBezTo>
                  <a:lnTo>
                    <a:pt x="7533" y="12189"/>
                  </a:lnTo>
                  <a:lnTo>
                    <a:pt x="138" y="26706"/>
                  </a:lnTo>
                  <a:cubicBezTo>
                    <a:pt x="1" y="27026"/>
                    <a:pt x="69" y="27436"/>
                    <a:pt x="366" y="27619"/>
                  </a:cubicBezTo>
                  <a:cubicBezTo>
                    <a:pt x="503" y="27710"/>
                    <a:pt x="640" y="27779"/>
                    <a:pt x="800" y="27779"/>
                  </a:cubicBezTo>
                  <a:cubicBezTo>
                    <a:pt x="959" y="27779"/>
                    <a:pt x="1142" y="27688"/>
                    <a:pt x="1233" y="27505"/>
                  </a:cubicBezTo>
                  <a:lnTo>
                    <a:pt x="19562" y="8994"/>
                  </a:lnTo>
                  <a:cubicBezTo>
                    <a:pt x="19767" y="8788"/>
                    <a:pt x="19813" y="8469"/>
                    <a:pt x="19699" y="8218"/>
                  </a:cubicBezTo>
                  <a:cubicBezTo>
                    <a:pt x="19585" y="7967"/>
                    <a:pt x="19334" y="7784"/>
                    <a:pt x="19060" y="7784"/>
                  </a:cubicBezTo>
                  <a:lnTo>
                    <a:pt x="16481" y="7784"/>
                  </a:lnTo>
                  <a:lnTo>
                    <a:pt x="21160" y="1119"/>
                  </a:lnTo>
                  <a:cubicBezTo>
                    <a:pt x="21342" y="891"/>
                    <a:pt x="21342" y="594"/>
                    <a:pt x="21228" y="366"/>
                  </a:cubicBezTo>
                  <a:cubicBezTo>
                    <a:pt x="21114" y="160"/>
                    <a:pt x="20840" y="1"/>
                    <a:pt x="2058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70"/>
            <p:cNvSpPr/>
            <p:nvPr/>
          </p:nvSpPr>
          <p:spPr>
            <a:xfrm>
              <a:off x="8883775" y="4934575"/>
              <a:ext cx="572350" cy="729300"/>
            </a:xfrm>
            <a:custGeom>
              <a:avLst/>
              <a:gdLst/>
              <a:ahLst/>
              <a:cxnLst/>
              <a:rect l="l" t="t" r="r" b="b"/>
              <a:pathLst>
                <a:path w="22894" h="29172" extrusionOk="0">
                  <a:moveTo>
                    <a:pt x="21433" y="1439"/>
                  </a:moveTo>
                  <a:lnTo>
                    <a:pt x="15955" y="9222"/>
                  </a:lnTo>
                  <a:lnTo>
                    <a:pt x="19927" y="9222"/>
                  </a:lnTo>
                  <a:lnTo>
                    <a:pt x="1598" y="27733"/>
                  </a:lnTo>
                  <a:lnTo>
                    <a:pt x="9518" y="12189"/>
                  </a:lnTo>
                  <a:lnTo>
                    <a:pt x="4771" y="12189"/>
                  </a:lnTo>
                  <a:lnTo>
                    <a:pt x="10797" y="1439"/>
                  </a:lnTo>
                  <a:close/>
                  <a:moveTo>
                    <a:pt x="10819" y="1"/>
                  </a:moveTo>
                  <a:cubicBezTo>
                    <a:pt x="10317" y="1"/>
                    <a:pt x="9815" y="298"/>
                    <a:pt x="9564" y="754"/>
                  </a:cubicBezTo>
                  <a:lnTo>
                    <a:pt x="3538" y="11505"/>
                  </a:lnTo>
                  <a:cubicBezTo>
                    <a:pt x="3287" y="11938"/>
                    <a:pt x="3310" y="12486"/>
                    <a:pt x="3538" y="12943"/>
                  </a:cubicBezTo>
                  <a:cubicBezTo>
                    <a:pt x="3812" y="13354"/>
                    <a:pt x="4269" y="13650"/>
                    <a:pt x="4771" y="13650"/>
                  </a:cubicBezTo>
                  <a:lnTo>
                    <a:pt x="7167" y="13650"/>
                  </a:lnTo>
                  <a:lnTo>
                    <a:pt x="320" y="27117"/>
                  </a:lnTo>
                  <a:cubicBezTo>
                    <a:pt x="0" y="27733"/>
                    <a:pt x="183" y="28509"/>
                    <a:pt x="753" y="28920"/>
                  </a:cubicBezTo>
                  <a:cubicBezTo>
                    <a:pt x="1005" y="29080"/>
                    <a:pt x="1301" y="29171"/>
                    <a:pt x="1575" y="29171"/>
                  </a:cubicBezTo>
                  <a:cubicBezTo>
                    <a:pt x="1940" y="29171"/>
                    <a:pt x="2328" y="29034"/>
                    <a:pt x="2602" y="28738"/>
                  </a:cubicBezTo>
                  <a:lnTo>
                    <a:pt x="20931" y="10226"/>
                  </a:lnTo>
                  <a:cubicBezTo>
                    <a:pt x="21319" y="9816"/>
                    <a:pt x="21433" y="9199"/>
                    <a:pt x="21228" y="8674"/>
                  </a:cubicBezTo>
                  <a:cubicBezTo>
                    <a:pt x="21000" y="8149"/>
                    <a:pt x="20497" y="7807"/>
                    <a:pt x="19927" y="7807"/>
                  </a:cubicBezTo>
                  <a:lnTo>
                    <a:pt x="18717" y="7807"/>
                  </a:lnTo>
                  <a:lnTo>
                    <a:pt x="22597" y="2260"/>
                  </a:lnTo>
                  <a:cubicBezTo>
                    <a:pt x="22780" y="2032"/>
                    <a:pt x="22894" y="1713"/>
                    <a:pt x="22894" y="1416"/>
                  </a:cubicBezTo>
                  <a:cubicBezTo>
                    <a:pt x="22871" y="640"/>
                    <a:pt x="22232" y="1"/>
                    <a:pt x="2143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2" name="Google Shape;1912;p70"/>
          <p:cNvGrpSpPr/>
          <p:nvPr/>
        </p:nvGrpSpPr>
        <p:grpSpPr>
          <a:xfrm>
            <a:off x="517656" y="1768854"/>
            <a:ext cx="1833899" cy="1695858"/>
            <a:chOff x="10513525" y="5807925"/>
            <a:chExt cx="2498500" cy="2420925"/>
          </a:xfrm>
        </p:grpSpPr>
        <p:sp>
          <p:nvSpPr>
            <p:cNvPr id="1913" name="Google Shape;1913;p70"/>
            <p:cNvSpPr/>
            <p:nvPr/>
          </p:nvSpPr>
          <p:spPr>
            <a:xfrm>
              <a:off x="10513525" y="5807925"/>
              <a:ext cx="2498500" cy="2420925"/>
            </a:xfrm>
            <a:custGeom>
              <a:avLst/>
              <a:gdLst/>
              <a:ahLst/>
              <a:cxnLst/>
              <a:rect l="l" t="t" r="r" b="b"/>
              <a:pathLst>
                <a:path w="99940" h="96837" extrusionOk="0">
                  <a:moveTo>
                    <a:pt x="9875" y="52172"/>
                  </a:moveTo>
                  <a:cubicBezTo>
                    <a:pt x="10075" y="52272"/>
                    <a:pt x="10242" y="52372"/>
                    <a:pt x="10408" y="52438"/>
                  </a:cubicBezTo>
                  <a:cubicBezTo>
                    <a:pt x="10308" y="52705"/>
                    <a:pt x="10175" y="53005"/>
                    <a:pt x="10075" y="53272"/>
                  </a:cubicBezTo>
                  <a:cubicBezTo>
                    <a:pt x="9908" y="53239"/>
                    <a:pt x="9741" y="53172"/>
                    <a:pt x="9574" y="53106"/>
                  </a:cubicBezTo>
                  <a:lnTo>
                    <a:pt x="9875" y="52172"/>
                  </a:lnTo>
                  <a:close/>
                  <a:moveTo>
                    <a:pt x="30456" y="65381"/>
                  </a:moveTo>
                  <a:cubicBezTo>
                    <a:pt x="30756" y="65681"/>
                    <a:pt x="30990" y="65981"/>
                    <a:pt x="31057" y="66282"/>
                  </a:cubicBezTo>
                  <a:cubicBezTo>
                    <a:pt x="31257" y="67116"/>
                    <a:pt x="31157" y="68183"/>
                    <a:pt x="30690" y="69217"/>
                  </a:cubicBezTo>
                  <a:cubicBezTo>
                    <a:pt x="30456" y="69717"/>
                    <a:pt x="30189" y="70251"/>
                    <a:pt x="29789" y="70785"/>
                  </a:cubicBezTo>
                  <a:lnTo>
                    <a:pt x="28355" y="70785"/>
                  </a:lnTo>
                  <a:cubicBezTo>
                    <a:pt x="28755" y="69117"/>
                    <a:pt x="28855" y="67449"/>
                    <a:pt x="28555" y="65881"/>
                  </a:cubicBezTo>
                  <a:cubicBezTo>
                    <a:pt x="29022" y="65848"/>
                    <a:pt x="29489" y="65748"/>
                    <a:pt x="29922" y="65581"/>
                  </a:cubicBezTo>
                  <a:cubicBezTo>
                    <a:pt x="30089" y="65481"/>
                    <a:pt x="30323" y="65448"/>
                    <a:pt x="30456" y="65381"/>
                  </a:cubicBezTo>
                  <a:close/>
                  <a:moveTo>
                    <a:pt x="36560" y="60211"/>
                  </a:moveTo>
                  <a:cubicBezTo>
                    <a:pt x="37061" y="60611"/>
                    <a:pt x="37595" y="61045"/>
                    <a:pt x="38162" y="61411"/>
                  </a:cubicBezTo>
                  <a:lnTo>
                    <a:pt x="39162" y="70852"/>
                  </a:lnTo>
                  <a:lnTo>
                    <a:pt x="37661" y="70852"/>
                  </a:lnTo>
                  <a:cubicBezTo>
                    <a:pt x="38195" y="69117"/>
                    <a:pt x="38228" y="67349"/>
                    <a:pt x="37895" y="65681"/>
                  </a:cubicBezTo>
                  <a:cubicBezTo>
                    <a:pt x="37595" y="64113"/>
                    <a:pt x="36761" y="62245"/>
                    <a:pt x="35393" y="60678"/>
                  </a:cubicBezTo>
                  <a:cubicBezTo>
                    <a:pt x="35827" y="60578"/>
                    <a:pt x="36194" y="60411"/>
                    <a:pt x="36560" y="60211"/>
                  </a:cubicBezTo>
                  <a:close/>
                  <a:moveTo>
                    <a:pt x="47668" y="70418"/>
                  </a:moveTo>
                  <a:lnTo>
                    <a:pt x="47702" y="70918"/>
                  </a:lnTo>
                  <a:lnTo>
                    <a:pt x="47602" y="70918"/>
                  </a:lnTo>
                  <a:cubicBezTo>
                    <a:pt x="47602" y="70751"/>
                    <a:pt x="47668" y="70585"/>
                    <a:pt x="47668" y="70418"/>
                  </a:cubicBezTo>
                  <a:close/>
                  <a:moveTo>
                    <a:pt x="32858" y="1"/>
                  </a:moveTo>
                  <a:cubicBezTo>
                    <a:pt x="31924" y="1"/>
                    <a:pt x="31023" y="368"/>
                    <a:pt x="30356" y="1002"/>
                  </a:cubicBezTo>
                  <a:lnTo>
                    <a:pt x="30223" y="1102"/>
                  </a:lnTo>
                  <a:cubicBezTo>
                    <a:pt x="29922" y="1035"/>
                    <a:pt x="29656" y="1002"/>
                    <a:pt x="29355" y="1002"/>
                  </a:cubicBezTo>
                  <a:cubicBezTo>
                    <a:pt x="29155" y="1002"/>
                    <a:pt x="28922" y="1002"/>
                    <a:pt x="28722" y="1035"/>
                  </a:cubicBezTo>
                  <a:cubicBezTo>
                    <a:pt x="28321" y="868"/>
                    <a:pt x="27854" y="735"/>
                    <a:pt x="27354" y="735"/>
                  </a:cubicBezTo>
                  <a:cubicBezTo>
                    <a:pt x="26987" y="735"/>
                    <a:pt x="26653" y="768"/>
                    <a:pt x="26253" y="901"/>
                  </a:cubicBezTo>
                  <a:cubicBezTo>
                    <a:pt x="26186" y="935"/>
                    <a:pt x="26053" y="1002"/>
                    <a:pt x="25986" y="1035"/>
                  </a:cubicBezTo>
                  <a:cubicBezTo>
                    <a:pt x="25252" y="501"/>
                    <a:pt x="24485" y="201"/>
                    <a:pt x="23718" y="201"/>
                  </a:cubicBezTo>
                  <a:cubicBezTo>
                    <a:pt x="23184" y="201"/>
                    <a:pt x="22650" y="334"/>
                    <a:pt x="22217" y="601"/>
                  </a:cubicBezTo>
                  <a:cubicBezTo>
                    <a:pt x="21183" y="1202"/>
                    <a:pt x="20549" y="2403"/>
                    <a:pt x="20649" y="3670"/>
                  </a:cubicBezTo>
                  <a:cubicBezTo>
                    <a:pt x="20682" y="4437"/>
                    <a:pt x="21016" y="5071"/>
                    <a:pt x="21249" y="5538"/>
                  </a:cubicBezTo>
                  <a:cubicBezTo>
                    <a:pt x="21716" y="6239"/>
                    <a:pt x="22250" y="6906"/>
                    <a:pt x="22917" y="7540"/>
                  </a:cubicBezTo>
                  <a:cubicBezTo>
                    <a:pt x="22851" y="8407"/>
                    <a:pt x="22917" y="9408"/>
                    <a:pt x="23318" y="10408"/>
                  </a:cubicBezTo>
                  <a:cubicBezTo>
                    <a:pt x="22550" y="10708"/>
                    <a:pt x="21850" y="11209"/>
                    <a:pt x="21316" y="11909"/>
                  </a:cubicBezTo>
                  <a:lnTo>
                    <a:pt x="21049" y="12276"/>
                  </a:lnTo>
                  <a:cubicBezTo>
                    <a:pt x="20516" y="11943"/>
                    <a:pt x="19848" y="11576"/>
                    <a:pt x="18981" y="11409"/>
                  </a:cubicBezTo>
                  <a:cubicBezTo>
                    <a:pt x="18748" y="11376"/>
                    <a:pt x="18514" y="11376"/>
                    <a:pt x="18314" y="11376"/>
                  </a:cubicBezTo>
                  <a:cubicBezTo>
                    <a:pt x="17580" y="11376"/>
                    <a:pt x="16880" y="11576"/>
                    <a:pt x="16313" y="11909"/>
                  </a:cubicBezTo>
                  <a:cubicBezTo>
                    <a:pt x="14912" y="12777"/>
                    <a:pt x="14345" y="14378"/>
                    <a:pt x="14711" y="16046"/>
                  </a:cubicBezTo>
                  <a:cubicBezTo>
                    <a:pt x="14645" y="16046"/>
                    <a:pt x="14578" y="16046"/>
                    <a:pt x="14511" y="16079"/>
                  </a:cubicBezTo>
                  <a:cubicBezTo>
                    <a:pt x="12143" y="16413"/>
                    <a:pt x="10475" y="18080"/>
                    <a:pt x="10475" y="20115"/>
                  </a:cubicBezTo>
                  <a:cubicBezTo>
                    <a:pt x="10475" y="20616"/>
                    <a:pt x="10542" y="21083"/>
                    <a:pt x="10675" y="21450"/>
                  </a:cubicBezTo>
                  <a:cubicBezTo>
                    <a:pt x="10642" y="21450"/>
                    <a:pt x="10642" y="21450"/>
                    <a:pt x="10575" y="21516"/>
                  </a:cubicBezTo>
                  <a:cubicBezTo>
                    <a:pt x="9708" y="21783"/>
                    <a:pt x="8974" y="22350"/>
                    <a:pt x="8407" y="23051"/>
                  </a:cubicBezTo>
                  <a:cubicBezTo>
                    <a:pt x="6839" y="25085"/>
                    <a:pt x="7840" y="27187"/>
                    <a:pt x="8307" y="28088"/>
                  </a:cubicBezTo>
                  <a:cubicBezTo>
                    <a:pt x="8340" y="28221"/>
                    <a:pt x="8407" y="28388"/>
                    <a:pt x="8507" y="28521"/>
                  </a:cubicBezTo>
                  <a:cubicBezTo>
                    <a:pt x="8374" y="28688"/>
                    <a:pt x="8173" y="28922"/>
                    <a:pt x="8040" y="29122"/>
                  </a:cubicBezTo>
                  <a:cubicBezTo>
                    <a:pt x="7340" y="30056"/>
                    <a:pt x="6205" y="31390"/>
                    <a:pt x="6506" y="33358"/>
                  </a:cubicBezTo>
                  <a:cubicBezTo>
                    <a:pt x="6639" y="34192"/>
                    <a:pt x="6973" y="34859"/>
                    <a:pt x="7340" y="35359"/>
                  </a:cubicBezTo>
                  <a:cubicBezTo>
                    <a:pt x="4704" y="37895"/>
                    <a:pt x="2703" y="41064"/>
                    <a:pt x="1535" y="44466"/>
                  </a:cubicBezTo>
                  <a:cubicBezTo>
                    <a:pt x="201" y="48469"/>
                    <a:pt x="1" y="52872"/>
                    <a:pt x="968" y="56942"/>
                  </a:cubicBezTo>
                  <a:cubicBezTo>
                    <a:pt x="701" y="57976"/>
                    <a:pt x="802" y="59110"/>
                    <a:pt x="1202" y="60277"/>
                  </a:cubicBezTo>
                  <a:cubicBezTo>
                    <a:pt x="1335" y="60644"/>
                    <a:pt x="1702" y="61778"/>
                    <a:pt x="2836" y="62446"/>
                  </a:cubicBezTo>
                  <a:cubicBezTo>
                    <a:pt x="3303" y="62712"/>
                    <a:pt x="3804" y="62879"/>
                    <a:pt x="4337" y="62913"/>
                  </a:cubicBezTo>
                  <a:cubicBezTo>
                    <a:pt x="4871" y="63246"/>
                    <a:pt x="5505" y="63413"/>
                    <a:pt x="6139" y="63413"/>
                  </a:cubicBezTo>
                  <a:cubicBezTo>
                    <a:pt x="6472" y="63413"/>
                    <a:pt x="6839" y="63380"/>
                    <a:pt x="7173" y="63246"/>
                  </a:cubicBezTo>
                  <a:cubicBezTo>
                    <a:pt x="7373" y="63146"/>
                    <a:pt x="7540" y="63079"/>
                    <a:pt x="7740" y="62979"/>
                  </a:cubicBezTo>
                  <a:cubicBezTo>
                    <a:pt x="7907" y="63646"/>
                    <a:pt x="8340" y="64213"/>
                    <a:pt x="8907" y="64547"/>
                  </a:cubicBezTo>
                  <a:cubicBezTo>
                    <a:pt x="9308" y="64747"/>
                    <a:pt x="9741" y="64881"/>
                    <a:pt x="10175" y="64881"/>
                  </a:cubicBezTo>
                  <a:lnTo>
                    <a:pt x="10208" y="64881"/>
                  </a:lnTo>
                  <a:cubicBezTo>
                    <a:pt x="8874" y="65481"/>
                    <a:pt x="8207" y="66415"/>
                    <a:pt x="8207" y="67649"/>
                  </a:cubicBezTo>
                  <a:cubicBezTo>
                    <a:pt x="8207" y="67816"/>
                    <a:pt x="8207" y="67983"/>
                    <a:pt x="8240" y="68150"/>
                  </a:cubicBezTo>
                  <a:lnTo>
                    <a:pt x="9208" y="73387"/>
                  </a:lnTo>
                  <a:cubicBezTo>
                    <a:pt x="7340" y="74487"/>
                    <a:pt x="6005" y="76255"/>
                    <a:pt x="5538" y="78123"/>
                  </a:cubicBezTo>
                  <a:cubicBezTo>
                    <a:pt x="5538" y="78223"/>
                    <a:pt x="5505" y="78257"/>
                    <a:pt x="5505" y="78324"/>
                  </a:cubicBezTo>
                  <a:cubicBezTo>
                    <a:pt x="4671" y="82160"/>
                    <a:pt x="7340" y="85729"/>
                    <a:pt x="10408" y="87163"/>
                  </a:cubicBezTo>
                  <a:cubicBezTo>
                    <a:pt x="13044" y="88431"/>
                    <a:pt x="15979" y="88498"/>
                    <a:pt x="18381" y="88564"/>
                  </a:cubicBezTo>
                  <a:cubicBezTo>
                    <a:pt x="18247" y="88998"/>
                    <a:pt x="18181" y="89498"/>
                    <a:pt x="18181" y="89999"/>
                  </a:cubicBezTo>
                  <a:cubicBezTo>
                    <a:pt x="18147" y="93601"/>
                    <a:pt x="21016" y="96570"/>
                    <a:pt x="24585" y="96603"/>
                  </a:cubicBezTo>
                  <a:lnTo>
                    <a:pt x="24685" y="96603"/>
                  </a:lnTo>
                  <a:cubicBezTo>
                    <a:pt x="28221" y="96603"/>
                    <a:pt x="31157" y="93735"/>
                    <a:pt x="31190" y="90165"/>
                  </a:cubicBezTo>
                  <a:cubicBezTo>
                    <a:pt x="31190" y="89632"/>
                    <a:pt x="31157" y="89098"/>
                    <a:pt x="30990" y="88564"/>
                  </a:cubicBezTo>
                  <a:lnTo>
                    <a:pt x="42531" y="88564"/>
                  </a:lnTo>
                  <a:cubicBezTo>
                    <a:pt x="42365" y="89098"/>
                    <a:pt x="42265" y="89665"/>
                    <a:pt x="42265" y="90265"/>
                  </a:cubicBezTo>
                  <a:cubicBezTo>
                    <a:pt x="42265" y="92000"/>
                    <a:pt x="42898" y="93635"/>
                    <a:pt x="44099" y="94902"/>
                  </a:cubicBezTo>
                  <a:cubicBezTo>
                    <a:pt x="45333" y="96136"/>
                    <a:pt x="46935" y="96803"/>
                    <a:pt x="48702" y="96837"/>
                  </a:cubicBezTo>
                  <a:lnTo>
                    <a:pt x="48769" y="96837"/>
                  </a:lnTo>
                  <a:cubicBezTo>
                    <a:pt x="52338" y="96837"/>
                    <a:pt x="55240" y="93968"/>
                    <a:pt x="55274" y="90432"/>
                  </a:cubicBezTo>
                  <a:cubicBezTo>
                    <a:pt x="55274" y="89765"/>
                    <a:pt x="55207" y="89165"/>
                    <a:pt x="55040" y="88564"/>
                  </a:cubicBezTo>
                  <a:lnTo>
                    <a:pt x="60044" y="88564"/>
                  </a:lnTo>
                  <a:cubicBezTo>
                    <a:pt x="62346" y="88564"/>
                    <a:pt x="64881" y="88564"/>
                    <a:pt x="67516" y="88498"/>
                  </a:cubicBezTo>
                  <a:lnTo>
                    <a:pt x="67516" y="88498"/>
                  </a:lnTo>
                  <a:cubicBezTo>
                    <a:pt x="67416" y="88931"/>
                    <a:pt x="67383" y="89331"/>
                    <a:pt x="67383" y="89798"/>
                  </a:cubicBezTo>
                  <a:cubicBezTo>
                    <a:pt x="67349" y="93401"/>
                    <a:pt x="70218" y="96336"/>
                    <a:pt x="73787" y="96403"/>
                  </a:cubicBezTo>
                  <a:lnTo>
                    <a:pt x="73887" y="96403"/>
                  </a:lnTo>
                  <a:cubicBezTo>
                    <a:pt x="77423" y="96403"/>
                    <a:pt x="80358" y="93501"/>
                    <a:pt x="80392" y="89965"/>
                  </a:cubicBezTo>
                  <a:cubicBezTo>
                    <a:pt x="80392" y="89331"/>
                    <a:pt x="80292" y="88764"/>
                    <a:pt x="80192" y="88164"/>
                  </a:cubicBezTo>
                  <a:cubicBezTo>
                    <a:pt x="80759" y="88131"/>
                    <a:pt x="81359" y="88131"/>
                    <a:pt x="81893" y="88097"/>
                  </a:cubicBezTo>
                  <a:cubicBezTo>
                    <a:pt x="84628" y="87930"/>
                    <a:pt x="87297" y="87664"/>
                    <a:pt x="89765" y="86396"/>
                  </a:cubicBezTo>
                  <a:cubicBezTo>
                    <a:pt x="92467" y="84962"/>
                    <a:pt x="95036" y="81826"/>
                    <a:pt x="94535" y="78123"/>
                  </a:cubicBezTo>
                  <a:cubicBezTo>
                    <a:pt x="94469" y="77957"/>
                    <a:pt x="94469" y="77790"/>
                    <a:pt x="94435" y="77623"/>
                  </a:cubicBezTo>
                  <a:cubicBezTo>
                    <a:pt x="93868" y="74821"/>
                    <a:pt x="91433" y="72453"/>
                    <a:pt x="88297" y="71552"/>
                  </a:cubicBezTo>
                  <a:cubicBezTo>
                    <a:pt x="87363" y="71252"/>
                    <a:pt x="86296" y="71118"/>
                    <a:pt x="85095" y="71085"/>
                  </a:cubicBezTo>
                  <a:lnTo>
                    <a:pt x="85095" y="65348"/>
                  </a:lnTo>
                  <a:cubicBezTo>
                    <a:pt x="85095" y="63046"/>
                    <a:pt x="83527" y="61078"/>
                    <a:pt x="81393" y="60511"/>
                  </a:cubicBezTo>
                  <a:lnTo>
                    <a:pt x="81393" y="59577"/>
                  </a:lnTo>
                  <a:cubicBezTo>
                    <a:pt x="81393" y="58443"/>
                    <a:pt x="80926" y="57409"/>
                    <a:pt x="80225" y="56675"/>
                  </a:cubicBezTo>
                  <a:cubicBezTo>
                    <a:pt x="80358" y="56675"/>
                    <a:pt x="80459" y="56675"/>
                    <a:pt x="80592" y="56608"/>
                  </a:cubicBezTo>
                  <a:cubicBezTo>
                    <a:pt x="84061" y="56274"/>
                    <a:pt x="86930" y="53439"/>
                    <a:pt x="87263" y="49970"/>
                  </a:cubicBezTo>
                  <a:cubicBezTo>
                    <a:pt x="87397" y="48636"/>
                    <a:pt x="87197" y="47401"/>
                    <a:pt x="86896" y="46267"/>
                  </a:cubicBezTo>
                  <a:cubicBezTo>
                    <a:pt x="89398" y="46201"/>
                    <a:pt x="91700" y="45433"/>
                    <a:pt x="93434" y="44066"/>
                  </a:cubicBezTo>
                  <a:cubicBezTo>
                    <a:pt x="95136" y="42765"/>
                    <a:pt x="96437" y="40930"/>
                    <a:pt x="97237" y="38729"/>
                  </a:cubicBezTo>
                  <a:cubicBezTo>
                    <a:pt x="97471" y="38028"/>
                    <a:pt x="97704" y="37328"/>
                    <a:pt x="97871" y="36527"/>
                  </a:cubicBezTo>
                  <a:cubicBezTo>
                    <a:pt x="97904" y="36227"/>
                    <a:pt x="97971" y="35893"/>
                    <a:pt x="98038" y="35526"/>
                  </a:cubicBezTo>
                  <a:cubicBezTo>
                    <a:pt x="98104" y="35059"/>
                    <a:pt x="98138" y="34592"/>
                    <a:pt x="98138" y="34159"/>
                  </a:cubicBezTo>
                  <a:lnTo>
                    <a:pt x="98138" y="33758"/>
                  </a:lnTo>
                  <a:cubicBezTo>
                    <a:pt x="98605" y="33158"/>
                    <a:pt x="98905" y="32357"/>
                    <a:pt x="98972" y="31423"/>
                  </a:cubicBezTo>
                  <a:cubicBezTo>
                    <a:pt x="99038" y="31056"/>
                    <a:pt x="99038" y="30723"/>
                    <a:pt x="99038" y="30389"/>
                  </a:cubicBezTo>
                  <a:cubicBezTo>
                    <a:pt x="99038" y="30156"/>
                    <a:pt x="99038" y="29889"/>
                    <a:pt x="99072" y="29722"/>
                  </a:cubicBezTo>
                  <a:cubicBezTo>
                    <a:pt x="99105" y="29555"/>
                    <a:pt x="99139" y="29355"/>
                    <a:pt x="99239" y="29155"/>
                  </a:cubicBezTo>
                  <a:cubicBezTo>
                    <a:pt x="99606" y="28421"/>
                    <a:pt x="99939" y="27487"/>
                    <a:pt x="99739" y="26353"/>
                  </a:cubicBezTo>
                  <a:cubicBezTo>
                    <a:pt x="99606" y="25619"/>
                    <a:pt x="99372" y="25052"/>
                    <a:pt x="98938" y="24552"/>
                  </a:cubicBezTo>
                  <a:cubicBezTo>
                    <a:pt x="98538" y="24051"/>
                    <a:pt x="97938" y="23718"/>
                    <a:pt x="97371" y="23551"/>
                  </a:cubicBezTo>
                  <a:cubicBezTo>
                    <a:pt x="97304" y="23484"/>
                    <a:pt x="97237" y="23384"/>
                    <a:pt x="97170" y="23318"/>
                  </a:cubicBezTo>
                  <a:cubicBezTo>
                    <a:pt x="96570" y="22550"/>
                    <a:pt x="95636" y="22083"/>
                    <a:pt x="94669" y="22083"/>
                  </a:cubicBezTo>
                  <a:cubicBezTo>
                    <a:pt x="94068" y="22083"/>
                    <a:pt x="93468" y="22250"/>
                    <a:pt x="92967" y="22650"/>
                  </a:cubicBezTo>
                  <a:cubicBezTo>
                    <a:pt x="92767" y="22750"/>
                    <a:pt x="92601" y="22917"/>
                    <a:pt x="92434" y="23084"/>
                  </a:cubicBezTo>
                  <a:cubicBezTo>
                    <a:pt x="91533" y="23318"/>
                    <a:pt x="90566" y="24018"/>
                    <a:pt x="90132" y="25386"/>
                  </a:cubicBezTo>
                  <a:cubicBezTo>
                    <a:pt x="89031" y="25586"/>
                    <a:pt x="88064" y="26353"/>
                    <a:pt x="87630" y="27387"/>
                  </a:cubicBezTo>
                  <a:cubicBezTo>
                    <a:pt x="87564" y="27587"/>
                    <a:pt x="87464" y="27821"/>
                    <a:pt x="87430" y="28021"/>
                  </a:cubicBezTo>
                  <a:cubicBezTo>
                    <a:pt x="87097" y="27821"/>
                    <a:pt x="86730" y="27554"/>
                    <a:pt x="86696" y="27420"/>
                  </a:cubicBezTo>
                  <a:cubicBezTo>
                    <a:pt x="86596" y="27220"/>
                    <a:pt x="86930" y="26253"/>
                    <a:pt x="87130" y="25753"/>
                  </a:cubicBezTo>
                  <a:cubicBezTo>
                    <a:pt x="87397" y="25052"/>
                    <a:pt x="87730" y="24218"/>
                    <a:pt x="87864" y="23351"/>
                  </a:cubicBezTo>
                  <a:cubicBezTo>
                    <a:pt x="88231" y="20983"/>
                    <a:pt x="87297" y="18381"/>
                    <a:pt x="85462" y="16846"/>
                  </a:cubicBezTo>
                  <a:cubicBezTo>
                    <a:pt x="84195" y="15745"/>
                    <a:pt x="82560" y="15178"/>
                    <a:pt x="80859" y="15178"/>
                  </a:cubicBezTo>
                  <a:cubicBezTo>
                    <a:pt x="80092" y="15178"/>
                    <a:pt x="79358" y="15312"/>
                    <a:pt x="78624" y="15512"/>
                  </a:cubicBezTo>
                  <a:cubicBezTo>
                    <a:pt x="78090" y="15679"/>
                    <a:pt x="77590" y="15912"/>
                    <a:pt x="77190" y="16146"/>
                  </a:cubicBezTo>
                  <a:cubicBezTo>
                    <a:pt x="76856" y="16312"/>
                    <a:pt x="76389" y="16513"/>
                    <a:pt x="76189" y="16546"/>
                  </a:cubicBezTo>
                  <a:cubicBezTo>
                    <a:pt x="75955" y="16413"/>
                    <a:pt x="75588" y="15979"/>
                    <a:pt x="75355" y="15679"/>
                  </a:cubicBezTo>
                  <a:cubicBezTo>
                    <a:pt x="75021" y="15245"/>
                    <a:pt x="74588" y="14745"/>
                    <a:pt x="74087" y="14344"/>
                  </a:cubicBezTo>
                  <a:cubicBezTo>
                    <a:pt x="73454" y="13744"/>
                    <a:pt x="72686" y="13277"/>
                    <a:pt x="71886" y="13010"/>
                  </a:cubicBezTo>
                  <a:cubicBezTo>
                    <a:pt x="72219" y="11943"/>
                    <a:pt x="72219" y="10909"/>
                    <a:pt x="72086" y="10041"/>
                  </a:cubicBezTo>
                  <a:cubicBezTo>
                    <a:pt x="72720" y="9374"/>
                    <a:pt x="73220" y="8674"/>
                    <a:pt x="73620" y="7906"/>
                  </a:cubicBezTo>
                  <a:cubicBezTo>
                    <a:pt x="73854" y="7506"/>
                    <a:pt x="74121" y="6872"/>
                    <a:pt x="74121" y="6005"/>
                  </a:cubicBezTo>
                  <a:cubicBezTo>
                    <a:pt x="74121" y="4738"/>
                    <a:pt x="73420" y="3570"/>
                    <a:pt x="72353" y="3070"/>
                  </a:cubicBezTo>
                  <a:cubicBezTo>
                    <a:pt x="71919" y="2870"/>
                    <a:pt x="71452" y="2769"/>
                    <a:pt x="71018" y="2769"/>
                  </a:cubicBezTo>
                  <a:cubicBezTo>
                    <a:pt x="70118" y="2769"/>
                    <a:pt x="69284" y="3103"/>
                    <a:pt x="68583" y="3770"/>
                  </a:cubicBezTo>
                  <a:cubicBezTo>
                    <a:pt x="68450" y="3737"/>
                    <a:pt x="68383" y="3703"/>
                    <a:pt x="68250" y="3670"/>
                  </a:cubicBezTo>
                  <a:cubicBezTo>
                    <a:pt x="67950" y="3570"/>
                    <a:pt x="67716" y="3537"/>
                    <a:pt x="67416" y="3537"/>
                  </a:cubicBezTo>
                  <a:cubicBezTo>
                    <a:pt x="66882" y="3537"/>
                    <a:pt x="66382" y="3670"/>
                    <a:pt x="65881" y="3904"/>
                  </a:cubicBezTo>
                  <a:cubicBezTo>
                    <a:pt x="65748" y="3904"/>
                    <a:pt x="65581" y="3870"/>
                    <a:pt x="65448" y="3870"/>
                  </a:cubicBezTo>
                  <a:cubicBezTo>
                    <a:pt x="65081" y="3870"/>
                    <a:pt x="64714" y="3904"/>
                    <a:pt x="64380" y="4037"/>
                  </a:cubicBezTo>
                  <a:cubicBezTo>
                    <a:pt x="64347" y="4004"/>
                    <a:pt x="64280" y="3937"/>
                    <a:pt x="64247" y="3937"/>
                  </a:cubicBezTo>
                  <a:cubicBezTo>
                    <a:pt x="63680" y="3503"/>
                    <a:pt x="62946" y="3203"/>
                    <a:pt x="62212" y="3103"/>
                  </a:cubicBezTo>
                  <a:lnTo>
                    <a:pt x="61912" y="3103"/>
                  </a:lnTo>
                  <a:cubicBezTo>
                    <a:pt x="61111" y="3103"/>
                    <a:pt x="60377" y="3370"/>
                    <a:pt x="59777" y="3870"/>
                  </a:cubicBezTo>
                  <a:cubicBezTo>
                    <a:pt x="59544" y="4070"/>
                    <a:pt x="59377" y="4271"/>
                    <a:pt x="59177" y="4537"/>
                  </a:cubicBezTo>
                  <a:cubicBezTo>
                    <a:pt x="58710" y="5238"/>
                    <a:pt x="58509" y="6072"/>
                    <a:pt x="58610" y="6939"/>
                  </a:cubicBezTo>
                  <a:cubicBezTo>
                    <a:pt x="58676" y="7373"/>
                    <a:pt x="58843" y="7740"/>
                    <a:pt x="59010" y="8173"/>
                  </a:cubicBezTo>
                  <a:cubicBezTo>
                    <a:pt x="59110" y="8407"/>
                    <a:pt x="59243" y="8607"/>
                    <a:pt x="59410" y="8907"/>
                  </a:cubicBezTo>
                  <a:cubicBezTo>
                    <a:pt x="60077" y="9941"/>
                    <a:pt x="60544" y="11209"/>
                    <a:pt x="60778" y="12443"/>
                  </a:cubicBezTo>
                  <a:lnTo>
                    <a:pt x="59910" y="15045"/>
                  </a:lnTo>
                  <a:cubicBezTo>
                    <a:pt x="59610" y="14945"/>
                    <a:pt x="59243" y="14911"/>
                    <a:pt x="58876" y="14878"/>
                  </a:cubicBezTo>
                  <a:cubicBezTo>
                    <a:pt x="58743" y="14878"/>
                    <a:pt x="58610" y="14845"/>
                    <a:pt x="58509" y="14845"/>
                  </a:cubicBezTo>
                  <a:cubicBezTo>
                    <a:pt x="58276" y="14211"/>
                    <a:pt x="58076" y="13611"/>
                    <a:pt x="57876" y="13010"/>
                  </a:cubicBezTo>
                  <a:lnTo>
                    <a:pt x="57075" y="10608"/>
                  </a:lnTo>
                  <a:cubicBezTo>
                    <a:pt x="56875" y="10008"/>
                    <a:pt x="56541" y="9074"/>
                    <a:pt x="55841" y="8273"/>
                  </a:cubicBezTo>
                  <a:cubicBezTo>
                    <a:pt x="54940" y="7339"/>
                    <a:pt x="53673" y="6839"/>
                    <a:pt x="52172" y="6839"/>
                  </a:cubicBezTo>
                  <a:cubicBezTo>
                    <a:pt x="51871" y="6839"/>
                    <a:pt x="51571" y="6839"/>
                    <a:pt x="51271" y="6872"/>
                  </a:cubicBezTo>
                  <a:cubicBezTo>
                    <a:pt x="50570" y="6939"/>
                    <a:pt x="49937" y="7173"/>
                    <a:pt x="49403" y="7339"/>
                  </a:cubicBezTo>
                  <a:cubicBezTo>
                    <a:pt x="49103" y="7406"/>
                    <a:pt x="48836" y="7506"/>
                    <a:pt x="48569" y="7573"/>
                  </a:cubicBezTo>
                  <a:cubicBezTo>
                    <a:pt x="48202" y="7673"/>
                    <a:pt x="47869" y="7706"/>
                    <a:pt x="47502" y="7706"/>
                  </a:cubicBezTo>
                  <a:cubicBezTo>
                    <a:pt x="46935" y="7706"/>
                    <a:pt x="46401" y="7606"/>
                    <a:pt x="45900" y="7439"/>
                  </a:cubicBezTo>
                  <a:lnTo>
                    <a:pt x="45534" y="7339"/>
                  </a:lnTo>
                  <a:cubicBezTo>
                    <a:pt x="44866" y="7073"/>
                    <a:pt x="44066" y="6772"/>
                    <a:pt x="43098" y="6772"/>
                  </a:cubicBezTo>
                  <a:cubicBezTo>
                    <a:pt x="42698" y="6772"/>
                    <a:pt x="42331" y="6839"/>
                    <a:pt x="41931" y="6939"/>
                  </a:cubicBezTo>
                  <a:cubicBezTo>
                    <a:pt x="40563" y="7339"/>
                    <a:pt x="39696" y="8273"/>
                    <a:pt x="39096" y="9074"/>
                  </a:cubicBezTo>
                  <a:cubicBezTo>
                    <a:pt x="38662" y="9708"/>
                    <a:pt x="38195" y="10375"/>
                    <a:pt x="37761" y="11109"/>
                  </a:cubicBezTo>
                  <a:cubicBezTo>
                    <a:pt x="37561" y="11376"/>
                    <a:pt x="37394" y="11676"/>
                    <a:pt x="37261" y="12009"/>
                  </a:cubicBezTo>
                  <a:cubicBezTo>
                    <a:pt x="37027" y="12510"/>
                    <a:pt x="36727" y="13043"/>
                    <a:pt x="36427" y="13677"/>
                  </a:cubicBezTo>
                  <a:cubicBezTo>
                    <a:pt x="36427" y="13677"/>
                    <a:pt x="36427" y="13711"/>
                    <a:pt x="36394" y="13711"/>
                  </a:cubicBezTo>
                  <a:cubicBezTo>
                    <a:pt x="36260" y="13711"/>
                    <a:pt x="36194" y="13711"/>
                    <a:pt x="36060" y="13744"/>
                  </a:cubicBezTo>
                  <a:lnTo>
                    <a:pt x="34326" y="9341"/>
                  </a:lnTo>
                  <a:cubicBezTo>
                    <a:pt x="34492" y="8007"/>
                    <a:pt x="34859" y="6706"/>
                    <a:pt x="35493" y="5571"/>
                  </a:cubicBezTo>
                  <a:cubicBezTo>
                    <a:pt x="36394" y="3870"/>
                    <a:pt x="36394" y="2369"/>
                    <a:pt x="35426" y="1202"/>
                  </a:cubicBezTo>
                  <a:cubicBezTo>
                    <a:pt x="34826" y="401"/>
                    <a:pt x="33892" y="1"/>
                    <a:pt x="3285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70"/>
            <p:cNvSpPr/>
            <p:nvPr/>
          </p:nvSpPr>
          <p:spPr>
            <a:xfrm>
              <a:off x="10701175" y="7761000"/>
              <a:ext cx="2124050" cy="196000"/>
            </a:xfrm>
            <a:custGeom>
              <a:avLst/>
              <a:gdLst/>
              <a:ahLst/>
              <a:cxnLst/>
              <a:rect l="l" t="t" r="r" b="b"/>
              <a:pathLst>
                <a:path w="84962" h="7840" extrusionOk="0">
                  <a:moveTo>
                    <a:pt x="84594" y="0"/>
                  </a:moveTo>
                  <a:cubicBezTo>
                    <a:pt x="84161" y="1735"/>
                    <a:pt x="82860" y="3269"/>
                    <a:pt x="81225" y="4103"/>
                  </a:cubicBezTo>
                  <a:cubicBezTo>
                    <a:pt x="79124" y="5237"/>
                    <a:pt x="76689" y="5404"/>
                    <a:pt x="74354" y="5504"/>
                  </a:cubicBezTo>
                  <a:cubicBezTo>
                    <a:pt x="65914" y="5971"/>
                    <a:pt x="57441" y="5971"/>
                    <a:pt x="49002" y="5971"/>
                  </a:cubicBezTo>
                  <a:lnTo>
                    <a:pt x="25085" y="5938"/>
                  </a:lnTo>
                  <a:lnTo>
                    <a:pt x="11542" y="5938"/>
                  </a:lnTo>
                  <a:cubicBezTo>
                    <a:pt x="9007" y="5938"/>
                    <a:pt x="6405" y="5905"/>
                    <a:pt x="4137" y="4804"/>
                  </a:cubicBezTo>
                  <a:cubicBezTo>
                    <a:pt x="2402" y="3970"/>
                    <a:pt x="968" y="2335"/>
                    <a:pt x="567" y="567"/>
                  </a:cubicBezTo>
                  <a:cubicBezTo>
                    <a:pt x="534" y="601"/>
                    <a:pt x="534" y="601"/>
                    <a:pt x="534" y="634"/>
                  </a:cubicBezTo>
                  <a:cubicBezTo>
                    <a:pt x="0" y="3103"/>
                    <a:pt x="1802" y="5604"/>
                    <a:pt x="4070" y="6672"/>
                  </a:cubicBezTo>
                  <a:cubicBezTo>
                    <a:pt x="6372" y="7773"/>
                    <a:pt x="8940" y="7806"/>
                    <a:pt x="11509" y="7806"/>
                  </a:cubicBezTo>
                  <a:lnTo>
                    <a:pt x="25052" y="7806"/>
                  </a:lnTo>
                  <a:lnTo>
                    <a:pt x="48935" y="7839"/>
                  </a:lnTo>
                  <a:cubicBezTo>
                    <a:pt x="57408" y="7839"/>
                    <a:pt x="65881" y="7839"/>
                    <a:pt x="74287" y="7406"/>
                  </a:cubicBezTo>
                  <a:cubicBezTo>
                    <a:pt x="76655" y="7272"/>
                    <a:pt x="79090" y="7072"/>
                    <a:pt x="81158" y="5971"/>
                  </a:cubicBezTo>
                  <a:cubicBezTo>
                    <a:pt x="83293" y="4904"/>
                    <a:pt x="84961" y="2636"/>
                    <a:pt x="84628" y="301"/>
                  </a:cubicBezTo>
                  <a:cubicBezTo>
                    <a:pt x="84628" y="234"/>
                    <a:pt x="84628" y="100"/>
                    <a:pt x="84594" y="0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70"/>
            <p:cNvSpPr/>
            <p:nvPr/>
          </p:nvSpPr>
          <p:spPr>
            <a:xfrm>
              <a:off x="10715350" y="7639725"/>
              <a:ext cx="2100700" cy="270575"/>
            </a:xfrm>
            <a:custGeom>
              <a:avLst/>
              <a:gdLst/>
              <a:ahLst/>
              <a:cxnLst/>
              <a:rect l="l" t="t" r="r" b="b"/>
              <a:pathLst>
                <a:path w="84028" h="10823" extrusionOk="0">
                  <a:moveTo>
                    <a:pt x="18912" y="1"/>
                  </a:moveTo>
                  <a:cubicBezTo>
                    <a:pt x="15025" y="1"/>
                    <a:pt x="11134" y="101"/>
                    <a:pt x="7306" y="682"/>
                  </a:cubicBezTo>
                  <a:cubicBezTo>
                    <a:pt x="5771" y="882"/>
                    <a:pt x="4237" y="1215"/>
                    <a:pt x="2836" y="1983"/>
                  </a:cubicBezTo>
                  <a:cubicBezTo>
                    <a:pt x="1501" y="2683"/>
                    <a:pt x="401" y="3884"/>
                    <a:pt x="0" y="5385"/>
                  </a:cubicBezTo>
                  <a:cubicBezTo>
                    <a:pt x="401" y="7186"/>
                    <a:pt x="1835" y="8821"/>
                    <a:pt x="3570" y="9655"/>
                  </a:cubicBezTo>
                  <a:cubicBezTo>
                    <a:pt x="5838" y="10756"/>
                    <a:pt x="8440" y="10789"/>
                    <a:pt x="10975" y="10789"/>
                  </a:cubicBezTo>
                  <a:lnTo>
                    <a:pt x="24518" y="10789"/>
                  </a:lnTo>
                  <a:lnTo>
                    <a:pt x="48435" y="10822"/>
                  </a:lnTo>
                  <a:cubicBezTo>
                    <a:pt x="56874" y="10822"/>
                    <a:pt x="65347" y="10822"/>
                    <a:pt x="73787" y="10355"/>
                  </a:cubicBezTo>
                  <a:cubicBezTo>
                    <a:pt x="76155" y="10255"/>
                    <a:pt x="78557" y="10022"/>
                    <a:pt x="80658" y="8954"/>
                  </a:cubicBezTo>
                  <a:cubicBezTo>
                    <a:pt x="82293" y="8120"/>
                    <a:pt x="83627" y="6586"/>
                    <a:pt x="84027" y="4851"/>
                  </a:cubicBezTo>
                  <a:cubicBezTo>
                    <a:pt x="83560" y="2783"/>
                    <a:pt x="81659" y="1249"/>
                    <a:pt x="79624" y="648"/>
                  </a:cubicBezTo>
                  <a:cubicBezTo>
                    <a:pt x="78709" y="381"/>
                    <a:pt x="77769" y="304"/>
                    <a:pt x="76819" y="304"/>
                  </a:cubicBezTo>
                  <a:cubicBezTo>
                    <a:pt x="75518" y="304"/>
                    <a:pt x="74196" y="448"/>
                    <a:pt x="72886" y="448"/>
                  </a:cubicBezTo>
                  <a:cubicBezTo>
                    <a:pt x="55940" y="315"/>
                    <a:pt x="38962" y="148"/>
                    <a:pt x="21983" y="15"/>
                  </a:cubicBezTo>
                  <a:cubicBezTo>
                    <a:pt x="20960" y="8"/>
                    <a:pt x="19936" y="1"/>
                    <a:pt x="189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70"/>
            <p:cNvSpPr/>
            <p:nvPr/>
          </p:nvSpPr>
          <p:spPr>
            <a:xfrm>
              <a:off x="10702000" y="7637575"/>
              <a:ext cx="2123225" cy="319425"/>
            </a:xfrm>
            <a:custGeom>
              <a:avLst/>
              <a:gdLst/>
              <a:ahLst/>
              <a:cxnLst/>
              <a:rect l="l" t="t" r="r" b="b"/>
              <a:pathLst>
                <a:path w="84929" h="12777" fill="none" extrusionOk="0">
                  <a:moveTo>
                    <a:pt x="84561" y="4937"/>
                  </a:moveTo>
                  <a:cubicBezTo>
                    <a:pt x="84161" y="2869"/>
                    <a:pt x="82226" y="1335"/>
                    <a:pt x="80191" y="701"/>
                  </a:cubicBezTo>
                  <a:cubicBezTo>
                    <a:pt x="78023" y="67"/>
                    <a:pt x="75755" y="534"/>
                    <a:pt x="73487" y="501"/>
                  </a:cubicBezTo>
                  <a:cubicBezTo>
                    <a:pt x="56508" y="367"/>
                    <a:pt x="39529" y="234"/>
                    <a:pt x="22550" y="67"/>
                  </a:cubicBezTo>
                  <a:cubicBezTo>
                    <a:pt x="17647" y="34"/>
                    <a:pt x="12710" y="1"/>
                    <a:pt x="7873" y="734"/>
                  </a:cubicBezTo>
                  <a:cubicBezTo>
                    <a:pt x="6339" y="1001"/>
                    <a:pt x="4804" y="1268"/>
                    <a:pt x="3436" y="2035"/>
                  </a:cubicBezTo>
                  <a:cubicBezTo>
                    <a:pt x="2102" y="2769"/>
                    <a:pt x="935" y="4003"/>
                    <a:pt x="601" y="5438"/>
                  </a:cubicBezTo>
                  <a:cubicBezTo>
                    <a:pt x="601" y="5504"/>
                    <a:pt x="601" y="5504"/>
                    <a:pt x="534" y="5538"/>
                  </a:cubicBezTo>
                  <a:cubicBezTo>
                    <a:pt x="1" y="8006"/>
                    <a:pt x="1835" y="10508"/>
                    <a:pt x="4104" y="11576"/>
                  </a:cubicBezTo>
                  <a:cubicBezTo>
                    <a:pt x="6372" y="12676"/>
                    <a:pt x="8974" y="12710"/>
                    <a:pt x="11509" y="12710"/>
                  </a:cubicBezTo>
                  <a:lnTo>
                    <a:pt x="25052" y="12710"/>
                  </a:lnTo>
                  <a:lnTo>
                    <a:pt x="48969" y="12743"/>
                  </a:lnTo>
                  <a:cubicBezTo>
                    <a:pt x="57408" y="12743"/>
                    <a:pt x="65881" y="12776"/>
                    <a:pt x="74321" y="12276"/>
                  </a:cubicBezTo>
                  <a:cubicBezTo>
                    <a:pt x="76689" y="12176"/>
                    <a:pt x="79091" y="11942"/>
                    <a:pt x="81192" y="10875"/>
                  </a:cubicBezTo>
                  <a:cubicBezTo>
                    <a:pt x="83260" y="9774"/>
                    <a:pt x="84928" y="7539"/>
                    <a:pt x="84628" y="5204"/>
                  </a:cubicBezTo>
                  <a:cubicBezTo>
                    <a:pt x="84595" y="5171"/>
                    <a:pt x="84561" y="5037"/>
                    <a:pt x="84561" y="4937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70"/>
            <p:cNvSpPr/>
            <p:nvPr/>
          </p:nvSpPr>
          <p:spPr>
            <a:xfrm>
              <a:off x="10715350" y="7761000"/>
              <a:ext cx="2100700" cy="149300"/>
            </a:xfrm>
            <a:custGeom>
              <a:avLst/>
              <a:gdLst/>
              <a:ahLst/>
              <a:cxnLst/>
              <a:rect l="l" t="t" r="r" b="b"/>
              <a:pathLst>
                <a:path w="84028" h="5972" fill="none" extrusionOk="0">
                  <a:moveTo>
                    <a:pt x="0" y="567"/>
                  </a:moveTo>
                  <a:cubicBezTo>
                    <a:pt x="401" y="2335"/>
                    <a:pt x="1835" y="3970"/>
                    <a:pt x="3570" y="4804"/>
                  </a:cubicBezTo>
                  <a:cubicBezTo>
                    <a:pt x="5838" y="5905"/>
                    <a:pt x="8440" y="5938"/>
                    <a:pt x="10975" y="5938"/>
                  </a:cubicBezTo>
                  <a:lnTo>
                    <a:pt x="24518" y="5938"/>
                  </a:lnTo>
                  <a:lnTo>
                    <a:pt x="48435" y="5971"/>
                  </a:lnTo>
                  <a:cubicBezTo>
                    <a:pt x="56874" y="5971"/>
                    <a:pt x="65347" y="5971"/>
                    <a:pt x="73787" y="5504"/>
                  </a:cubicBezTo>
                  <a:cubicBezTo>
                    <a:pt x="76155" y="5404"/>
                    <a:pt x="78557" y="5171"/>
                    <a:pt x="80658" y="4103"/>
                  </a:cubicBezTo>
                  <a:cubicBezTo>
                    <a:pt x="82293" y="3269"/>
                    <a:pt x="83594" y="1735"/>
                    <a:pt x="84027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70"/>
            <p:cNvSpPr/>
            <p:nvPr/>
          </p:nvSpPr>
          <p:spPr>
            <a:xfrm>
              <a:off x="11032250" y="7957800"/>
              <a:ext cx="202650" cy="201000"/>
            </a:xfrm>
            <a:custGeom>
              <a:avLst/>
              <a:gdLst/>
              <a:ahLst/>
              <a:cxnLst/>
              <a:rect l="l" t="t" r="r" b="b"/>
              <a:pathLst>
                <a:path w="8106" h="8040" extrusionOk="0">
                  <a:moveTo>
                    <a:pt x="4043" y="0"/>
                  </a:moveTo>
                  <a:cubicBezTo>
                    <a:pt x="1869" y="0"/>
                    <a:pt x="100" y="1789"/>
                    <a:pt x="67" y="3970"/>
                  </a:cubicBezTo>
                  <a:cubicBezTo>
                    <a:pt x="0" y="6172"/>
                    <a:pt x="1801" y="7973"/>
                    <a:pt x="4003" y="8040"/>
                  </a:cubicBezTo>
                  <a:cubicBezTo>
                    <a:pt x="6238" y="8040"/>
                    <a:pt x="8006" y="6272"/>
                    <a:pt x="8073" y="4070"/>
                  </a:cubicBezTo>
                  <a:cubicBezTo>
                    <a:pt x="8106" y="1869"/>
                    <a:pt x="6305" y="67"/>
                    <a:pt x="4103" y="1"/>
                  </a:cubicBezTo>
                  <a:cubicBezTo>
                    <a:pt x="4083" y="0"/>
                    <a:pt x="4063" y="0"/>
                    <a:pt x="40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70"/>
            <p:cNvSpPr/>
            <p:nvPr/>
          </p:nvSpPr>
          <p:spPr>
            <a:xfrm>
              <a:off x="11088125" y="8012850"/>
              <a:ext cx="90075" cy="90075"/>
            </a:xfrm>
            <a:custGeom>
              <a:avLst/>
              <a:gdLst/>
              <a:ahLst/>
              <a:cxnLst/>
              <a:rect l="l" t="t" r="r" b="b"/>
              <a:pathLst>
                <a:path w="3603" h="3603" extrusionOk="0">
                  <a:moveTo>
                    <a:pt x="1835" y="0"/>
                  </a:moveTo>
                  <a:cubicBezTo>
                    <a:pt x="834" y="0"/>
                    <a:pt x="33" y="768"/>
                    <a:pt x="0" y="1768"/>
                  </a:cubicBezTo>
                  <a:cubicBezTo>
                    <a:pt x="0" y="2769"/>
                    <a:pt x="767" y="3570"/>
                    <a:pt x="1768" y="3603"/>
                  </a:cubicBezTo>
                  <a:cubicBezTo>
                    <a:pt x="2769" y="3603"/>
                    <a:pt x="3569" y="2836"/>
                    <a:pt x="3603" y="1835"/>
                  </a:cubicBezTo>
                  <a:cubicBezTo>
                    <a:pt x="3603" y="834"/>
                    <a:pt x="2835" y="34"/>
                    <a:pt x="1835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70"/>
            <p:cNvSpPr/>
            <p:nvPr/>
          </p:nvSpPr>
          <p:spPr>
            <a:xfrm>
              <a:off x="11621825" y="7963400"/>
              <a:ext cx="227700" cy="200650"/>
            </a:xfrm>
            <a:custGeom>
              <a:avLst/>
              <a:gdLst/>
              <a:ahLst/>
              <a:cxnLst/>
              <a:rect l="l" t="t" r="r" b="b"/>
              <a:pathLst>
                <a:path w="9108" h="8026" extrusionOk="0">
                  <a:moveTo>
                    <a:pt x="4551" y="0"/>
                  </a:moveTo>
                  <a:cubicBezTo>
                    <a:pt x="4012" y="0"/>
                    <a:pt x="3463" y="111"/>
                    <a:pt x="2936" y="344"/>
                  </a:cubicBezTo>
                  <a:cubicBezTo>
                    <a:pt x="935" y="1244"/>
                    <a:pt x="1" y="3613"/>
                    <a:pt x="901" y="5614"/>
                  </a:cubicBezTo>
                  <a:cubicBezTo>
                    <a:pt x="1569" y="7122"/>
                    <a:pt x="3024" y="8026"/>
                    <a:pt x="4561" y="8026"/>
                  </a:cubicBezTo>
                  <a:cubicBezTo>
                    <a:pt x="5098" y="8026"/>
                    <a:pt x="5645" y="7916"/>
                    <a:pt x="6172" y="7682"/>
                  </a:cubicBezTo>
                  <a:cubicBezTo>
                    <a:pt x="8207" y="6782"/>
                    <a:pt x="9107" y="4413"/>
                    <a:pt x="8207" y="2412"/>
                  </a:cubicBezTo>
                  <a:cubicBezTo>
                    <a:pt x="7564" y="904"/>
                    <a:pt x="6096" y="0"/>
                    <a:pt x="45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70"/>
            <p:cNvSpPr/>
            <p:nvPr/>
          </p:nvSpPr>
          <p:spPr>
            <a:xfrm>
              <a:off x="11689375" y="8019525"/>
              <a:ext cx="91750" cy="90925"/>
            </a:xfrm>
            <a:custGeom>
              <a:avLst/>
              <a:gdLst/>
              <a:ahLst/>
              <a:cxnLst/>
              <a:rect l="l" t="t" r="r" b="b"/>
              <a:pathLst>
                <a:path w="3670" h="3637" extrusionOk="0">
                  <a:moveTo>
                    <a:pt x="1869" y="0"/>
                  </a:moveTo>
                  <a:cubicBezTo>
                    <a:pt x="868" y="0"/>
                    <a:pt x="67" y="801"/>
                    <a:pt x="34" y="1801"/>
                  </a:cubicBezTo>
                  <a:cubicBezTo>
                    <a:pt x="1" y="2802"/>
                    <a:pt x="835" y="3603"/>
                    <a:pt x="1835" y="3636"/>
                  </a:cubicBezTo>
                  <a:cubicBezTo>
                    <a:pt x="2836" y="3636"/>
                    <a:pt x="3670" y="2836"/>
                    <a:pt x="3670" y="1835"/>
                  </a:cubicBezTo>
                  <a:cubicBezTo>
                    <a:pt x="3670" y="834"/>
                    <a:pt x="2869" y="67"/>
                    <a:pt x="1869" y="0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70"/>
            <p:cNvSpPr/>
            <p:nvPr/>
          </p:nvSpPr>
          <p:spPr>
            <a:xfrm>
              <a:off x="12261450" y="7954425"/>
              <a:ext cx="201850" cy="200200"/>
            </a:xfrm>
            <a:custGeom>
              <a:avLst/>
              <a:gdLst/>
              <a:ahLst/>
              <a:cxnLst/>
              <a:rect l="l" t="t" r="r" b="b"/>
              <a:pathLst>
                <a:path w="8074" h="8008" extrusionOk="0">
                  <a:moveTo>
                    <a:pt x="3983" y="0"/>
                  </a:moveTo>
                  <a:cubicBezTo>
                    <a:pt x="1806" y="0"/>
                    <a:pt x="100" y="1776"/>
                    <a:pt x="34" y="3938"/>
                  </a:cubicBezTo>
                  <a:cubicBezTo>
                    <a:pt x="1" y="6140"/>
                    <a:pt x="1802" y="7941"/>
                    <a:pt x="4004" y="8008"/>
                  </a:cubicBezTo>
                  <a:cubicBezTo>
                    <a:pt x="6205" y="8008"/>
                    <a:pt x="8006" y="6240"/>
                    <a:pt x="8040" y="4039"/>
                  </a:cubicBezTo>
                  <a:cubicBezTo>
                    <a:pt x="8073" y="1837"/>
                    <a:pt x="6305" y="36"/>
                    <a:pt x="4104" y="2"/>
                  </a:cubicBezTo>
                  <a:cubicBezTo>
                    <a:pt x="4063" y="1"/>
                    <a:pt x="4023" y="0"/>
                    <a:pt x="398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70"/>
            <p:cNvSpPr/>
            <p:nvPr/>
          </p:nvSpPr>
          <p:spPr>
            <a:xfrm>
              <a:off x="12316500" y="8008675"/>
              <a:ext cx="90925" cy="90100"/>
            </a:xfrm>
            <a:custGeom>
              <a:avLst/>
              <a:gdLst/>
              <a:ahLst/>
              <a:cxnLst/>
              <a:rect l="l" t="t" r="r" b="b"/>
              <a:pathLst>
                <a:path w="3637" h="3604" extrusionOk="0">
                  <a:moveTo>
                    <a:pt x="1835" y="1"/>
                  </a:moveTo>
                  <a:cubicBezTo>
                    <a:pt x="834" y="1"/>
                    <a:pt x="67" y="768"/>
                    <a:pt x="0" y="1768"/>
                  </a:cubicBezTo>
                  <a:cubicBezTo>
                    <a:pt x="0" y="2769"/>
                    <a:pt x="801" y="3570"/>
                    <a:pt x="1802" y="3603"/>
                  </a:cubicBezTo>
                  <a:cubicBezTo>
                    <a:pt x="2802" y="3603"/>
                    <a:pt x="3636" y="2836"/>
                    <a:pt x="3636" y="1835"/>
                  </a:cubicBezTo>
                  <a:cubicBezTo>
                    <a:pt x="3636" y="834"/>
                    <a:pt x="2836" y="34"/>
                    <a:pt x="1835" y="1"/>
                  </a:cubicBezTo>
                  <a:close/>
                </a:path>
              </a:pathLst>
            </a:custGeom>
            <a:solidFill>
              <a:schemeClr val="accent3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70"/>
            <p:cNvSpPr/>
            <p:nvPr/>
          </p:nvSpPr>
          <p:spPr>
            <a:xfrm flipH="1">
              <a:off x="11878675" y="7379050"/>
              <a:ext cx="702200" cy="371975"/>
            </a:xfrm>
            <a:custGeom>
              <a:avLst/>
              <a:gdLst/>
              <a:ahLst/>
              <a:cxnLst/>
              <a:rect l="l" t="t" r="r" b="b"/>
              <a:pathLst>
                <a:path w="28088" h="14879" extrusionOk="0">
                  <a:moveTo>
                    <a:pt x="2502" y="1"/>
                  </a:moveTo>
                  <a:cubicBezTo>
                    <a:pt x="1135" y="1"/>
                    <a:pt x="1" y="1102"/>
                    <a:pt x="1" y="2503"/>
                  </a:cubicBezTo>
                  <a:lnTo>
                    <a:pt x="1" y="12376"/>
                  </a:lnTo>
                  <a:cubicBezTo>
                    <a:pt x="1" y="13744"/>
                    <a:pt x="1135" y="14878"/>
                    <a:pt x="2502" y="14878"/>
                  </a:cubicBezTo>
                  <a:lnTo>
                    <a:pt x="25586" y="14878"/>
                  </a:lnTo>
                  <a:cubicBezTo>
                    <a:pt x="26953" y="14878"/>
                    <a:pt x="28087" y="13744"/>
                    <a:pt x="28087" y="12376"/>
                  </a:cubicBezTo>
                  <a:lnTo>
                    <a:pt x="28087" y="2503"/>
                  </a:lnTo>
                  <a:cubicBezTo>
                    <a:pt x="28087" y="1102"/>
                    <a:pt x="26953" y="1"/>
                    <a:pt x="25586" y="1"/>
                  </a:cubicBezTo>
                  <a:close/>
                </a:path>
              </a:pathLst>
            </a:custGeom>
            <a:solidFill>
              <a:schemeClr val="accent3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70"/>
            <p:cNvSpPr/>
            <p:nvPr/>
          </p:nvSpPr>
          <p:spPr>
            <a:xfrm>
              <a:off x="11920375" y="7480575"/>
              <a:ext cx="173475" cy="167250"/>
            </a:xfrm>
            <a:custGeom>
              <a:avLst/>
              <a:gdLst/>
              <a:ahLst/>
              <a:cxnLst/>
              <a:rect l="l" t="t" r="r" b="b"/>
              <a:pathLst>
                <a:path w="6939" h="6690" extrusionOk="0">
                  <a:moveTo>
                    <a:pt x="3450" y="0"/>
                  </a:moveTo>
                  <a:cubicBezTo>
                    <a:pt x="3368" y="0"/>
                    <a:pt x="3286" y="3"/>
                    <a:pt x="3203" y="9"/>
                  </a:cubicBezTo>
                  <a:cubicBezTo>
                    <a:pt x="1368" y="176"/>
                    <a:pt x="1" y="1777"/>
                    <a:pt x="134" y="3612"/>
                  </a:cubicBezTo>
                  <a:cubicBezTo>
                    <a:pt x="293" y="5364"/>
                    <a:pt x="1760" y="6690"/>
                    <a:pt x="3490" y="6690"/>
                  </a:cubicBezTo>
                  <a:cubicBezTo>
                    <a:pt x="3571" y="6690"/>
                    <a:pt x="3654" y="6687"/>
                    <a:pt x="3737" y="6681"/>
                  </a:cubicBezTo>
                  <a:cubicBezTo>
                    <a:pt x="5571" y="6514"/>
                    <a:pt x="6939" y="4913"/>
                    <a:pt x="6805" y="3078"/>
                  </a:cubicBezTo>
                  <a:cubicBezTo>
                    <a:pt x="6646" y="1326"/>
                    <a:pt x="5179" y="0"/>
                    <a:pt x="3450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70"/>
            <p:cNvSpPr/>
            <p:nvPr/>
          </p:nvSpPr>
          <p:spPr>
            <a:xfrm>
              <a:off x="11964575" y="7522500"/>
              <a:ext cx="83425" cy="83400"/>
            </a:xfrm>
            <a:custGeom>
              <a:avLst/>
              <a:gdLst/>
              <a:ahLst/>
              <a:cxnLst/>
              <a:rect l="l" t="t" r="r" b="b"/>
              <a:pathLst>
                <a:path w="3337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636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70"/>
            <p:cNvSpPr/>
            <p:nvPr/>
          </p:nvSpPr>
          <p:spPr>
            <a:xfrm>
              <a:off x="12362350" y="7480125"/>
              <a:ext cx="176825" cy="167150"/>
            </a:xfrm>
            <a:custGeom>
              <a:avLst/>
              <a:gdLst/>
              <a:ahLst/>
              <a:cxnLst/>
              <a:rect l="l" t="t" r="r" b="b"/>
              <a:pathLst>
                <a:path w="7073" h="6686" extrusionOk="0">
                  <a:moveTo>
                    <a:pt x="3563" y="0"/>
                  </a:moveTo>
                  <a:cubicBezTo>
                    <a:pt x="3422" y="0"/>
                    <a:pt x="3280" y="9"/>
                    <a:pt x="3136" y="27"/>
                  </a:cubicBezTo>
                  <a:cubicBezTo>
                    <a:pt x="1302" y="261"/>
                    <a:pt x="1" y="1929"/>
                    <a:pt x="234" y="3763"/>
                  </a:cubicBezTo>
                  <a:cubicBezTo>
                    <a:pt x="421" y="5442"/>
                    <a:pt x="1882" y="6686"/>
                    <a:pt x="3564" y="6686"/>
                  </a:cubicBezTo>
                  <a:cubicBezTo>
                    <a:pt x="3687" y="6686"/>
                    <a:pt x="3812" y="6679"/>
                    <a:pt x="3937" y="6665"/>
                  </a:cubicBezTo>
                  <a:cubicBezTo>
                    <a:pt x="5772" y="6432"/>
                    <a:pt x="7073" y="4764"/>
                    <a:pt x="6839" y="2929"/>
                  </a:cubicBezTo>
                  <a:cubicBezTo>
                    <a:pt x="6655" y="1238"/>
                    <a:pt x="5223" y="0"/>
                    <a:pt x="356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70"/>
            <p:cNvSpPr/>
            <p:nvPr/>
          </p:nvSpPr>
          <p:spPr>
            <a:xfrm>
              <a:off x="12409900" y="7522500"/>
              <a:ext cx="83400" cy="83400"/>
            </a:xfrm>
            <a:custGeom>
              <a:avLst/>
              <a:gdLst/>
              <a:ahLst/>
              <a:cxnLst/>
              <a:rect l="l" t="t" r="r" b="b"/>
              <a:pathLst>
                <a:path w="3336" h="3336" extrusionOk="0">
                  <a:moveTo>
                    <a:pt x="1668" y="0"/>
                  </a:moveTo>
                  <a:cubicBezTo>
                    <a:pt x="734" y="0"/>
                    <a:pt x="0" y="734"/>
                    <a:pt x="0" y="1668"/>
                  </a:cubicBezTo>
                  <a:cubicBezTo>
                    <a:pt x="0" y="2602"/>
                    <a:pt x="734" y="3336"/>
                    <a:pt x="1668" y="3336"/>
                  </a:cubicBezTo>
                  <a:cubicBezTo>
                    <a:pt x="2569" y="3336"/>
                    <a:pt x="3336" y="2602"/>
                    <a:pt x="3336" y="1668"/>
                  </a:cubicBezTo>
                  <a:cubicBezTo>
                    <a:pt x="3336" y="734"/>
                    <a:pt x="2569" y="0"/>
                    <a:pt x="1668" y="0"/>
                  </a:cubicBezTo>
                  <a:close/>
                </a:path>
              </a:pathLst>
            </a:custGeom>
            <a:solidFill>
              <a:srgbClr val="FEF7F2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70"/>
            <p:cNvSpPr/>
            <p:nvPr/>
          </p:nvSpPr>
          <p:spPr>
            <a:xfrm>
              <a:off x="12120525" y="7491650"/>
              <a:ext cx="218500" cy="146775"/>
            </a:xfrm>
            <a:custGeom>
              <a:avLst/>
              <a:gdLst/>
              <a:ahLst/>
              <a:cxnLst/>
              <a:rect l="l" t="t" r="r" b="b"/>
              <a:pathLst>
                <a:path w="8740" h="5871" extrusionOk="0">
                  <a:moveTo>
                    <a:pt x="934" y="0"/>
                  </a:moveTo>
                  <a:cubicBezTo>
                    <a:pt x="434" y="0"/>
                    <a:pt x="0" y="400"/>
                    <a:pt x="0" y="901"/>
                  </a:cubicBezTo>
                  <a:lnTo>
                    <a:pt x="0" y="4937"/>
                  </a:lnTo>
                  <a:cubicBezTo>
                    <a:pt x="0" y="5437"/>
                    <a:pt x="434" y="5871"/>
                    <a:pt x="934" y="5871"/>
                  </a:cubicBezTo>
                  <a:lnTo>
                    <a:pt x="7806" y="5871"/>
                  </a:lnTo>
                  <a:cubicBezTo>
                    <a:pt x="8306" y="5871"/>
                    <a:pt x="8673" y="5504"/>
                    <a:pt x="8740" y="5004"/>
                  </a:cubicBezTo>
                  <a:lnTo>
                    <a:pt x="8740" y="901"/>
                  </a:lnTo>
                  <a:cubicBezTo>
                    <a:pt x="8740" y="400"/>
                    <a:pt x="8306" y="0"/>
                    <a:pt x="7806" y="0"/>
                  </a:cubicBezTo>
                  <a:close/>
                </a:path>
              </a:pathLst>
            </a:custGeom>
            <a:solidFill>
              <a:srgbClr val="F6C9D6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70"/>
            <p:cNvSpPr/>
            <p:nvPr/>
          </p:nvSpPr>
          <p:spPr>
            <a:xfrm>
              <a:off x="12120525" y="7530000"/>
              <a:ext cx="217675" cy="67575"/>
            </a:xfrm>
            <a:custGeom>
              <a:avLst/>
              <a:gdLst/>
              <a:ahLst/>
              <a:cxnLst/>
              <a:rect l="l" t="t" r="r" b="b"/>
              <a:pathLst>
                <a:path w="8707" h="2703" extrusionOk="0">
                  <a:moveTo>
                    <a:pt x="0" y="0"/>
                  </a:moveTo>
                  <a:lnTo>
                    <a:pt x="0" y="2702"/>
                  </a:lnTo>
                  <a:lnTo>
                    <a:pt x="8707" y="2702"/>
                  </a:lnTo>
                  <a:lnTo>
                    <a:pt x="8707" y="0"/>
                  </a:ln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70"/>
            <p:cNvSpPr/>
            <p:nvPr/>
          </p:nvSpPr>
          <p:spPr>
            <a:xfrm>
              <a:off x="12078000" y="7665100"/>
              <a:ext cx="301900" cy="43375"/>
            </a:xfrm>
            <a:custGeom>
              <a:avLst/>
              <a:gdLst/>
              <a:ahLst/>
              <a:cxnLst/>
              <a:rect l="l" t="t" r="r" b="b"/>
              <a:pathLst>
                <a:path w="12076" h="1735" extrusionOk="0">
                  <a:moveTo>
                    <a:pt x="834" y="0"/>
                  </a:moveTo>
                  <a:cubicBezTo>
                    <a:pt x="367" y="0"/>
                    <a:pt x="0" y="401"/>
                    <a:pt x="0" y="834"/>
                  </a:cubicBezTo>
                  <a:lnTo>
                    <a:pt x="0" y="901"/>
                  </a:lnTo>
                  <a:cubicBezTo>
                    <a:pt x="0" y="1335"/>
                    <a:pt x="367" y="1735"/>
                    <a:pt x="834" y="1735"/>
                  </a:cubicBezTo>
                  <a:lnTo>
                    <a:pt x="11241" y="1735"/>
                  </a:lnTo>
                  <a:cubicBezTo>
                    <a:pt x="11708" y="1735"/>
                    <a:pt x="12042" y="1335"/>
                    <a:pt x="12075" y="901"/>
                  </a:cubicBezTo>
                  <a:lnTo>
                    <a:pt x="12075" y="834"/>
                  </a:lnTo>
                  <a:cubicBezTo>
                    <a:pt x="12075" y="401"/>
                    <a:pt x="11708" y="0"/>
                    <a:pt x="11241" y="0"/>
                  </a:cubicBezTo>
                  <a:close/>
                </a:path>
              </a:pathLst>
            </a:custGeom>
            <a:solidFill>
              <a:srgbClr val="EC833C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70"/>
            <p:cNvSpPr/>
            <p:nvPr/>
          </p:nvSpPr>
          <p:spPr>
            <a:xfrm>
              <a:off x="12078000" y="7377400"/>
              <a:ext cx="301050" cy="89250"/>
            </a:xfrm>
            <a:custGeom>
              <a:avLst/>
              <a:gdLst/>
              <a:ahLst/>
              <a:cxnLst/>
              <a:rect l="l" t="t" r="r" b="b"/>
              <a:pathLst>
                <a:path w="12042" h="3570" extrusionOk="0">
                  <a:moveTo>
                    <a:pt x="0" y="0"/>
                  </a:moveTo>
                  <a:lnTo>
                    <a:pt x="0" y="2135"/>
                  </a:lnTo>
                  <a:cubicBezTo>
                    <a:pt x="0" y="2936"/>
                    <a:pt x="634" y="3569"/>
                    <a:pt x="1434" y="3569"/>
                  </a:cubicBezTo>
                  <a:lnTo>
                    <a:pt x="10641" y="3569"/>
                  </a:lnTo>
                  <a:cubicBezTo>
                    <a:pt x="11442" y="3569"/>
                    <a:pt x="12042" y="2936"/>
                    <a:pt x="12042" y="2135"/>
                  </a:cubicBezTo>
                  <a:lnTo>
                    <a:pt x="12042" y="0"/>
                  </a:lnTo>
                  <a:close/>
                </a:path>
              </a:pathLst>
            </a:custGeom>
            <a:solidFill>
              <a:srgbClr val="EC833C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70"/>
            <p:cNvSpPr/>
            <p:nvPr/>
          </p:nvSpPr>
          <p:spPr>
            <a:xfrm>
              <a:off x="11970400" y="7252300"/>
              <a:ext cx="518750" cy="125125"/>
            </a:xfrm>
            <a:custGeom>
              <a:avLst/>
              <a:gdLst/>
              <a:ahLst/>
              <a:cxnLst/>
              <a:rect l="l" t="t" r="r" b="b"/>
              <a:pathLst>
                <a:path w="20750" h="5005" extrusionOk="0">
                  <a:moveTo>
                    <a:pt x="1802" y="1"/>
                  </a:moveTo>
                  <a:cubicBezTo>
                    <a:pt x="802" y="1"/>
                    <a:pt x="1" y="801"/>
                    <a:pt x="1" y="1802"/>
                  </a:cubicBezTo>
                  <a:lnTo>
                    <a:pt x="1" y="5004"/>
                  </a:lnTo>
                  <a:lnTo>
                    <a:pt x="1469" y="5004"/>
                  </a:lnTo>
                  <a:lnTo>
                    <a:pt x="1469" y="2102"/>
                  </a:lnTo>
                  <a:cubicBezTo>
                    <a:pt x="1469" y="1768"/>
                    <a:pt x="1702" y="1502"/>
                    <a:pt x="2069" y="1502"/>
                  </a:cubicBezTo>
                  <a:lnTo>
                    <a:pt x="18681" y="1502"/>
                  </a:lnTo>
                  <a:cubicBezTo>
                    <a:pt x="19015" y="1502"/>
                    <a:pt x="19281" y="1768"/>
                    <a:pt x="19281" y="2102"/>
                  </a:cubicBezTo>
                  <a:lnTo>
                    <a:pt x="19281" y="5004"/>
                  </a:lnTo>
                  <a:lnTo>
                    <a:pt x="20749" y="5004"/>
                  </a:lnTo>
                  <a:lnTo>
                    <a:pt x="20749" y="1802"/>
                  </a:lnTo>
                  <a:cubicBezTo>
                    <a:pt x="20749" y="801"/>
                    <a:pt x="19949" y="1"/>
                    <a:pt x="1894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70"/>
            <p:cNvSpPr/>
            <p:nvPr/>
          </p:nvSpPr>
          <p:spPr>
            <a:xfrm>
              <a:off x="11028075" y="7497475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70"/>
            <p:cNvSpPr/>
            <p:nvPr/>
          </p:nvSpPr>
          <p:spPr>
            <a:xfrm>
              <a:off x="10785400" y="7499975"/>
              <a:ext cx="242700" cy="60650"/>
            </a:xfrm>
            <a:custGeom>
              <a:avLst/>
              <a:gdLst/>
              <a:ahLst/>
              <a:cxnLst/>
              <a:rect l="l" t="t" r="r" b="b"/>
              <a:pathLst>
                <a:path w="9708" h="2426" extrusionOk="0">
                  <a:moveTo>
                    <a:pt x="9707" y="1"/>
                  </a:moveTo>
                  <a:cubicBezTo>
                    <a:pt x="9541" y="601"/>
                    <a:pt x="7439" y="1101"/>
                    <a:pt x="4837" y="1101"/>
                  </a:cubicBezTo>
                  <a:cubicBezTo>
                    <a:pt x="2302" y="1101"/>
                    <a:pt x="201" y="601"/>
                    <a:pt x="0" y="34"/>
                  </a:cubicBezTo>
                  <a:lnTo>
                    <a:pt x="0" y="34"/>
                  </a:lnTo>
                  <a:lnTo>
                    <a:pt x="301" y="1602"/>
                  </a:lnTo>
                  <a:cubicBezTo>
                    <a:pt x="604" y="1710"/>
                    <a:pt x="2617" y="2426"/>
                    <a:pt x="5152" y="2426"/>
                  </a:cubicBezTo>
                  <a:cubicBezTo>
                    <a:pt x="6514" y="2426"/>
                    <a:pt x="8027" y="2219"/>
                    <a:pt x="9507" y="1602"/>
                  </a:cubicBezTo>
                  <a:lnTo>
                    <a:pt x="9707" y="1"/>
                  </a:ln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70"/>
            <p:cNvSpPr/>
            <p:nvPr/>
          </p:nvSpPr>
          <p:spPr>
            <a:xfrm>
              <a:off x="10792075" y="7539175"/>
              <a:ext cx="231025" cy="258800"/>
            </a:xfrm>
            <a:custGeom>
              <a:avLst/>
              <a:gdLst/>
              <a:ahLst/>
              <a:cxnLst/>
              <a:rect l="l" t="t" r="r" b="b"/>
              <a:pathLst>
                <a:path w="9241" h="10352" extrusionOk="0">
                  <a:moveTo>
                    <a:pt x="0" y="0"/>
                  </a:moveTo>
                  <a:lnTo>
                    <a:pt x="1601" y="8773"/>
                  </a:lnTo>
                  <a:cubicBezTo>
                    <a:pt x="1735" y="9440"/>
                    <a:pt x="2202" y="9941"/>
                    <a:pt x="2836" y="10108"/>
                  </a:cubicBezTo>
                  <a:cubicBezTo>
                    <a:pt x="3307" y="10235"/>
                    <a:pt x="3937" y="10352"/>
                    <a:pt x="4702" y="10352"/>
                  </a:cubicBezTo>
                  <a:cubicBezTo>
                    <a:pt x="5345" y="10352"/>
                    <a:pt x="6083" y="10269"/>
                    <a:pt x="6905" y="10041"/>
                  </a:cubicBezTo>
                  <a:cubicBezTo>
                    <a:pt x="7572" y="9874"/>
                    <a:pt x="8073" y="9307"/>
                    <a:pt x="8173" y="8640"/>
                  </a:cubicBezTo>
                  <a:lnTo>
                    <a:pt x="9240" y="34"/>
                  </a:lnTo>
                  <a:lnTo>
                    <a:pt x="9240" y="34"/>
                  </a:lnTo>
                  <a:cubicBezTo>
                    <a:pt x="7765" y="649"/>
                    <a:pt x="6258" y="856"/>
                    <a:pt x="4898" y="856"/>
                  </a:cubicBezTo>
                  <a:cubicBezTo>
                    <a:pt x="2353" y="856"/>
                    <a:pt x="326" y="131"/>
                    <a:pt x="0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70"/>
            <p:cNvSpPr/>
            <p:nvPr/>
          </p:nvSpPr>
          <p:spPr>
            <a:xfrm>
              <a:off x="10784575" y="7497475"/>
              <a:ext cx="243525" cy="30050"/>
            </a:xfrm>
            <a:custGeom>
              <a:avLst/>
              <a:gdLst/>
              <a:ahLst/>
              <a:cxnLst/>
              <a:rect l="l" t="t" r="r" b="b"/>
              <a:pathLst>
                <a:path w="9741" h="1202" extrusionOk="0">
                  <a:moveTo>
                    <a:pt x="0" y="1"/>
                  </a:moveTo>
                  <a:lnTo>
                    <a:pt x="33" y="134"/>
                  </a:lnTo>
                  <a:cubicBezTo>
                    <a:pt x="200" y="768"/>
                    <a:pt x="2335" y="1201"/>
                    <a:pt x="4870" y="1201"/>
                  </a:cubicBezTo>
                  <a:cubicBezTo>
                    <a:pt x="7505" y="1201"/>
                    <a:pt x="9574" y="701"/>
                    <a:pt x="9740" y="101"/>
                  </a:cubicBezTo>
                  <a:lnTo>
                    <a:pt x="974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70"/>
            <p:cNvSpPr/>
            <p:nvPr/>
          </p:nvSpPr>
          <p:spPr>
            <a:xfrm>
              <a:off x="10785400" y="7498300"/>
              <a:ext cx="25" cy="2525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0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70"/>
            <p:cNvSpPr/>
            <p:nvPr/>
          </p:nvSpPr>
          <p:spPr>
            <a:xfrm>
              <a:off x="10784575" y="7468300"/>
              <a:ext cx="243525" cy="29200"/>
            </a:xfrm>
            <a:custGeom>
              <a:avLst/>
              <a:gdLst/>
              <a:ahLst/>
              <a:cxnLst/>
              <a:rect l="l" t="t" r="r" b="b"/>
              <a:pathLst>
                <a:path w="9741" h="1168" extrusionOk="0">
                  <a:moveTo>
                    <a:pt x="4870" y="0"/>
                  </a:moveTo>
                  <a:cubicBezTo>
                    <a:pt x="2168" y="0"/>
                    <a:pt x="0" y="500"/>
                    <a:pt x="0" y="1168"/>
                  </a:cubicBezTo>
                  <a:lnTo>
                    <a:pt x="9740" y="1168"/>
                  </a:lnTo>
                  <a:cubicBezTo>
                    <a:pt x="9740" y="534"/>
                    <a:pt x="7572" y="0"/>
                    <a:pt x="4870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70"/>
            <p:cNvSpPr/>
            <p:nvPr/>
          </p:nvSpPr>
          <p:spPr>
            <a:xfrm>
              <a:off x="10785400" y="7500800"/>
              <a:ext cx="244375" cy="303575"/>
            </a:xfrm>
            <a:custGeom>
              <a:avLst/>
              <a:gdLst/>
              <a:ahLst/>
              <a:cxnLst/>
              <a:rect l="l" t="t" r="r" b="b"/>
              <a:pathLst>
                <a:path w="9775" h="12143" fill="none" extrusionOk="0">
                  <a:moveTo>
                    <a:pt x="0" y="1"/>
                  </a:moveTo>
                  <a:lnTo>
                    <a:pt x="301" y="1569"/>
                  </a:lnTo>
                  <a:lnTo>
                    <a:pt x="1935" y="10342"/>
                  </a:lnTo>
                  <a:cubicBezTo>
                    <a:pt x="2035" y="10975"/>
                    <a:pt x="2502" y="11476"/>
                    <a:pt x="3136" y="11676"/>
                  </a:cubicBezTo>
                  <a:cubicBezTo>
                    <a:pt x="4003" y="11909"/>
                    <a:pt x="5438" y="12143"/>
                    <a:pt x="7206" y="11643"/>
                  </a:cubicBezTo>
                  <a:cubicBezTo>
                    <a:pt x="7873" y="11476"/>
                    <a:pt x="8373" y="10875"/>
                    <a:pt x="8473" y="10208"/>
                  </a:cubicBezTo>
                  <a:lnTo>
                    <a:pt x="9541" y="1635"/>
                  </a:lnTo>
                  <a:lnTo>
                    <a:pt x="9774" y="1"/>
                  </a:ln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70"/>
            <p:cNvSpPr/>
            <p:nvPr/>
          </p:nvSpPr>
          <p:spPr>
            <a:xfrm>
              <a:off x="10792900" y="7540000"/>
              <a:ext cx="230200" cy="44225"/>
            </a:xfrm>
            <a:custGeom>
              <a:avLst/>
              <a:gdLst/>
              <a:ahLst/>
              <a:cxnLst/>
              <a:rect l="l" t="t" r="r" b="b"/>
              <a:pathLst>
                <a:path w="9208" h="1769" fill="none" extrusionOk="0">
                  <a:moveTo>
                    <a:pt x="1" y="1"/>
                  </a:moveTo>
                  <a:cubicBezTo>
                    <a:pt x="468" y="168"/>
                    <a:pt x="4971" y="1769"/>
                    <a:pt x="9207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70"/>
            <p:cNvSpPr/>
            <p:nvPr/>
          </p:nvSpPr>
          <p:spPr>
            <a:xfrm>
              <a:off x="10785400" y="7468300"/>
              <a:ext cx="242700" cy="59225"/>
            </a:xfrm>
            <a:custGeom>
              <a:avLst/>
              <a:gdLst/>
              <a:ahLst/>
              <a:cxnLst/>
              <a:rect l="l" t="t" r="r" b="b"/>
              <a:pathLst>
                <a:path w="9708" h="2369" fill="none" extrusionOk="0">
                  <a:moveTo>
                    <a:pt x="9707" y="1168"/>
                  </a:moveTo>
                  <a:lnTo>
                    <a:pt x="9707" y="1268"/>
                  </a:lnTo>
                  <a:cubicBezTo>
                    <a:pt x="9541" y="1868"/>
                    <a:pt x="7472" y="2368"/>
                    <a:pt x="4837" y="2368"/>
                  </a:cubicBezTo>
                  <a:cubicBezTo>
                    <a:pt x="2302" y="2368"/>
                    <a:pt x="167" y="1935"/>
                    <a:pt x="0" y="1301"/>
                  </a:cubicBezTo>
                  <a:lnTo>
                    <a:pt x="0" y="1201"/>
                  </a:lnTo>
                  <a:cubicBezTo>
                    <a:pt x="0" y="534"/>
                    <a:pt x="2169" y="33"/>
                    <a:pt x="4871" y="33"/>
                  </a:cubicBezTo>
                  <a:cubicBezTo>
                    <a:pt x="7539" y="0"/>
                    <a:pt x="9707" y="534"/>
                    <a:pt x="9707" y="11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70"/>
            <p:cNvSpPr/>
            <p:nvPr/>
          </p:nvSpPr>
          <p:spPr>
            <a:xfrm>
              <a:off x="10858775" y="7484125"/>
              <a:ext cx="95925" cy="18375"/>
            </a:xfrm>
            <a:custGeom>
              <a:avLst/>
              <a:gdLst/>
              <a:ahLst/>
              <a:cxnLst/>
              <a:rect l="l" t="t" r="r" b="b"/>
              <a:pathLst>
                <a:path w="3837" h="735" extrusionOk="0">
                  <a:moveTo>
                    <a:pt x="1902" y="1"/>
                  </a:moveTo>
                  <a:cubicBezTo>
                    <a:pt x="835" y="1"/>
                    <a:pt x="1" y="168"/>
                    <a:pt x="1" y="368"/>
                  </a:cubicBezTo>
                  <a:cubicBezTo>
                    <a:pt x="1" y="568"/>
                    <a:pt x="835" y="735"/>
                    <a:pt x="1902" y="735"/>
                  </a:cubicBezTo>
                  <a:cubicBezTo>
                    <a:pt x="2970" y="735"/>
                    <a:pt x="3837" y="568"/>
                    <a:pt x="3837" y="368"/>
                  </a:cubicBezTo>
                  <a:cubicBezTo>
                    <a:pt x="3837" y="168"/>
                    <a:pt x="2970" y="1"/>
                    <a:pt x="1902" y="1"/>
                  </a:cubicBezTo>
                  <a:close/>
                </a:path>
              </a:pathLst>
            </a:custGeom>
            <a:solidFill>
              <a:srgbClr val="222221"/>
            </a:solidFill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70"/>
            <p:cNvSpPr/>
            <p:nvPr/>
          </p:nvSpPr>
          <p:spPr>
            <a:xfrm>
              <a:off x="10764550" y="7312000"/>
              <a:ext cx="159300" cy="190500"/>
            </a:xfrm>
            <a:custGeom>
              <a:avLst/>
              <a:gdLst/>
              <a:ahLst/>
              <a:cxnLst/>
              <a:rect l="l" t="t" r="r" b="b"/>
              <a:pathLst>
                <a:path w="6372" h="7620" extrusionOk="0">
                  <a:moveTo>
                    <a:pt x="3639" y="1"/>
                  </a:moveTo>
                  <a:cubicBezTo>
                    <a:pt x="3550" y="1"/>
                    <a:pt x="3459" y="16"/>
                    <a:pt x="3370" y="48"/>
                  </a:cubicBezTo>
                  <a:lnTo>
                    <a:pt x="0" y="1048"/>
                  </a:lnTo>
                  <a:lnTo>
                    <a:pt x="267" y="2182"/>
                  </a:lnTo>
                  <a:lnTo>
                    <a:pt x="3169" y="1349"/>
                  </a:lnTo>
                  <a:cubicBezTo>
                    <a:pt x="3223" y="1329"/>
                    <a:pt x="3275" y="1319"/>
                    <a:pt x="3324" y="1319"/>
                  </a:cubicBezTo>
                  <a:cubicBezTo>
                    <a:pt x="3523" y="1319"/>
                    <a:pt x="3683" y="1469"/>
                    <a:pt x="3736" y="1682"/>
                  </a:cubicBezTo>
                  <a:lnTo>
                    <a:pt x="4904" y="6285"/>
                  </a:lnTo>
                  <a:lnTo>
                    <a:pt x="5071" y="6919"/>
                  </a:lnTo>
                  <a:lnTo>
                    <a:pt x="5238" y="7620"/>
                  </a:lnTo>
                  <a:lnTo>
                    <a:pt x="5304" y="7620"/>
                  </a:lnTo>
                  <a:cubicBezTo>
                    <a:pt x="5671" y="7620"/>
                    <a:pt x="6038" y="7586"/>
                    <a:pt x="6372" y="7553"/>
                  </a:cubicBezTo>
                  <a:lnTo>
                    <a:pt x="6172" y="6852"/>
                  </a:lnTo>
                  <a:lnTo>
                    <a:pt x="6005" y="6219"/>
                  </a:lnTo>
                  <a:lnTo>
                    <a:pt x="4470" y="615"/>
                  </a:lnTo>
                  <a:cubicBezTo>
                    <a:pt x="4362" y="264"/>
                    <a:pt x="4015" y="1"/>
                    <a:pt x="3639" y="1"/>
                  </a:cubicBezTo>
                  <a:close/>
                </a:path>
              </a:pathLst>
            </a:custGeom>
            <a:solidFill>
              <a:srgbClr val="F4BF42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70"/>
            <p:cNvSpPr/>
            <p:nvPr/>
          </p:nvSpPr>
          <p:spPr>
            <a:xfrm>
              <a:off x="12148875" y="7785175"/>
              <a:ext cx="191000" cy="32925"/>
            </a:xfrm>
            <a:custGeom>
              <a:avLst/>
              <a:gdLst/>
              <a:ahLst/>
              <a:cxnLst/>
              <a:rect l="l" t="t" r="r" b="b"/>
              <a:pathLst>
                <a:path w="7640" h="1317" extrusionOk="0">
                  <a:moveTo>
                    <a:pt x="7306" y="1"/>
                  </a:moveTo>
                  <a:cubicBezTo>
                    <a:pt x="7206" y="134"/>
                    <a:pt x="7072" y="268"/>
                    <a:pt x="6972" y="301"/>
                  </a:cubicBezTo>
                  <a:cubicBezTo>
                    <a:pt x="6739" y="434"/>
                    <a:pt x="6505" y="434"/>
                    <a:pt x="6238" y="434"/>
                  </a:cubicBezTo>
                  <a:lnTo>
                    <a:pt x="301" y="434"/>
                  </a:lnTo>
                  <a:cubicBezTo>
                    <a:pt x="134" y="434"/>
                    <a:pt x="0" y="668"/>
                    <a:pt x="34" y="835"/>
                  </a:cubicBezTo>
                  <a:cubicBezTo>
                    <a:pt x="67" y="1001"/>
                    <a:pt x="234" y="1135"/>
                    <a:pt x="401" y="1202"/>
                  </a:cubicBezTo>
                  <a:cubicBezTo>
                    <a:pt x="568" y="1302"/>
                    <a:pt x="801" y="1302"/>
                    <a:pt x="968" y="1302"/>
                  </a:cubicBezTo>
                  <a:cubicBezTo>
                    <a:pt x="1312" y="1313"/>
                    <a:pt x="1665" y="1317"/>
                    <a:pt x="2020" y="1317"/>
                  </a:cubicBezTo>
                  <a:cubicBezTo>
                    <a:pt x="2732" y="1317"/>
                    <a:pt x="3458" y="1302"/>
                    <a:pt x="4170" y="1302"/>
                  </a:cubicBezTo>
                  <a:cubicBezTo>
                    <a:pt x="4837" y="1302"/>
                    <a:pt x="5504" y="1268"/>
                    <a:pt x="6172" y="1268"/>
                  </a:cubicBezTo>
                  <a:cubicBezTo>
                    <a:pt x="6472" y="1268"/>
                    <a:pt x="6705" y="1268"/>
                    <a:pt x="6972" y="1168"/>
                  </a:cubicBezTo>
                  <a:cubicBezTo>
                    <a:pt x="7206" y="1102"/>
                    <a:pt x="7472" y="935"/>
                    <a:pt x="7539" y="668"/>
                  </a:cubicBezTo>
                  <a:cubicBezTo>
                    <a:pt x="7639" y="434"/>
                    <a:pt x="7573" y="134"/>
                    <a:pt x="7339" y="1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70"/>
            <p:cNvSpPr/>
            <p:nvPr/>
          </p:nvSpPr>
          <p:spPr>
            <a:xfrm>
              <a:off x="12369025" y="7784350"/>
              <a:ext cx="191825" cy="32925"/>
            </a:xfrm>
            <a:custGeom>
              <a:avLst/>
              <a:gdLst/>
              <a:ahLst/>
              <a:cxnLst/>
              <a:rect l="l" t="t" r="r" b="b"/>
              <a:pathLst>
                <a:path w="7673" h="1317" extrusionOk="0">
                  <a:moveTo>
                    <a:pt x="7306" y="0"/>
                  </a:moveTo>
                  <a:cubicBezTo>
                    <a:pt x="7206" y="134"/>
                    <a:pt x="7072" y="234"/>
                    <a:pt x="6972" y="301"/>
                  </a:cubicBezTo>
                  <a:cubicBezTo>
                    <a:pt x="6739" y="401"/>
                    <a:pt x="6505" y="401"/>
                    <a:pt x="6239" y="401"/>
                  </a:cubicBezTo>
                  <a:lnTo>
                    <a:pt x="301" y="401"/>
                  </a:lnTo>
                  <a:cubicBezTo>
                    <a:pt x="134" y="401"/>
                    <a:pt x="1" y="668"/>
                    <a:pt x="34" y="834"/>
                  </a:cubicBezTo>
                  <a:cubicBezTo>
                    <a:pt x="67" y="1001"/>
                    <a:pt x="234" y="1135"/>
                    <a:pt x="401" y="1201"/>
                  </a:cubicBezTo>
                  <a:cubicBezTo>
                    <a:pt x="568" y="1301"/>
                    <a:pt x="768" y="1301"/>
                    <a:pt x="935" y="1301"/>
                  </a:cubicBezTo>
                  <a:cubicBezTo>
                    <a:pt x="1291" y="1312"/>
                    <a:pt x="1646" y="1316"/>
                    <a:pt x="2003" y="1316"/>
                  </a:cubicBezTo>
                  <a:cubicBezTo>
                    <a:pt x="2717" y="1316"/>
                    <a:pt x="3437" y="1301"/>
                    <a:pt x="4170" y="1301"/>
                  </a:cubicBezTo>
                  <a:cubicBezTo>
                    <a:pt x="4838" y="1301"/>
                    <a:pt x="5505" y="1235"/>
                    <a:pt x="6172" y="1235"/>
                  </a:cubicBezTo>
                  <a:cubicBezTo>
                    <a:pt x="6439" y="1235"/>
                    <a:pt x="6706" y="1235"/>
                    <a:pt x="6939" y="1168"/>
                  </a:cubicBezTo>
                  <a:cubicBezTo>
                    <a:pt x="7206" y="1068"/>
                    <a:pt x="7439" y="901"/>
                    <a:pt x="7539" y="668"/>
                  </a:cubicBezTo>
                  <a:cubicBezTo>
                    <a:pt x="7673" y="401"/>
                    <a:pt x="7573" y="134"/>
                    <a:pt x="7339" y="0"/>
                  </a:cubicBezTo>
                  <a:close/>
                </a:path>
              </a:pathLst>
            </a:custGeom>
            <a:solidFill>
              <a:srgbClr val="FEF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70"/>
            <p:cNvSpPr/>
            <p:nvPr/>
          </p:nvSpPr>
          <p:spPr>
            <a:xfrm>
              <a:off x="1237652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lnTo>
                    <a:pt x="3403" y="1"/>
                  </a:lnTo>
                  <a:cubicBezTo>
                    <a:pt x="2569" y="101"/>
                    <a:pt x="1736" y="101"/>
                    <a:pt x="902" y="101"/>
                  </a:cubicBezTo>
                  <a:cubicBezTo>
                    <a:pt x="668" y="1802"/>
                    <a:pt x="335" y="3470"/>
                    <a:pt x="1" y="5204"/>
                  </a:cubicBezTo>
                  <a:lnTo>
                    <a:pt x="5939" y="5204"/>
                  </a:lnTo>
                  <a:cubicBezTo>
                    <a:pt x="6205" y="5204"/>
                    <a:pt x="6439" y="5204"/>
                    <a:pt x="6672" y="5071"/>
                  </a:cubicBezTo>
                  <a:cubicBezTo>
                    <a:pt x="6772" y="4971"/>
                    <a:pt x="6906" y="4904"/>
                    <a:pt x="7006" y="4771"/>
                  </a:cubicBezTo>
                  <a:cubicBezTo>
                    <a:pt x="7106" y="4604"/>
                    <a:pt x="7206" y="4370"/>
                    <a:pt x="7206" y="4137"/>
                  </a:cubicBezTo>
                  <a:cubicBezTo>
                    <a:pt x="7239" y="3770"/>
                    <a:pt x="7073" y="3436"/>
                    <a:pt x="6906" y="3103"/>
                  </a:cubicBezTo>
                  <a:cubicBezTo>
                    <a:pt x="6323" y="2070"/>
                    <a:pt x="5152" y="1437"/>
                    <a:pt x="3942" y="1437"/>
                  </a:cubicBezTo>
                  <a:cubicBezTo>
                    <a:pt x="3629" y="1437"/>
                    <a:pt x="3312" y="1479"/>
                    <a:pt x="3003" y="1568"/>
                  </a:cubicBezTo>
                  <a:cubicBezTo>
                    <a:pt x="3170" y="1068"/>
                    <a:pt x="3270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70"/>
            <p:cNvSpPr/>
            <p:nvPr/>
          </p:nvSpPr>
          <p:spPr>
            <a:xfrm>
              <a:off x="12156375" y="7665925"/>
              <a:ext cx="181000" cy="130125"/>
            </a:xfrm>
            <a:custGeom>
              <a:avLst/>
              <a:gdLst/>
              <a:ahLst/>
              <a:cxnLst/>
              <a:rect l="l" t="t" r="r" b="b"/>
              <a:pathLst>
                <a:path w="7240" h="5205" extrusionOk="0">
                  <a:moveTo>
                    <a:pt x="3403" y="1"/>
                  </a:moveTo>
                  <a:cubicBezTo>
                    <a:pt x="2569" y="101"/>
                    <a:pt x="1735" y="101"/>
                    <a:pt x="901" y="101"/>
                  </a:cubicBezTo>
                  <a:cubicBezTo>
                    <a:pt x="668" y="1802"/>
                    <a:pt x="334" y="3470"/>
                    <a:pt x="1" y="5204"/>
                  </a:cubicBezTo>
                  <a:lnTo>
                    <a:pt x="5972" y="5204"/>
                  </a:lnTo>
                  <a:cubicBezTo>
                    <a:pt x="6205" y="5204"/>
                    <a:pt x="6472" y="5204"/>
                    <a:pt x="6672" y="5071"/>
                  </a:cubicBezTo>
                  <a:cubicBezTo>
                    <a:pt x="6806" y="4971"/>
                    <a:pt x="6906" y="4904"/>
                    <a:pt x="7006" y="4771"/>
                  </a:cubicBezTo>
                  <a:cubicBezTo>
                    <a:pt x="7139" y="4604"/>
                    <a:pt x="7206" y="4370"/>
                    <a:pt x="7206" y="4137"/>
                  </a:cubicBezTo>
                  <a:cubicBezTo>
                    <a:pt x="7239" y="3770"/>
                    <a:pt x="7072" y="3436"/>
                    <a:pt x="6906" y="3103"/>
                  </a:cubicBezTo>
                  <a:cubicBezTo>
                    <a:pt x="6323" y="2070"/>
                    <a:pt x="5172" y="1437"/>
                    <a:pt x="3955" y="1437"/>
                  </a:cubicBezTo>
                  <a:cubicBezTo>
                    <a:pt x="3639" y="1437"/>
                    <a:pt x="3319" y="1479"/>
                    <a:pt x="3003" y="1568"/>
                  </a:cubicBezTo>
                  <a:cubicBezTo>
                    <a:pt x="3170" y="1068"/>
                    <a:pt x="3303" y="568"/>
                    <a:pt x="3403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70"/>
            <p:cNvSpPr/>
            <p:nvPr/>
          </p:nvSpPr>
          <p:spPr>
            <a:xfrm>
              <a:off x="12057150" y="7127200"/>
              <a:ext cx="223500" cy="540725"/>
            </a:xfrm>
            <a:custGeom>
              <a:avLst/>
              <a:gdLst/>
              <a:ahLst/>
              <a:cxnLst/>
              <a:rect l="l" t="t" r="r" b="b"/>
              <a:pathLst>
                <a:path w="8940" h="21629" extrusionOk="0">
                  <a:moveTo>
                    <a:pt x="0" y="1"/>
                  </a:moveTo>
                  <a:lnTo>
                    <a:pt x="0" y="1"/>
                  </a:lnTo>
                  <a:cubicBezTo>
                    <a:pt x="3269" y="3237"/>
                    <a:pt x="5137" y="8140"/>
                    <a:pt x="5471" y="12743"/>
                  </a:cubicBezTo>
                  <a:cubicBezTo>
                    <a:pt x="5704" y="15679"/>
                    <a:pt x="5404" y="18648"/>
                    <a:pt x="4970" y="21616"/>
                  </a:cubicBezTo>
                  <a:cubicBezTo>
                    <a:pt x="5179" y="21625"/>
                    <a:pt x="5387" y="21629"/>
                    <a:pt x="5596" y="21629"/>
                  </a:cubicBezTo>
                  <a:cubicBezTo>
                    <a:pt x="6221" y="21629"/>
                    <a:pt x="6847" y="21591"/>
                    <a:pt x="7472" y="21516"/>
                  </a:cubicBezTo>
                  <a:cubicBezTo>
                    <a:pt x="8940" y="15312"/>
                    <a:pt x="8139" y="8574"/>
                    <a:pt x="5271" y="2903"/>
                  </a:cubicBezTo>
                  <a:cubicBezTo>
                    <a:pt x="4804" y="2136"/>
                    <a:pt x="4303" y="1402"/>
                    <a:pt x="3603" y="902"/>
                  </a:cubicBezTo>
                  <a:cubicBezTo>
                    <a:pt x="2535" y="168"/>
                    <a:pt x="1301" y="68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70"/>
            <p:cNvSpPr/>
            <p:nvPr/>
          </p:nvSpPr>
          <p:spPr>
            <a:xfrm>
              <a:off x="12354025" y="7177250"/>
              <a:ext cx="143450" cy="490375"/>
            </a:xfrm>
            <a:custGeom>
              <a:avLst/>
              <a:gdLst/>
              <a:ahLst/>
              <a:cxnLst/>
              <a:rect l="l" t="t" r="r" b="b"/>
              <a:pathLst>
                <a:path w="5738" h="19615" extrusionOk="0">
                  <a:moveTo>
                    <a:pt x="1835" y="0"/>
                  </a:moveTo>
                  <a:cubicBezTo>
                    <a:pt x="1134" y="567"/>
                    <a:pt x="601" y="1435"/>
                    <a:pt x="0" y="2169"/>
                  </a:cubicBezTo>
                  <a:cubicBezTo>
                    <a:pt x="1401" y="4804"/>
                    <a:pt x="2135" y="7773"/>
                    <a:pt x="2335" y="10741"/>
                  </a:cubicBezTo>
                  <a:cubicBezTo>
                    <a:pt x="2602" y="13677"/>
                    <a:pt x="2302" y="16646"/>
                    <a:pt x="1835" y="19614"/>
                  </a:cubicBezTo>
                  <a:cubicBezTo>
                    <a:pt x="2669" y="19614"/>
                    <a:pt x="3503" y="19614"/>
                    <a:pt x="4337" y="19514"/>
                  </a:cubicBezTo>
                  <a:cubicBezTo>
                    <a:pt x="5738" y="13243"/>
                    <a:pt x="4670" y="5171"/>
                    <a:pt x="18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70"/>
            <p:cNvSpPr/>
            <p:nvPr/>
          </p:nvSpPr>
          <p:spPr>
            <a:xfrm>
              <a:off x="12820175" y="6658550"/>
              <a:ext cx="87600" cy="32650"/>
            </a:xfrm>
            <a:custGeom>
              <a:avLst/>
              <a:gdLst/>
              <a:ahLst/>
              <a:cxnLst/>
              <a:rect l="l" t="t" r="r" b="b"/>
              <a:pathLst>
                <a:path w="3504" h="1306" extrusionOk="0">
                  <a:moveTo>
                    <a:pt x="3503" y="0"/>
                  </a:moveTo>
                  <a:lnTo>
                    <a:pt x="3503" y="0"/>
                  </a:lnTo>
                  <a:cubicBezTo>
                    <a:pt x="2920" y="155"/>
                    <a:pt x="2327" y="230"/>
                    <a:pt x="1730" y="230"/>
                  </a:cubicBezTo>
                  <a:cubicBezTo>
                    <a:pt x="1167" y="230"/>
                    <a:pt x="601" y="163"/>
                    <a:pt x="34" y="34"/>
                  </a:cubicBezTo>
                  <a:cubicBezTo>
                    <a:pt x="34" y="400"/>
                    <a:pt x="34" y="767"/>
                    <a:pt x="1" y="1101"/>
                  </a:cubicBezTo>
                  <a:lnTo>
                    <a:pt x="101" y="1101"/>
                  </a:lnTo>
                  <a:cubicBezTo>
                    <a:pt x="724" y="1237"/>
                    <a:pt x="1369" y="1305"/>
                    <a:pt x="2011" y="1305"/>
                  </a:cubicBezTo>
                  <a:cubicBezTo>
                    <a:pt x="2469" y="1305"/>
                    <a:pt x="2925" y="1271"/>
                    <a:pt x="3370" y="1201"/>
                  </a:cubicBezTo>
                  <a:cubicBezTo>
                    <a:pt x="3437" y="767"/>
                    <a:pt x="3470" y="400"/>
                    <a:pt x="350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70"/>
            <p:cNvSpPr/>
            <p:nvPr/>
          </p:nvSpPr>
          <p:spPr>
            <a:xfrm>
              <a:off x="12816850" y="6686050"/>
              <a:ext cx="89250" cy="28300"/>
            </a:xfrm>
            <a:custGeom>
              <a:avLst/>
              <a:gdLst/>
              <a:ahLst/>
              <a:cxnLst/>
              <a:rect l="l" t="t" r="r" b="b"/>
              <a:pathLst>
                <a:path w="3570" h="1132" extrusionOk="0">
                  <a:moveTo>
                    <a:pt x="167" y="1"/>
                  </a:moveTo>
                  <a:cubicBezTo>
                    <a:pt x="134" y="301"/>
                    <a:pt x="101" y="601"/>
                    <a:pt x="1" y="902"/>
                  </a:cubicBezTo>
                  <a:lnTo>
                    <a:pt x="34" y="902"/>
                  </a:lnTo>
                  <a:cubicBezTo>
                    <a:pt x="601" y="1056"/>
                    <a:pt x="1185" y="1131"/>
                    <a:pt x="1764" y="1131"/>
                  </a:cubicBezTo>
                  <a:cubicBezTo>
                    <a:pt x="2310" y="1131"/>
                    <a:pt x="2852" y="1064"/>
                    <a:pt x="3370" y="935"/>
                  </a:cubicBezTo>
                  <a:cubicBezTo>
                    <a:pt x="3436" y="635"/>
                    <a:pt x="3470" y="368"/>
                    <a:pt x="3570" y="101"/>
                  </a:cubicBezTo>
                  <a:lnTo>
                    <a:pt x="3570" y="101"/>
                  </a:lnTo>
                  <a:cubicBezTo>
                    <a:pt x="3096" y="158"/>
                    <a:pt x="2616" y="191"/>
                    <a:pt x="2138" y="191"/>
                  </a:cubicBezTo>
                  <a:cubicBezTo>
                    <a:pt x="1505" y="191"/>
                    <a:pt x="875" y="134"/>
                    <a:pt x="26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70"/>
            <p:cNvSpPr/>
            <p:nvPr/>
          </p:nvSpPr>
          <p:spPr>
            <a:xfrm>
              <a:off x="12753475" y="6423175"/>
              <a:ext cx="194325" cy="242300"/>
            </a:xfrm>
            <a:custGeom>
              <a:avLst/>
              <a:gdLst/>
              <a:ahLst/>
              <a:cxnLst/>
              <a:rect l="l" t="t" r="r" b="b"/>
              <a:pathLst>
                <a:path w="7773" h="9692" extrusionOk="0">
                  <a:moveTo>
                    <a:pt x="6005" y="3244"/>
                  </a:moveTo>
                  <a:cubicBezTo>
                    <a:pt x="6005" y="3478"/>
                    <a:pt x="6005" y="3744"/>
                    <a:pt x="5971" y="3978"/>
                  </a:cubicBezTo>
                  <a:cubicBezTo>
                    <a:pt x="5971" y="3744"/>
                    <a:pt x="5971" y="3478"/>
                    <a:pt x="6005" y="3244"/>
                  </a:cubicBezTo>
                  <a:close/>
                  <a:moveTo>
                    <a:pt x="5026" y="1"/>
                  </a:moveTo>
                  <a:cubicBezTo>
                    <a:pt x="4931" y="1"/>
                    <a:pt x="4843" y="23"/>
                    <a:pt x="4770" y="75"/>
                  </a:cubicBezTo>
                  <a:cubicBezTo>
                    <a:pt x="4537" y="209"/>
                    <a:pt x="4504" y="542"/>
                    <a:pt x="4470" y="776"/>
                  </a:cubicBezTo>
                  <a:cubicBezTo>
                    <a:pt x="4337" y="1910"/>
                    <a:pt x="4370" y="3077"/>
                    <a:pt x="4437" y="4245"/>
                  </a:cubicBezTo>
                  <a:cubicBezTo>
                    <a:pt x="4303" y="3444"/>
                    <a:pt x="4203" y="2610"/>
                    <a:pt x="4103" y="1776"/>
                  </a:cubicBezTo>
                  <a:cubicBezTo>
                    <a:pt x="4037" y="1576"/>
                    <a:pt x="4003" y="1376"/>
                    <a:pt x="3937" y="1209"/>
                  </a:cubicBezTo>
                  <a:cubicBezTo>
                    <a:pt x="3803" y="1009"/>
                    <a:pt x="3636" y="909"/>
                    <a:pt x="3403" y="909"/>
                  </a:cubicBezTo>
                  <a:cubicBezTo>
                    <a:pt x="3103" y="942"/>
                    <a:pt x="2902" y="1376"/>
                    <a:pt x="2869" y="1710"/>
                  </a:cubicBezTo>
                  <a:cubicBezTo>
                    <a:pt x="2702" y="2744"/>
                    <a:pt x="2669" y="3878"/>
                    <a:pt x="2769" y="4979"/>
                  </a:cubicBezTo>
                  <a:cubicBezTo>
                    <a:pt x="2602" y="4445"/>
                    <a:pt x="2335" y="3811"/>
                    <a:pt x="1835" y="3478"/>
                  </a:cubicBezTo>
                  <a:cubicBezTo>
                    <a:pt x="1630" y="3341"/>
                    <a:pt x="1364" y="3266"/>
                    <a:pt x="1108" y="3266"/>
                  </a:cubicBezTo>
                  <a:cubicBezTo>
                    <a:pt x="737" y="3266"/>
                    <a:pt x="386" y="3423"/>
                    <a:pt x="267" y="3778"/>
                  </a:cubicBezTo>
                  <a:cubicBezTo>
                    <a:pt x="0" y="4345"/>
                    <a:pt x="534" y="4945"/>
                    <a:pt x="1001" y="5446"/>
                  </a:cubicBezTo>
                  <a:cubicBezTo>
                    <a:pt x="2035" y="6513"/>
                    <a:pt x="2602" y="7981"/>
                    <a:pt x="2669" y="9482"/>
                  </a:cubicBezTo>
                  <a:cubicBezTo>
                    <a:pt x="3205" y="9624"/>
                    <a:pt x="3755" y="9691"/>
                    <a:pt x="4307" y="9691"/>
                  </a:cubicBezTo>
                  <a:cubicBezTo>
                    <a:pt x="4923" y="9691"/>
                    <a:pt x="5540" y="9607"/>
                    <a:pt x="6138" y="9449"/>
                  </a:cubicBezTo>
                  <a:cubicBezTo>
                    <a:pt x="6171" y="9015"/>
                    <a:pt x="6171" y="8648"/>
                    <a:pt x="6171" y="8248"/>
                  </a:cubicBezTo>
                  <a:cubicBezTo>
                    <a:pt x="6705" y="7914"/>
                    <a:pt x="6939" y="7280"/>
                    <a:pt x="7005" y="6647"/>
                  </a:cubicBezTo>
                  <a:cubicBezTo>
                    <a:pt x="7105" y="6013"/>
                    <a:pt x="7005" y="5412"/>
                    <a:pt x="7139" y="4779"/>
                  </a:cubicBezTo>
                  <a:cubicBezTo>
                    <a:pt x="7306" y="3911"/>
                    <a:pt x="7773" y="3044"/>
                    <a:pt x="7639" y="2143"/>
                  </a:cubicBezTo>
                  <a:cubicBezTo>
                    <a:pt x="7639" y="1943"/>
                    <a:pt x="7539" y="1776"/>
                    <a:pt x="7439" y="1610"/>
                  </a:cubicBezTo>
                  <a:cubicBezTo>
                    <a:pt x="7323" y="1494"/>
                    <a:pt x="7182" y="1403"/>
                    <a:pt x="7016" y="1403"/>
                  </a:cubicBezTo>
                  <a:cubicBezTo>
                    <a:pt x="6991" y="1403"/>
                    <a:pt x="6965" y="1405"/>
                    <a:pt x="6939" y="1409"/>
                  </a:cubicBezTo>
                  <a:cubicBezTo>
                    <a:pt x="6638" y="1443"/>
                    <a:pt x="6472" y="1743"/>
                    <a:pt x="6338" y="2043"/>
                  </a:cubicBezTo>
                  <a:cubicBezTo>
                    <a:pt x="6171" y="2410"/>
                    <a:pt x="6038" y="2810"/>
                    <a:pt x="6005" y="3244"/>
                  </a:cubicBezTo>
                  <a:cubicBezTo>
                    <a:pt x="6038" y="2544"/>
                    <a:pt x="6005" y="1876"/>
                    <a:pt x="5905" y="1209"/>
                  </a:cubicBezTo>
                  <a:cubicBezTo>
                    <a:pt x="5871" y="876"/>
                    <a:pt x="5838" y="542"/>
                    <a:pt x="5638" y="275"/>
                  </a:cubicBezTo>
                  <a:cubicBezTo>
                    <a:pt x="5477" y="114"/>
                    <a:pt x="5236" y="1"/>
                    <a:pt x="50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70"/>
            <p:cNvSpPr/>
            <p:nvPr/>
          </p:nvSpPr>
          <p:spPr>
            <a:xfrm>
              <a:off x="12610875" y="6709400"/>
              <a:ext cx="290225" cy="193875"/>
            </a:xfrm>
            <a:custGeom>
              <a:avLst/>
              <a:gdLst/>
              <a:ahLst/>
              <a:cxnLst/>
              <a:rect l="l" t="t" r="r" b="b"/>
              <a:pathLst>
                <a:path w="11609" h="7755" extrusionOk="0">
                  <a:moveTo>
                    <a:pt x="8240" y="1"/>
                  </a:moveTo>
                  <a:cubicBezTo>
                    <a:pt x="8106" y="468"/>
                    <a:pt x="7939" y="968"/>
                    <a:pt x="7706" y="1369"/>
                  </a:cubicBezTo>
                  <a:cubicBezTo>
                    <a:pt x="6579" y="3392"/>
                    <a:pt x="4325" y="4664"/>
                    <a:pt x="2050" y="4664"/>
                  </a:cubicBezTo>
                  <a:cubicBezTo>
                    <a:pt x="1700" y="4664"/>
                    <a:pt x="1349" y="4633"/>
                    <a:pt x="1001" y="4571"/>
                  </a:cubicBezTo>
                  <a:lnTo>
                    <a:pt x="868" y="4538"/>
                  </a:lnTo>
                  <a:cubicBezTo>
                    <a:pt x="534" y="5038"/>
                    <a:pt x="234" y="5572"/>
                    <a:pt x="134" y="6172"/>
                  </a:cubicBezTo>
                  <a:cubicBezTo>
                    <a:pt x="34" y="6639"/>
                    <a:pt x="0" y="7039"/>
                    <a:pt x="34" y="7506"/>
                  </a:cubicBezTo>
                  <a:cubicBezTo>
                    <a:pt x="873" y="7666"/>
                    <a:pt x="1737" y="7754"/>
                    <a:pt x="2596" y="7754"/>
                  </a:cubicBezTo>
                  <a:cubicBezTo>
                    <a:pt x="4603" y="7754"/>
                    <a:pt x="6584" y="7273"/>
                    <a:pt x="8173" y="6105"/>
                  </a:cubicBezTo>
                  <a:cubicBezTo>
                    <a:pt x="9540" y="5005"/>
                    <a:pt x="10541" y="3503"/>
                    <a:pt x="11108" y="1869"/>
                  </a:cubicBezTo>
                  <a:cubicBezTo>
                    <a:pt x="11342" y="1302"/>
                    <a:pt x="11509" y="668"/>
                    <a:pt x="11609" y="34"/>
                  </a:cubicBezTo>
                  <a:lnTo>
                    <a:pt x="11609" y="34"/>
                  </a:lnTo>
                  <a:cubicBezTo>
                    <a:pt x="11091" y="164"/>
                    <a:pt x="10549" y="230"/>
                    <a:pt x="10003" y="230"/>
                  </a:cubicBezTo>
                  <a:cubicBezTo>
                    <a:pt x="9424" y="230"/>
                    <a:pt x="8840" y="155"/>
                    <a:pt x="8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70"/>
            <p:cNvSpPr/>
            <p:nvPr/>
          </p:nvSpPr>
          <p:spPr>
            <a:xfrm>
              <a:off x="12190575" y="6751950"/>
              <a:ext cx="291050" cy="141775"/>
            </a:xfrm>
            <a:custGeom>
              <a:avLst/>
              <a:gdLst/>
              <a:ahLst/>
              <a:cxnLst/>
              <a:rect l="l" t="t" r="r" b="b"/>
              <a:pathLst>
                <a:path w="11642" h="5671" extrusionOk="0">
                  <a:moveTo>
                    <a:pt x="11542" y="0"/>
                  </a:moveTo>
                  <a:cubicBezTo>
                    <a:pt x="11008" y="334"/>
                    <a:pt x="10474" y="601"/>
                    <a:pt x="9874" y="834"/>
                  </a:cubicBezTo>
                  <a:lnTo>
                    <a:pt x="9907" y="934"/>
                  </a:lnTo>
                  <a:cubicBezTo>
                    <a:pt x="9907" y="1268"/>
                    <a:pt x="9874" y="1635"/>
                    <a:pt x="9807" y="1968"/>
                  </a:cubicBezTo>
                  <a:cubicBezTo>
                    <a:pt x="9707" y="2302"/>
                    <a:pt x="9540" y="2635"/>
                    <a:pt x="9240" y="2836"/>
                  </a:cubicBezTo>
                  <a:cubicBezTo>
                    <a:pt x="9026" y="3030"/>
                    <a:pt x="8722" y="3134"/>
                    <a:pt x="8420" y="3134"/>
                  </a:cubicBezTo>
                  <a:cubicBezTo>
                    <a:pt x="8203" y="3134"/>
                    <a:pt x="7987" y="3080"/>
                    <a:pt x="7806" y="2969"/>
                  </a:cubicBezTo>
                  <a:cubicBezTo>
                    <a:pt x="7339" y="2735"/>
                    <a:pt x="7072" y="2135"/>
                    <a:pt x="7172" y="1635"/>
                  </a:cubicBezTo>
                  <a:lnTo>
                    <a:pt x="7172" y="1635"/>
                  </a:lnTo>
                  <a:cubicBezTo>
                    <a:pt x="6872" y="1668"/>
                    <a:pt x="6638" y="1735"/>
                    <a:pt x="6338" y="1735"/>
                  </a:cubicBezTo>
                  <a:cubicBezTo>
                    <a:pt x="6121" y="1751"/>
                    <a:pt x="5905" y="1760"/>
                    <a:pt x="5688" y="1760"/>
                  </a:cubicBezTo>
                  <a:cubicBezTo>
                    <a:pt x="5471" y="1760"/>
                    <a:pt x="5254" y="1751"/>
                    <a:pt x="5037" y="1735"/>
                  </a:cubicBezTo>
                  <a:lnTo>
                    <a:pt x="5037" y="1768"/>
                  </a:lnTo>
                  <a:cubicBezTo>
                    <a:pt x="5004" y="2335"/>
                    <a:pt x="4637" y="2836"/>
                    <a:pt x="4103" y="3069"/>
                  </a:cubicBezTo>
                  <a:cubicBezTo>
                    <a:pt x="3925" y="3132"/>
                    <a:pt x="3743" y="3162"/>
                    <a:pt x="3564" y="3162"/>
                  </a:cubicBezTo>
                  <a:cubicBezTo>
                    <a:pt x="3175" y="3162"/>
                    <a:pt x="2799" y="3020"/>
                    <a:pt x="2502" y="2769"/>
                  </a:cubicBezTo>
                  <a:cubicBezTo>
                    <a:pt x="2102" y="2369"/>
                    <a:pt x="1935" y="1768"/>
                    <a:pt x="2035" y="1201"/>
                  </a:cubicBezTo>
                  <a:lnTo>
                    <a:pt x="2102" y="1134"/>
                  </a:lnTo>
                  <a:cubicBezTo>
                    <a:pt x="1468" y="934"/>
                    <a:pt x="868" y="634"/>
                    <a:pt x="301" y="334"/>
                  </a:cubicBezTo>
                  <a:lnTo>
                    <a:pt x="267" y="434"/>
                  </a:lnTo>
                  <a:cubicBezTo>
                    <a:pt x="100" y="1968"/>
                    <a:pt x="0" y="3603"/>
                    <a:pt x="701" y="4970"/>
                  </a:cubicBezTo>
                  <a:cubicBezTo>
                    <a:pt x="834" y="5237"/>
                    <a:pt x="1001" y="5471"/>
                    <a:pt x="1168" y="5671"/>
                  </a:cubicBezTo>
                  <a:lnTo>
                    <a:pt x="1201" y="5671"/>
                  </a:lnTo>
                  <a:cubicBezTo>
                    <a:pt x="2806" y="4620"/>
                    <a:pt x="4707" y="4094"/>
                    <a:pt x="6603" y="4094"/>
                  </a:cubicBezTo>
                  <a:cubicBezTo>
                    <a:pt x="8016" y="4094"/>
                    <a:pt x="9426" y="4386"/>
                    <a:pt x="10708" y="4970"/>
                  </a:cubicBezTo>
                  <a:cubicBezTo>
                    <a:pt x="10875" y="4637"/>
                    <a:pt x="11008" y="4303"/>
                    <a:pt x="11142" y="3970"/>
                  </a:cubicBezTo>
                  <a:cubicBezTo>
                    <a:pt x="11542" y="2735"/>
                    <a:pt x="11642" y="1401"/>
                    <a:pt x="11575" y="100"/>
                  </a:cubicBezTo>
                  <a:lnTo>
                    <a:pt x="11542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70"/>
            <p:cNvSpPr/>
            <p:nvPr/>
          </p:nvSpPr>
          <p:spPr>
            <a:xfrm>
              <a:off x="12220600" y="6853450"/>
              <a:ext cx="237675" cy="87325"/>
            </a:xfrm>
            <a:custGeom>
              <a:avLst/>
              <a:gdLst/>
              <a:ahLst/>
              <a:cxnLst/>
              <a:rect l="l" t="t" r="r" b="b"/>
              <a:pathLst>
                <a:path w="9507" h="3493" extrusionOk="0">
                  <a:moveTo>
                    <a:pt x="5391" y="1"/>
                  </a:moveTo>
                  <a:cubicBezTo>
                    <a:pt x="3490" y="1"/>
                    <a:pt x="1586" y="526"/>
                    <a:pt x="0" y="1578"/>
                  </a:cubicBezTo>
                  <a:cubicBezTo>
                    <a:pt x="434" y="2145"/>
                    <a:pt x="1068" y="2578"/>
                    <a:pt x="1735" y="2878"/>
                  </a:cubicBezTo>
                  <a:cubicBezTo>
                    <a:pt x="2635" y="3312"/>
                    <a:pt x="3669" y="3479"/>
                    <a:pt x="4670" y="3479"/>
                  </a:cubicBezTo>
                  <a:cubicBezTo>
                    <a:pt x="4809" y="3488"/>
                    <a:pt x="4949" y="3493"/>
                    <a:pt x="5090" y="3493"/>
                  </a:cubicBezTo>
                  <a:cubicBezTo>
                    <a:pt x="5963" y="3493"/>
                    <a:pt x="6859" y="3309"/>
                    <a:pt x="7606" y="2878"/>
                  </a:cubicBezTo>
                  <a:cubicBezTo>
                    <a:pt x="8440" y="2411"/>
                    <a:pt x="9073" y="1711"/>
                    <a:pt x="9507" y="877"/>
                  </a:cubicBezTo>
                  <a:cubicBezTo>
                    <a:pt x="8225" y="293"/>
                    <a:pt x="6809" y="1"/>
                    <a:pt x="53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70"/>
            <p:cNvSpPr/>
            <p:nvPr/>
          </p:nvSpPr>
          <p:spPr>
            <a:xfrm>
              <a:off x="12238950" y="6778625"/>
              <a:ext cx="79225" cy="50075"/>
            </a:xfrm>
            <a:custGeom>
              <a:avLst/>
              <a:gdLst/>
              <a:ahLst/>
              <a:cxnLst/>
              <a:rect l="l" t="t" r="r" b="b"/>
              <a:pathLst>
                <a:path w="3169" h="2003" extrusionOk="0">
                  <a:moveTo>
                    <a:pt x="167" y="1"/>
                  </a:moveTo>
                  <a:lnTo>
                    <a:pt x="167" y="67"/>
                  </a:lnTo>
                  <a:cubicBezTo>
                    <a:pt x="0" y="601"/>
                    <a:pt x="200" y="1235"/>
                    <a:pt x="600" y="1602"/>
                  </a:cubicBezTo>
                  <a:cubicBezTo>
                    <a:pt x="890" y="1869"/>
                    <a:pt x="1268" y="2002"/>
                    <a:pt x="1646" y="2002"/>
                  </a:cubicBezTo>
                  <a:cubicBezTo>
                    <a:pt x="1835" y="2002"/>
                    <a:pt x="2024" y="1969"/>
                    <a:pt x="2202" y="1902"/>
                  </a:cubicBezTo>
                  <a:cubicBezTo>
                    <a:pt x="2702" y="1702"/>
                    <a:pt x="3102" y="1135"/>
                    <a:pt x="3169" y="601"/>
                  </a:cubicBezTo>
                  <a:lnTo>
                    <a:pt x="3169" y="568"/>
                  </a:lnTo>
                  <a:cubicBezTo>
                    <a:pt x="2102" y="534"/>
                    <a:pt x="1101" y="301"/>
                    <a:pt x="16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70"/>
            <p:cNvSpPr/>
            <p:nvPr/>
          </p:nvSpPr>
          <p:spPr>
            <a:xfrm>
              <a:off x="12369025" y="6772800"/>
              <a:ext cx="70925" cy="57500"/>
            </a:xfrm>
            <a:custGeom>
              <a:avLst/>
              <a:gdLst/>
              <a:ahLst/>
              <a:cxnLst/>
              <a:rect l="l" t="t" r="r" b="b"/>
              <a:pathLst>
                <a:path w="2837" h="2300" extrusionOk="0">
                  <a:moveTo>
                    <a:pt x="2803" y="0"/>
                  </a:moveTo>
                  <a:cubicBezTo>
                    <a:pt x="1902" y="334"/>
                    <a:pt x="1001" y="601"/>
                    <a:pt x="67" y="767"/>
                  </a:cubicBezTo>
                  <a:lnTo>
                    <a:pt x="67" y="801"/>
                  </a:lnTo>
                  <a:cubicBezTo>
                    <a:pt x="1" y="1301"/>
                    <a:pt x="234" y="1901"/>
                    <a:pt x="701" y="2135"/>
                  </a:cubicBezTo>
                  <a:cubicBezTo>
                    <a:pt x="896" y="2246"/>
                    <a:pt x="1109" y="2300"/>
                    <a:pt x="1321" y="2300"/>
                  </a:cubicBezTo>
                  <a:cubicBezTo>
                    <a:pt x="1618" y="2300"/>
                    <a:pt x="1916" y="2196"/>
                    <a:pt x="2169" y="2002"/>
                  </a:cubicBezTo>
                  <a:cubicBezTo>
                    <a:pt x="2469" y="1801"/>
                    <a:pt x="2636" y="1468"/>
                    <a:pt x="2703" y="1134"/>
                  </a:cubicBezTo>
                  <a:cubicBezTo>
                    <a:pt x="2803" y="801"/>
                    <a:pt x="2836" y="434"/>
                    <a:pt x="2836" y="100"/>
                  </a:cubicBezTo>
                  <a:lnTo>
                    <a:pt x="28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70"/>
            <p:cNvSpPr/>
            <p:nvPr/>
          </p:nvSpPr>
          <p:spPr>
            <a:xfrm>
              <a:off x="11877850" y="6184875"/>
              <a:ext cx="880650" cy="1098475"/>
            </a:xfrm>
            <a:custGeom>
              <a:avLst/>
              <a:gdLst/>
              <a:ahLst/>
              <a:cxnLst/>
              <a:rect l="l" t="t" r="r" b="b"/>
              <a:pathLst>
                <a:path w="35226" h="43939" extrusionOk="0">
                  <a:moveTo>
                    <a:pt x="24051" y="22683"/>
                  </a:moveTo>
                  <a:lnTo>
                    <a:pt x="24084" y="22783"/>
                  </a:lnTo>
                  <a:cubicBezTo>
                    <a:pt x="24151" y="24118"/>
                    <a:pt x="24051" y="25418"/>
                    <a:pt x="23651" y="26653"/>
                  </a:cubicBezTo>
                  <a:cubicBezTo>
                    <a:pt x="23551" y="26986"/>
                    <a:pt x="23384" y="27320"/>
                    <a:pt x="23217" y="27653"/>
                  </a:cubicBezTo>
                  <a:cubicBezTo>
                    <a:pt x="22750" y="28487"/>
                    <a:pt x="22150" y="29188"/>
                    <a:pt x="21316" y="29655"/>
                  </a:cubicBezTo>
                  <a:cubicBezTo>
                    <a:pt x="20415" y="30122"/>
                    <a:pt x="19381" y="30289"/>
                    <a:pt x="18380" y="30289"/>
                  </a:cubicBezTo>
                  <a:cubicBezTo>
                    <a:pt x="17379" y="30289"/>
                    <a:pt x="16345" y="30088"/>
                    <a:pt x="15411" y="29655"/>
                  </a:cubicBezTo>
                  <a:cubicBezTo>
                    <a:pt x="14744" y="29321"/>
                    <a:pt x="14144" y="28921"/>
                    <a:pt x="13677" y="28321"/>
                  </a:cubicBezTo>
                  <a:cubicBezTo>
                    <a:pt x="13510" y="28120"/>
                    <a:pt x="13343" y="27854"/>
                    <a:pt x="13210" y="27620"/>
                  </a:cubicBezTo>
                  <a:cubicBezTo>
                    <a:pt x="12509" y="26252"/>
                    <a:pt x="12643" y="24618"/>
                    <a:pt x="12776" y="23083"/>
                  </a:cubicBezTo>
                  <a:lnTo>
                    <a:pt x="12810" y="22983"/>
                  </a:lnTo>
                  <a:cubicBezTo>
                    <a:pt x="13343" y="23284"/>
                    <a:pt x="13977" y="23517"/>
                    <a:pt x="14544" y="23784"/>
                  </a:cubicBezTo>
                  <a:cubicBezTo>
                    <a:pt x="15511" y="24118"/>
                    <a:pt x="16546" y="24318"/>
                    <a:pt x="17546" y="24351"/>
                  </a:cubicBezTo>
                  <a:cubicBezTo>
                    <a:pt x="17763" y="24384"/>
                    <a:pt x="17980" y="24401"/>
                    <a:pt x="18197" y="24401"/>
                  </a:cubicBezTo>
                  <a:cubicBezTo>
                    <a:pt x="18414" y="24401"/>
                    <a:pt x="18630" y="24384"/>
                    <a:pt x="18847" y="24351"/>
                  </a:cubicBezTo>
                  <a:cubicBezTo>
                    <a:pt x="19147" y="24351"/>
                    <a:pt x="19381" y="24318"/>
                    <a:pt x="19681" y="24284"/>
                  </a:cubicBezTo>
                  <a:cubicBezTo>
                    <a:pt x="20582" y="24151"/>
                    <a:pt x="21516" y="23917"/>
                    <a:pt x="22383" y="23517"/>
                  </a:cubicBezTo>
                  <a:cubicBezTo>
                    <a:pt x="22983" y="23284"/>
                    <a:pt x="23517" y="23017"/>
                    <a:pt x="24051" y="22683"/>
                  </a:cubicBezTo>
                  <a:close/>
                  <a:moveTo>
                    <a:pt x="14704" y="0"/>
                  </a:moveTo>
                  <a:cubicBezTo>
                    <a:pt x="13086" y="0"/>
                    <a:pt x="11403" y="696"/>
                    <a:pt x="10274" y="1902"/>
                  </a:cubicBezTo>
                  <a:cubicBezTo>
                    <a:pt x="8306" y="3936"/>
                    <a:pt x="8840" y="7139"/>
                    <a:pt x="7839" y="9907"/>
                  </a:cubicBezTo>
                  <a:cubicBezTo>
                    <a:pt x="7506" y="10808"/>
                    <a:pt x="6638" y="11408"/>
                    <a:pt x="5704" y="11775"/>
                  </a:cubicBezTo>
                  <a:cubicBezTo>
                    <a:pt x="4837" y="12142"/>
                    <a:pt x="3870" y="12342"/>
                    <a:pt x="3002" y="12809"/>
                  </a:cubicBezTo>
                  <a:cubicBezTo>
                    <a:pt x="1668" y="13510"/>
                    <a:pt x="667" y="14844"/>
                    <a:pt x="334" y="16312"/>
                  </a:cubicBezTo>
                  <a:cubicBezTo>
                    <a:pt x="0" y="17780"/>
                    <a:pt x="334" y="19414"/>
                    <a:pt x="1268" y="20615"/>
                  </a:cubicBezTo>
                  <a:cubicBezTo>
                    <a:pt x="2469" y="22216"/>
                    <a:pt x="4770" y="23417"/>
                    <a:pt x="4837" y="25452"/>
                  </a:cubicBezTo>
                  <a:cubicBezTo>
                    <a:pt x="4937" y="27520"/>
                    <a:pt x="2669" y="28821"/>
                    <a:pt x="1501" y="30555"/>
                  </a:cubicBezTo>
                  <a:cubicBezTo>
                    <a:pt x="200" y="32524"/>
                    <a:pt x="434" y="35526"/>
                    <a:pt x="2369" y="36827"/>
                  </a:cubicBezTo>
                  <a:cubicBezTo>
                    <a:pt x="3703" y="37694"/>
                    <a:pt x="5471" y="37627"/>
                    <a:pt x="7139" y="37661"/>
                  </a:cubicBezTo>
                  <a:cubicBezTo>
                    <a:pt x="8440" y="37694"/>
                    <a:pt x="9674" y="37827"/>
                    <a:pt x="10708" y="38528"/>
                  </a:cubicBezTo>
                  <a:cubicBezTo>
                    <a:pt x="11475" y="39095"/>
                    <a:pt x="11976" y="39795"/>
                    <a:pt x="12443" y="40596"/>
                  </a:cubicBezTo>
                  <a:cubicBezTo>
                    <a:pt x="12676" y="40996"/>
                    <a:pt x="12943" y="41430"/>
                    <a:pt x="13110" y="41797"/>
                  </a:cubicBezTo>
                  <a:cubicBezTo>
                    <a:pt x="13812" y="42883"/>
                    <a:pt x="14882" y="43938"/>
                    <a:pt x="16172" y="43938"/>
                  </a:cubicBezTo>
                  <a:cubicBezTo>
                    <a:pt x="16229" y="43938"/>
                    <a:pt x="16287" y="43936"/>
                    <a:pt x="16345" y="43932"/>
                  </a:cubicBezTo>
                  <a:cubicBezTo>
                    <a:pt x="17546" y="43798"/>
                    <a:pt x="18313" y="42864"/>
                    <a:pt x="19014" y="41864"/>
                  </a:cubicBezTo>
                  <a:cubicBezTo>
                    <a:pt x="19614" y="41130"/>
                    <a:pt x="20148" y="40296"/>
                    <a:pt x="20849" y="39695"/>
                  </a:cubicBezTo>
                  <a:cubicBezTo>
                    <a:pt x="21115" y="39529"/>
                    <a:pt x="21316" y="39395"/>
                    <a:pt x="21549" y="39295"/>
                  </a:cubicBezTo>
                  <a:cubicBezTo>
                    <a:pt x="22106" y="39045"/>
                    <a:pt x="22703" y="38980"/>
                    <a:pt x="23312" y="38980"/>
                  </a:cubicBezTo>
                  <a:cubicBezTo>
                    <a:pt x="23962" y="38980"/>
                    <a:pt x="24626" y="39054"/>
                    <a:pt x="25267" y="39054"/>
                  </a:cubicBezTo>
                  <a:cubicBezTo>
                    <a:pt x="25464" y="39054"/>
                    <a:pt x="25660" y="39047"/>
                    <a:pt x="25852" y="39028"/>
                  </a:cubicBezTo>
                  <a:cubicBezTo>
                    <a:pt x="28120" y="38828"/>
                    <a:pt x="30022" y="36893"/>
                    <a:pt x="30289" y="34658"/>
                  </a:cubicBezTo>
                  <a:cubicBezTo>
                    <a:pt x="30489" y="32557"/>
                    <a:pt x="29388" y="30522"/>
                    <a:pt x="29321" y="28487"/>
                  </a:cubicBezTo>
                  <a:cubicBezTo>
                    <a:pt x="29321" y="28020"/>
                    <a:pt x="29321" y="27620"/>
                    <a:pt x="29455" y="27153"/>
                  </a:cubicBezTo>
                  <a:cubicBezTo>
                    <a:pt x="29622" y="26553"/>
                    <a:pt x="29855" y="26019"/>
                    <a:pt x="30189" y="25519"/>
                  </a:cubicBezTo>
                  <a:cubicBezTo>
                    <a:pt x="30956" y="24451"/>
                    <a:pt x="31990" y="23484"/>
                    <a:pt x="32891" y="22483"/>
                  </a:cubicBezTo>
                  <a:cubicBezTo>
                    <a:pt x="34191" y="21015"/>
                    <a:pt x="35226" y="18814"/>
                    <a:pt x="34191" y="17146"/>
                  </a:cubicBezTo>
                  <a:cubicBezTo>
                    <a:pt x="33191" y="15478"/>
                    <a:pt x="30622" y="15245"/>
                    <a:pt x="29822" y="13443"/>
                  </a:cubicBezTo>
                  <a:cubicBezTo>
                    <a:pt x="29054" y="11675"/>
                    <a:pt x="30522" y="9807"/>
                    <a:pt x="30822" y="7939"/>
                  </a:cubicBezTo>
                  <a:cubicBezTo>
                    <a:pt x="31056" y="6372"/>
                    <a:pt x="30489" y="4704"/>
                    <a:pt x="29288" y="3736"/>
                  </a:cubicBezTo>
                  <a:cubicBezTo>
                    <a:pt x="28431" y="2995"/>
                    <a:pt x="27349" y="2608"/>
                    <a:pt x="26265" y="2608"/>
                  </a:cubicBezTo>
                  <a:cubicBezTo>
                    <a:pt x="25788" y="2608"/>
                    <a:pt x="25310" y="2683"/>
                    <a:pt x="24851" y="2836"/>
                  </a:cubicBezTo>
                  <a:cubicBezTo>
                    <a:pt x="23759" y="3190"/>
                    <a:pt x="22719" y="4014"/>
                    <a:pt x="21593" y="4014"/>
                  </a:cubicBezTo>
                  <a:cubicBezTo>
                    <a:pt x="21446" y="4014"/>
                    <a:pt x="21298" y="4000"/>
                    <a:pt x="21149" y="3970"/>
                  </a:cubicBezTo>
                  <a:cubicBezTo>
                    <a:pt x="19681" y="3736"/>
                    <a:pt x="18947" y="2135"/>
                    <a:pt x="17846" y="1134"/>
                  </a:cubicBezTo>
                  <a:cubicBezTo>
                    <a:pt x="16984" y="356"/>
                    <a:pt x="15861" y="0"/>
                    <a:pt x="1470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70"/>
            <p:cNvSpPr/>
            <p:nvPr/>
          </p:nvSpPr>
          <p:spPr>
            <a:xfrm>
              <a:off x="12156375" y="6709400"/>
              <a:ext cx="376975" cy="85925"/>
            </a:xfrm>
            <a:custGeom>
              <a:avLst/>
              <a:gdLst/>
              <a:ahLst/>
              <a:cxnLst/>
              <a:rect l="l" t="t" r="r" b="b"/>
              <a:pathLst>
                <a:path w="15079" h="3437" fill="none" extrusionOk="0">
                  <a:moveTo>
                    <a:pt x="1" y="935"/>
                  </a:moveTo>
                  <a:cubicBezTo>
                    <a:pt x="501" y="1335"/>
                    <a:pt x="1068" y="1702"/>
                    <a:pt x="1635" y="2002"/>
                  </a:cubicBezTo>
                  <a:cubicBezTo>
                    <a:pt x="2202" y="2303"/>
                    <a:pt x="2803" y="2603"/>
                    <a:pt x="3403" y="2803"/>
                  </a:cubicBezTo>
                  <a:cubicBezTo>
                    <a:pt x="4370" y="3137"/>
                    <a:pt x="5371" y="3337"/>
                    <a:pt x="6405" y="3370"/>
                  </a:cubicBezTo>
                  <a:cubicBezTo>
                    <a:pt x="6839" y="3437"/>
                    <a:pt x="7273" y="3437"/>
                    <a:pt x="7706" y="3370"/>
                  </a:cubicBezTo>
                  <a:cubicBezTo>
                    <a:pt x="8006" y="3370"/>
                    <a:pt x="8240" y="3337"/>
                    <a:pt x="8540" y="3303"/>
                  </a:cubicBezTo>
                  <a:cubicBezTo>
                    <a:pt x="9474" y="3170"/>
                    <a:pt x="10408" y="2903"/>
                    <a:pt x="11242" y="2536"/>
                  </a:cubicBezTo>
                  <a:cubicBezTo>
                    <a:pt x="11842" y="2303"/>
                    <a:pt x="12376" y="2036"/>
                    <a:pt x="12910" y="1702"/>
                  </a:cubicBezTo>
                  <a:cubicBezTo>
                    <a:pt x="13710" y="1202"/>
                    <a:pt x="14411" y="668"/>
                    <a:pt x="15078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70"/>
            <p:cNvSpPr/>
            <p:nvPr/>
          </p:nvSpPr>
          <p:spPr>
            <a:xfrm>
              <a:off x="12190575" y="6754450"/>
              <a:ext cx="291050" cy="187650"/>
            </a:xfrm>
            <a:custGeom>
              <a:avLst/>
              <a:gdLst/>
              <a:ahLst/>
              <a:cxnLst/>
              <a:rect l="l" t="t" r="r" b="b"/>
              <a:pathLst>
                <a:path w="11642" h="7506" fill="none" extrusionOk="0">
                  <a:moveTo>
                    <a:pt x="267" y="267"/>
                  </a:moveTo>
                  <a:cubicBezTo>
                    <a:pt x="134" y="1835"/>
                    <a:pt x="0" y="3469"/>
                    <a:pt x="701" y="4837"/>
                  </a:cubicBezTo>
                  <a:cubicBezTo>
                    <a:pt x="834" y="5071"/>
                    <a:pt x="1001" y="5337"/>
                    <a:pt x="1168" y="5538"/>
                  </a:cubicBezTo>
                  <a:cubicBezTo>
                    <a:pt x="1635" y="6105"/>
                    <a:pt x="2235" y="6538"/>
                    <a:pt x="2902" y="6872"/>
                  </a:cubicBezTo>
                  <a:cubicBezTo>
                    <a:pt x="3836" y="7305"/>
                    <a:pt x="4870" y="7506"/>
                    <a:pt x="5871" y="7506"/>
                  </a:cubicBezTo>
                  <a:cubicBezTo>
                    <a:pt x="6872" y="7506"/>
                    <a:pt x="7906" y="7339"/>
                    <a:pt x="8807" y="6872"/>
                  </a:cubicBezTo>
                  <a:cubicBezTo>
                    <a:pt x="9641" y="6405"/>
                    <a:pt x="10241" y="5704"/>
                    <a:pt x="10708" y="4870"/>
                  </a:cubicBezTo>
                  <a:cubicBezTo>
                    <a:pt x="10875" y="4537"/>
                    <a:pt x="11042" y="4203"/>
                    <a:pt x="11142" y="3870"/>
                  </a:cubicBezTo>
                  <a:cubicBezTo>
                    <a:pt x="11542" y="2635"/>
                    <a:pt x="11642" y="1335"/>
                    <a:pt x="11575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70"/>
            <p:cNvSpPr/>
            <p:nvPr/>
          </p:nvSpPr>
          <p:spPr>
            <a:xfrm>
              <a:off x="12220600" y="6841175"/>
              <a:ext cx="237675" cy="51725"/>
            </a:xfrm>
            <a:custGeom>
              <a:avLst/>
              <a:gdLst/>
              <a:ahLst/>
              <a:cxnLst/>
              <a:rect l="l" t="t" r="r" b="b"/>
              <a:pathLst>
                <a:path w="9507" h="2069" fill="none" extrusionOk="0">
                  <a:moveTo>
                    <a:pt x="0" y="2069"/>
                  </a:moveTo>
                  <a:cubicBezTo>
                    <a:pt x="2769" y="234"/>
                    <a:pt x="6505" y="0"/>
                    <a:pt x="9507" y="13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70"/>
            <p:cNvSpPr/>
            <p:nvPr/>
          </p:nvSpPr>
          <p:spPr>
            <a:xfrm>
              <a:off x="12238950" y="6780300"/>
              <a:ext cx="77575" cy="50900"/>
            </a:xfrm>
            <a:custGeom>
              <a:avLst/>
              <a:gdLst/>
              <a:ahLst/>
              <a:cxnLst/>
              <a:rect l="l" t="t" r="r" b="b"/>
              <a:pathLst>
                <a:path w="3103" h="2036" fill="none" extrusionOk="0">
                  <a:moveTo>
                    <a:pt x="100" y="0"/>
                  </a:moveTo>
                  <a:cubicBezTo>
                    <a:pt x="0" y="534"/>
                    <a:pt x="133" y="1168"/>
                    <a:pt x="567" y="1535"/>
                  </a:cubicBezTo>
                  <a:cubicBezTo>
                    <a:pt x="967" y="1935"/>
                    <a:pt x="1601" y="2035"/>
                    <a:pt x="2135" y="1835"/>
                  </a:cubicBezTo>
                  <a:cubicBezTo>
                    <a:pt x="2702" y="1635"/>
                    <a:pt x="3069" y="1134"/>
                    <a:pt x="3102" y="534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70"/>
            <p:cNvSpPr/>
            <p:nvPr/>
          </p:nvSpPr>
          <p:spPr>
            <a:xfrm>
              <a:off x="12367375" y="6775300"/>
              <a:ext cx="70900" cy="57550"/>
            </a:xfrm>
            <a:custGeom>
              <a:avLst/>
              <a:gdLst/>
              <a:ahLst/>
              <a:cxnLst/>
              <a:rect l="l" t="t" r="r" b="b"/>
              <a:pathLst>
                <a:path w="2836" h="2302" fill="none" extrusionOk="0">
                  <a:moveTo>
                    <a:pt x="100" y="701"/>
                  </a:moveTo>
                  <a:cubicBezTo>
                    <a:pt x="0" y="1201"/>
                    <a:pt x="267" y="1801"/>
                    <a:pt x="734" y="2035"/>
                  </a:cubicBezTo>
                  <a:cubicBezTo>
                    <a:pt x="1168" y="2302"/>
                    <a:pt x="1801" y="2235"/>
                    <a:pt x="2168" y="1902"/>
                  </a:cubicBezTo>
                  <a:cubicBezTo>
                    <a:pt x="2468" y="1701"/>
                    <a:pt x="2635" y="1368"/>
                    <a:pt x="2735" y="1034"/>
                  </a:cubicBezTo>
                  <a:cubicBezTo>
                    <a:pt x="2802" y="701"/>
                    <a:pt x="2835" y="334"/>
                    <a:pt x="2835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70"/>
            <p:cNvSpPr/>
            <p:nvPr/>
          </p:nvSpPr>
          <p:spPr>
            <a:xfrm>
              <a:off x="12524975" y="6681050"/>
              <a:ext cx="40900" cy="39225"/>
            </a:xfrm>
            <a:custGeom>
              <a:avLst/>
              <a:gdLst/>
              <a:ahLst/>
              <a:cxnLst/>
              <a:rect l="l" t="t" r="r" b="b"/>
              <a:pathLst>
                <a:path w="1636" h="1569" fill="none" extrusionOk="0">
                  <a:moveTo>
                    <a:pt x="134" y="1"/>
                  </a:moveTo>
                  <a:cubicBezTo>
                    <a:pt x="1" y="401"/>
                    <a:pt x="101" y="801"/>
                    <a:pt x="334" y="1102"/>
                  </a:cubicBezTo>
                  <a:lnTo>
                    <a:pt x="434" y="1168"/>
                  </a:lnTo>
                  <a:cubicBezTo>
                    <a:pt x="734" y="1469"/>
                    <a:pt x="1235" y="1569"/>
                    <a:pt x="1635" y="1435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70"/>
            <p:cNvSpPr/>
            <p:nvPr/>
          </p:nvSpPr>
          <p:spPr>
            <a:xfrm>
              <a:off x="12122200" y="6701900"/>
              <a:ext cx="38375" cy="52575"/>
            </a:xfrm>
            <a:custGeom>
              <a:avLst/>
              <a:gdLst/>
              <a:ahLst/>
              <a:cxnLst/>
              <a:rect l="l" t="t" r="r" b="b"/>
              <a:pathLst>
                <a:path w="1535" h="2103" fill="none" extrusionOk="0">
                  <a:moveTo>
                    <a:pt x="1368" y="1"/>
                  </a:moveTo>
                  <a:cubicBezTo>
                    <a:pt x="1534" y="401"/>
                    <a:pt x="1534" y="835"/>
                    <a:pt x="1368" y="1235"/>
                  </a:cubicBezTo>
                  <a:cubicBezTo>
                    <a:pt x="1334" y="1302"/>
                    <a:pt x="1268" y="1402"/>
                    <a:pt x="1234" y="1435"/>
                  </a:cubicBezTo>
                  <a:cubicBezTo>
                    <a:pt x="934" y="1835"/>
                    <a:pt x="500" y="2102"/>
                    <a:pt x="0" y="2069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70"/>
            <p:cNvSpPr/>
            <p:nvPr/>
          </p:nvSpPr>
          <p:spPr>
            <a:xfrm>
              <a:off x="11877850" y="6165700"/>
              <a:ext cx="880650" cy="1119150"/>
            </a:xfrm>
            <a:custGeom>
              <a:avLst/>
              <a:gdLst/>
              <a:ahLst/>
              <a:cxnLst/>
              <a:rect l="l" t="t" r="r" b="b"/>
              <a:pathLst>
                <a:path w="35226" h="44766" fill="none" extrusionOk="0">
                  <a:moveTo>
                    <a:pt x="30189" y="26252"/>
                  </a:moveTo>
                  <a:cubicBezTo>
                    <a:pt x="30889" y="25118"/>
                    <a:pt x="31990" y="24217"/>
                    <a:pt x="32891" y="23217"/>
                  </a:cubicBezTo>
                  <a:cubicBezTo>
                    <a:pt x="34191" y="21749"/>
                    <a:pt x="35226" y="19547"/>
                    <a:pt x="34191" y="17880"/>
                  </a:cubicBezTo>
                  <a:cubicBezTo>
                    <a:pt x="33157" y="16212"/>
                    <a:pt x="30556" y="15945"/>
                    <a:pt x="29822" y="14177"/>
                  </a:cubicBezTo>
                  <a:cubicBezTo>
                    <a:pt x="29054" y="12409"/>
                    <a:pt x="30522" y="10541"/>
                    <a:pt x="30822" y="8673"/>
                  </a:cubicBezTo>
                  <a:cubicBezTo>
                    <a:pt x="31056" y="7105"/>
                    <a:pt x="30422" y="5437"/>
                    <a:pt x="29255" y="4437"/>
                  </a:cubicBezTo>
                  <a:cubicBezTo>
                    <a:pt x="28054" y="3436"/>
                    <a:pt x="26353" y="3102"/>
                    <a:pt x="24851" y="3569"/>
                  </a:cubicBezTo>
                  <a:cubicBezTo>
                    <a:pt x="23617" y="4003"/>
                    <a:pt x="22450" y="4937"/>
                    <a:pt x="21149" y="4703"/>
                  </a:cubicBezTo>
                  <a:cubicBezTo>
                    <a:pt x="19681" y="4437"/>
                    <a:pt x="18981" y="2835"/>
                    <a:pt x="17846" y="1868"/>
                  </a:cubicBezTo>
                  <a:cubicBezTo>
                    <a:pt x="15745" y="0"/>
                    <a:pt x="12176" y="567"/>
                    <a:pt x="10241" y="2602"/>
                  </a:cubicBezTo>
                  <a:cubicBezTo>
                    <a:pt x="8306" y="4670"/>
                    <a:pt x="8840" y="7872"/>
                    <a:pt x="7839" y="10608"/>
                  </a:cubicBezTo>
                  <a:cubicBezTo>
                    <a:pt x="7506" y="11542"/>
                    <a:pt x="6638" y="12109"/>
                    <a:pt x="5704" y="12509"/>
                  </a:cubicBezTo>
                  <a:cubicBezTo>
                    <a:pt x="4804" y="12876"/>
                    <a:pt x="3836" y="13076"/>
                    <a:pt x="3002" y="13543"/>
                  </a:cubicBezTo>
                  <a:cubicBezTo>
                    <a:pt x="1668" y="14244"/>
                    <a:pt x="667" y="15578"/>
                    <a:pt x="334" y="17046"/>
                  </a:cubicBezTo>
                  <a:cubicBezTo>
                    <a:pt x="0" y="18513"/>
                    <a:pt x="334" y="20114"/>
                    <a:pt x="1235" y="21349"/>
                  </a:cubicBezTo>
                  <a:cubicBezTo>
                    <a:pt x="2502" y="23017"/>
                    <a:pt x="4770" y="24117"/>
                    <a:pt x="4837" y="26185"/>
                  </a:cubicBezTo>
                  <a:cubicBezTo>
                    <a:pt x="4904" y="28254"/>
                    <a:pt x="2669" y="29588"/>
                    <a:pt x="1501" y="31289"/>
                  </a:cubicBezTo>
                  <a:cubicBezTo>
                    <a:pt x="200" y="33224"/>
                    <a:pt x="401" y="36259"/>
                    <a:pt x="2369" y="37560"/>
                  </a:cubicBezTo>
                  <a:cubicBezTo>
                    <a:pt x="3736" y="38461"/>
                    <a:pt x="5471" y="38361"/>
                    <a:pt x="7139" y="38394"/>
                  </a:cubicBezTo>
                  <a:cubicBezTo>
                    <a:pt x="8406" y="38428"/>
                    <a:pt x="9674" y="38561"/>
                    <a:pt x="10708" y="39262"/>
                  </a:cubicBezTo>
                  <a:cubicBezTo>
                    <a:pt x="11475" y="39762"/>
                    <a:pt x="11976" y="40529"/>
                    <a:pt x="12409" y="41296"/>
                  </a:cubicBezTo>
                  <a:cubicBezTo>
                    <a:pt x="12676" y="41730"/>
                    <a:pt x="12910" y="42130"/>
                    <a:pt x="13176" y="42531"/>
                  </a:cubicBezTo>
                  <a:cubicBezTo>
                    <a:pt x="13910" y="43631"/>
                    <a:pt x="15044" y="44765"/>
                    <a:pt x="16412" y="44632"/>
                  </a:cubicBezTo>
                  <a:cubicBezTo>
                    <a:pt x="17646" y="44532"/>
                    <a:pt x="18347" y="43598"/>
                    <a:pt x="19081" y="42597"/>
                  </a:cubicBezTo>
                  <a:cubicBezTo>
                    <a:pt x="19648" y="41797"/>
                    <a:pt x="20215" y="40963"/>
                    <a:pt x="20915" y="40429"/>
                  </a:cubicBezTo>
                  <a:cubicBezTo>
                    <a:pt x="21149" y="40262"/>
                    <a:pt x="21382" y="40129"/>
                    <a:pt x="21649" y="40029"/>
                  </a:cubicBezTo>
                  <a:cubicBezTo>
                    <a:pt x="22983" y="39428"/>
                    <a:pt x="24485" y="39895"/>
                    <a:pt x="25919" y="39762"/>
                  </a:cubicBezTo>
                  <a:cubicBezTo>
                    <a:pt x="28187" y="39562"/>
                    <a:pt x="30155" y="37594"/>
                    <a:pt x="30355" y="35392"/>
                  </a:cubicBezTo>
                  <a:cubicBezTo>
                    <a:pt x="30556" y="33291"/>
                    <a:pt x="29488" y="31256"/>
                    <a:pt x="29388" y="29221"/>
                  </a:cubicBezTo>
                  <a:cubicBezTo>
                    <a:pt x="29388" y="28754"/>
                    <a:pt x="29388" y="28354"/>
                    <a:pt x="29521" y="27887"/>
                  </a:cubicBezTo>
                  <a:cubicBezTo>
                    <a:pt x="29622" y="27286"/>
                    <a:pt x="29855" y="26753"/>
                    <a:pt x="30189" y="26252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70"/>
            <p:cNvSpPr/>
            <p:nvPr/>
          </p:nvSpPr>
          <p:spPr>
            <a:xfrm>
              <a:off x="12055475" y="7127200"/>
              <a:ext cx="281900" cy="667175"/>
            </a:xfrm>
            <a:custGeom>
              <a:avLst/>
              <a:gdLst/>
              <a:ahLst/>
              <a:cxnLst/>
              <a:rect l="l" t="t" r="r" b="b"/>
              <a:pathLst>
                <a:path w="11276" h="26687" fill="none" extrusionOk="0">
                  <a:moveTo>
                    <a:pt x="5271" y="2803"/>
                  </a:moveTo>
                  <a:cubicBezTo>
                    <a:pt x="5271" y="2836"/>
                    <a:pt x="5304" y="2903"/>
                    <a:pt x="5304" y="2903"/>
                  </a:cubicBezTo>
                  <a:cubicBezTo>
                    <a:pt x="8206" y="8574"/>
                    <a:pt x="8974" y="15312"/>
                    <a:pt x="7539" y="21516"/>
                  </a:cubicBezTo>
                  <a:cubicBezTo>
                    <a:pt x="7406" y="22083"/>
                    <a:pt x="7272" y="22584"/>
                    <a:pt x="7106" y="23084"/>
                  </a:cubicBezTo>
                  <a:cubicBezTo>
                    <a:pt x="8573" y="22684"/>
                    <a:pt x="10208" y="23351"/>
                    <a:pt x="10942" y="24619"/>
                  </a:cubicBezTo>
                  <a:cubicBezTo>
                    <a:pt x="11108" y="24952"/>
                    <a:pt x="11275" y="25286"/>
                    <a:pt x="11242" y="25653"/>
                  </a:cubicBezTo>
                  <a:cubicBezTo>
                    <a:pt x="11242" y="25853"/>
                    <a:pt x="11142" y="26120"/>
                    <a:pt x="11042" y="26286"/>
                  </a:cubicBezTo>
                  <a:cubicBezTo>
                    <a:pt x="10942" y="26420"/>
                    <a:pt x="10808" y="26487"/>
                    <a:pt x="10708" y="26587"/>
                  </a:cubicBezTo>
                  <a:cubicBezTo>
                    <a:pt x="10475" y="26687"/>
                    <a:pt x="10241" y="26687"/>
                    <a:pt x="9974" y="26687"/>
                  </a:cubicBezTo>
                  <a:lnTo>
                    <a:pt x="4037" y="26687"/>
                  </a:lnTo>
                  <a:lnTo>
                    <a:pt x="4037" y="26687"/>
                  </a:lnTo>
                  <a:cubicBezTo>
                    <a:pt x="4370" y="24985"/>
                    <a:pt x="4704" y="23318"/>
                    <a:pt x="4937" y="21616"/>
                  </a:cubicBezTo>
                  <a:cubicBezTo>
                    <a:pt x="5404" y="18648"/>
                    <a:pt x="5705" y="15679"/>
                    <a:pt x="5438" y="12743"/>
                  </a:cubicBezTo>
                  <a:cubicBezTo>
                    <a:pt x="5104" y="8140"/>
                    <a:pt x="3236" y="3237"/>
                    <a:pt x="0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70"/>
            <p:cNvSpPr/>
            <p:nvPr/>
          </p:nvSpPr>
          <p:spPr>
            <a:xfrm>
              <a:off x="12611700" y="6455900"/>
              <a:ext cx="336925" cy="454525"/>
            </a:xfrm>
            <a:custGeom>
              <a:avLst/>
              <a:gdLst/>
              <a:ahLst/>
              <a:cxnLst/>
              <a:rect l="l" t="t" r="r" b="b"/>
              <a:pathLst>
                <a:path w="13477" h="18181" fill="none" extrusionOk="0">
                  <a:moveTo>
                    <a:pt x="11709" y="1902"/>
                  </a:moveTo>
                  <a:cubicBezTo>
                    <a:pt x="11776" y="1468"/>
                    <a:pt x="11876" y="1068"/>
                    <a:pt x="12043" y="668"/>
                  </a:cubicBezTo>
                  <a:cubicBezTo>
                    <a:pt x="12176" y="401"/>
                    <a:pt x="12343" y="100"/>
                    <a:pt x="12643" y="67"/>
                  </a:cubicBezTo>
                  <a:cubicBezTo>
                    <a:pt x="12843" y="0"/>
                    <a:pt x="13010" y="134"/>
                    <a:pt x="13143" y="267"/>
                  </a:cubicBezTo>
                  <a:cubicBezTo>
                    <a:pt x="13277" y="434"/>
                    <a:pt x="13344" y="601"/>
                    <a:pt x="13344" y="801"/>
                  </a:cubicBezTo>
                  <a:cubicBezTo>
                    <a:pt x="13477" y="1668"/>
                    <a:pt x="13010" y="2569"/>
                    <a:pt x="12843" y="3436"/>
                  </a:cubicBezTo>
                  <a:cubicBezTo>
                    <a:pt x="12710" y="4037"/>
                    <a:pt x="12810" y="4670"/>
                    <a:pt x="12710" y="5304"/>
                  </a:cubicBezTo>
                  <a:cubicBezTo>
                    <a:pt x="12643" y="5938"/>
                    <a:pt x="12443" y="6538"/>
                    <a:pt x="11876" y="6872"/>
                  </a:cubicBezTo>
                  <a:cubicBezTo>
                    <a:pt x="11876" y="7306"/>
                    <a:pt x="11876" y="7673"/>
                    <a:pt x="11842" y="8106"/>
                  </a:cubicBezTo>
                  <a:cubicBezTo>
                    <a:pt x="11809" y="8506"/>
                    <a:pt x="11776" y="8873"/>
                    <a:pt x="11709" y="9307"/>
                  </a:cubicBezTo>
                  <a:cubicBezTo>
                    <a:pt x="11676" y="9607"/>
                    <a:pt x="11642" y="9874"/>
                    <a:pt x="11609" y="10141"/>
                  </a:cubicBezTo>
                  <a:cubicBezTo>
                    <a:pt x="11476" y="10775"/>
                    <a:pt x="11309" y="11375"/>
                    <a:pt x="11109" y="11976"/>
                  </a:cubicBezTo>
                  <a:cubicBezTo>
                    <a:pt x="10508" y="13610"/>
                    <a:pt x="9507" y="15111"/>
                    <a:pt x="8140" y="16179"/>
                  </a:cubicBezTo>
                  <a:cubicBezTo>
                    <a:pt x="5872" y="17880"/>
                    <a:pt x="2803" y="18180"/>
                    <a:pt x="1" y="176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70"/>
            <p:cNvSpPr/>
            <p:nvPr/>
          </p:nvSpPr>
          <p:spPr>
            <a:xfrm>
              <a:off x="12902750" y="6503425"/>
              <a:ext cx="1700" cy="18375"/>
            </a:xfrm>
            <a:custGeom>
              <a:avLst/>
              <a:gdLst/>
              <a:ahLst/>
              <a:cxnLst/>
              <a:rect l="l" t="t" r="r" b="b"/>
              <a:pathLst>
                <a:path w="68" h="735" fill="none" extrusionOk="0">
                  <a:moveTo>
                    <a:pt x="67" y="1"/>
                  </a:moveTo>
                  <a:cubicBezTo>
                    <a:pt x="67" y="234"/>
                    <a:pt x="34" y="501"/>
                    <a:pt x="34" y="735"/>
                  </a:cubicBezTo>
                  <a:cubicBezTo>
                    <a:pt x="0" y="501"/>
                    <a:pt x="34" y="234"/>
                    <a:pt x="67" y="1"/>
                  </a:cubicBezTo>
                  <a:close/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70"/>
            <p:cNvSpPr/>
            <p:nvPr/>
          </p:nvSpPr>
          <p:spPr>
            <a:xfrm>
              <a:off x="12635900" y="6420875"/>
              <a:ext cx="269375" cy="413650"/>
            </a:xfrm>
            <a:custGeom>
              <a:avLst/>
              <a:gdLst/>
              <a:ahLst/>
              <a:cxnLst/>
              <a:rect l="l" t="t" r="r" b="b"/>
              <a:pathLst>
                <a:path w="10775" h="16546" fill="none" extrusionOk="0">
                  <a:moveTo>
                    <a:pt x="0" y="16079"/>
                  </a:moveTo>
                  <a:cubicBezTo>
                    <a:pt x="2602" y="16546"/>
                    <a:pt x="5404" y="15211"/>
                    <a:pt x="6705" y="12876"/>
                  </a:cubicBezTo>
                  <a:cubicBezTo>
                    <a:pt x="6938" y="12476"/>
                    <a:pt x="7105" y="11942"/>
                    <a:pt x="7239" y="11509"/>
                  </a:cubicBezTo>
                  <a:cubicBezTo>
                    <a:pt x="7339" y="11208"/>
                    <a:pt x="7372" y="10908"/>
                    <a:pt x="7405" y="10641"/>
                  </a:cubicBezTo>
                  <a:cubicBezTo>
                    <a:pt x="7439" y="10308"/>
                    <a:pt x="7439" y="9907"/>
                    <a:pt x="7439" y="9541"/>
                  </a:cubicBezTo>
                  <a:cubicBezTo>
                    <a:pt x="7372" y="8039"/>
                    <a:pt x="6838" y="6572"/>
                    <a:pt x="5771" y="5504"/>
                  </a:cubicBezTo>
                  <a:cubicBezTo>
                    <a:pt x="5337" y="5004"/>
                    <a:pt x="4770" y="4404"/>
                    <a:pt x="5037" y="3836"/>
                  </a:cubicBezTo>
                  <a:cubicBezTo>
                    <a:pt x="5237" y="3236"/>
                    <a:pt x="6104" y="3203"/>
                    <a:pt x="6605" y="3536"/>
                  </a:cubicBezTo>
                  <a:cubicBezTo>
                    <a:pt x="7105" y="3870"/>
                    <a:pt x="7372" y="4504"/>
                    <a:pt x="7539" y="5037"/>
                  </a:cubicBezTo>
                  <a:cubicBezTo>
                    <a:pt x="7405" y="3937"/>
                    <a:pt x="7439" y="2869"/>
                    <a:pt x="7605" y="1802"/>
                  </a:cubicBezTo>
                  <a:cubicBezTo>
                    <a:pt x="7672" y="1468"/>
                    <a:pt x="7839" y="1034"/>
                    <a:pt x="8173" y="1001"/>
                  </a:cubicBezTo>
                  <a:cubicBezTo>
                    <a:pt x="8373" y="1001"/>
                    <a:pt x="8539" y="1101"/>
                    <a:pt x="8673" y="1301"/>
                  </a:cubicBezTo>
                  <a:cubicBezTo>
                    <a:pt x="8740" y="1468"/>
                    <a:pt x="8773" y="1668"/>
                    <a:pt x="8840" y="1868"/>
                  </a:cubicBezTo>
                  <a:cubicBezTo>
                    <a:pt x="8940" y="2702"/>
                    <a:pt x="9040" y="3536"/>
                    <a:pt x="9173" y="4337"/>
                  </a:cubicBezTo>
                  <a:cubicBezTo>
                    <a:pt x="9140" y="3169"/>
                    <a:pt x="9073" y="2002"/>
                    <a:pt x="9207" y="868"/>
                  </a:cubicBezTo>
                  <a:cubicBezTo>
                    <a:pt x="9240" y="634"/>
                    <a:pt x="9273" y="301"/>
                    <a:pt x="9507" y="167"/>
                  </a:cubicBezTo>
                  <a:cubicBezTo>
                    <a:pt x="9740" y="0"/>
                    <a:pt x="10174" y="134"/>
                    <a:pt x="10374" y="367"/>
                  </a:cubicBezTo>
                  <a:cubicBezTo>
                    <a:pt x="10574" y="634"/>
                    <a:pt x="10608" y="968"/>
                    <a:pt x="10674" y="1301"/>
                  </a:cubicBezTo>
                  <a:cubicBezTo>
                    <a:pt x="10741" y="1968"/>
                    <a:pt x="10774" y="2636"/>
                    <a:pt x="10741" y="333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70"/>
            <p:cNvSpPr/>
            <p:nvPr/>
          </p:nvSpPr>
          <p:spPr>
            <a:xfrm>
              <a:off x="12822700" y="6658550"/>
              <a:ext cx="85900" cy="7525"/>
            </a:xfrm>
            <a:custGeom>
              <a:avLst/>
              <a:gdLst/>
              <a:ahLst/>
              <a:cxnLst/>
              <a:rect l="l" t="t" r="r" b="b"/>
              <a:pathLst>
                <a:path w="3436" h="301" fill="none" extrusionOk="0">
                  <a:moveTo>
                    <a:pt x="0" y="34"/>
                  </a:moveTo>
                  <a:cubicBezTo>
                    <a:pt x="1101" y="300"/>
                    <a:pt x="2302" y="300"/>
                    <a:pt x="34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70"/>
            <p:cNvSpPr/>
            <p:nvPr/>
          </p:nvSpPr>
          <p:spPr>
            <a:xfrm>
              <a:off x="12823525" y="6686900"/>
              <a:ext cx="82575" cy="5025"/>
            </a:xfrm>
            <a:custGeom>
              <a:avLst/>
              <a:gdLst/>
              <a:ahLst/>
              <a:cxnLst/>
              <a:rect l="l" t="t" r="r" b="b"/>
              <a:pathLst>
                <a:path w="3303" h="201" fill="none" extrusionOk="0">
                  <a:moveTo>
                    <a:pt x="0" y="0"/>
                  </a:moveTo>
                  <a:cubicBezTo>
                    <a:pt x="1068" y="200"/>
                    <a:pt x="2202" y="200"/>
                    <a:pt x="3303" y="67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70"/>
            <p:cNvSpPr/>
            <p:nvPr/>
          </p:nvSpPr>
          <p:spPr>
            <a:xfrm>
              <a:off x="12817675" y="6708575"/>
              <a:ext cx="83425" cy="7525"/>
            </a:xfrm>
            <a:custGeom>
              <a:avLst/>
              <a:gdLst/>
              <a:ahLst/>
              <a:cxnLst/>
              <a:rect l="l" t="t" r="r" b="b"/>
              <a:pathLst>
                <a:path w="3337" h="301" fill="none" extrusionOk="0">
                  <a:moveTo>
                    <a:pt x="1" y="1"/>
                  </a:moveTo>
                  <a:cubicBezTo>
                    <a:pt x="1102" y="301"/>
                    <a:pt x="2269" y="301"/>
                    <a:pt x="3337" y="3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70"/>
            <p:cNvSpPr/>
            <p:nvPr/>
          </p:nvSpPr>
          <p:spPr>
            <a:xfrm>
              <a:off x="12181400" y="7665100"/>
              <a:ext cx="63400" cy="2525"/>
            </a:xfrm>
            <a:custGeom>
              <a:avLst/>
              <a:gdLst/>
              <a:ahLst/>
              <a:cxnLst/>
              <a:rect l="l" t="t" r="r" b="b"/>
              <a:pathLst>
                <a:path w="2536" h="101" fill="none" extrusionOk="0">
                  <a:moveTo>
                    <a:pt x="0" y="100"/>
                  </a:moveTo>
                  <a:cubicBezTo>
                    <a:pt x="834" y="100"/>
                    <a:pt x="1668" y="100"/>
                    <a:pt x="2502" y="0"/>
                  </a:cubicBezTo>
                  <a:lnTo>
                    <a:pt x="2536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70"/>
            <p:cNvSpPr/>
            <p:nvPr/>
          </p:nvSpPr>
          <p:spPr>
            <a:xfrm>
              <a:off x="12149700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68" y="834"/>
                  </a:cubicBezTo>
                  <a:cubicBezTo>
                    <a:pt x="101" y="1001"/>
                    <a:pt x="268" y="1168"/>
                    <a:pt x="434" y="1201"/>
                  </a:cubicBezTo>
                  <a:cubicBezTo>
                    <a:pt x="601" y="1301"/>
                    <a:pt x="801" y="1301"/>
                    <a:pt x="968" y="1301"/>
                  </a:cubicBezTo>
                  <a:cubicBezTo>
                    <a:pt x="2069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39" y="1235"/>
                    <a:pt x="6739" y="1235"/>
                    <a:pt x="6972" y="1168"/>
                  </a:cubicBezTo>
                  <a:cubicBezTo>
                    <a:pt x="7239" y="1068"/>
                    <a:pt x="7473" y="901"/>
                    <a:pt x="7573" y="668"/>
                  </a:cubicBezTo>
                  <a:cubicBezTo>
                    <a:pt x="7640" y="401"/>
                    <a:pt x="7573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70"/>
            <p:cNvSpPr/>
            <p:nvPr/>
          </p:nvSpPr>
          <p:spPr>
            <a:xfrm>
              <a:off x="12352350" y="7177250"/>
              <a:ext cx="204350" cy="617125"/>
            </a:xfrm>
            <a:custGeom>
              <a:avLst/>
              <a:gdLst/>
              <a:ahLst/>
              <a:cxnLst/>
              <a:rect l="l" t="t" r="r" b="b"/>
              <a:pathLst>
                <a:path w="8174" h="24685" fill="none" extrusionOk="0">
                  <a:moveTo>
                    <a:pt x="1902" y="0"/>
                  </a:moveTo>
                  <a:cubicBezTo>
                    <a:pt x="4737" y="5171"/>
                    <a:pt x="5805" y="13243"/>
                    <a:pt x="4404" y="19514"/>
                  </a:cubicBezTo>
                  <a:cubicBezTo>
                    <a:pt x="4304" y="20081"/>
                    <a:pt x="4170" y="20582"/>
                    <a:pt x="4003" y="21082"/>
                  </a:cubicBezTo>
                  <a:cubicBezTo>
                    <a:pt x="5471" y="20682"/>
                    <a:pt x="7072" y="21349"/>
                    <a:pt x="7840" y="22617"/>
                  </a:cubicBezTo>
                  <a:cubicBezTo>
                    <a:pt x="8006" y="22950"/>
                    <a:pt x="8173" y="23284"/>
                    <a:pt x="8140" y="23651"/>
                  </a:cubicBezTo>
                  <a:cubicBezTo>
                    <a:pt x="8140" y="23851"/>
                    <a:pt x="8040" y="24118"/>
                    <a:pt x="7906" y="24284"/>
                  </a:cubicBezTo>
                  <a:cubicBezTo>
                    <a:pt x="7840" y="24418"/>
                    <a:pt x="7706" y="24485"/>
                    <a:pt x="7573" y="24585"/>
                  </a:cubicBezTo>
                  <a:cubicBezTo>
                    <a:pt x="7373" y="24685"/>
                    <a:pt x="7139" y="24685"/>
                    <a:pt x="6872" y="24685"/>
                  </a:cubicBezTo>
                  <a:lnTo>
                    <a:pt x="901" y="24685"/>
                  </a:lnTo>
                  <a:lnTo>
                    <a:pt x="901" y="24685"/>
                  </a:lnTo>
                  <a:cubicBezTo>
                    <a:pt x="1235" y="22983"/>
                    <a:pt x="1568" y="21316"/>
                    <a:pt x="1835" y="19614"/>
                  </a:cubicBezTo>
                  <a:cubicBezTo>
                    <a:pt x="2302" y="16646"/>
                    <a:pt x="2569" y="13677"/>
                    <a:pt x="2336" y="10741"/>
                  </a:cubicBezTo>
                  <a:cubicBezTo>
                    <a:pt x="2135" y="7773"/>
                    <a:pt x="1368" y="4804"/>
                    <a:pt x="1" y="21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70"/>
            <p:cNvSpPr/>
            <p:nvPr/>
          </p:nvSpPr>
          <p:spPr>
            <a:xfrm>
              <a:off x="12399875" y="7665100"/>
              <a:ext cx="65075" cy="2525"/>
            </a:xfrm>
            <a:custGeom>
              <a:avLst/>
              <a:gdLst/>
              <a:ahLst/>
              <a:cxnLst/>
              <a:rect l="l" t="t" r="r" b="b"/>
              <a:pathLst>
                <a:path w="2603" h="101" fill="none" extrusionOk="0">
                  <a:moveTo>
                    <a:pt x="1" y="100"/>
                  </a:moveTo>
                  <a:cubicBezTo>
                    <a:pt x="835" y="100"/>
                    <a:pt x="1669" y="100"/>
                    <a:pt x="2503" y="0"/>
                  </a:cubicBezTo>
                  <a:lnTo>
                    <a:pt x="2603" y="0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70"/>
            <p:cNvSpPr/>
            <p:nvPr/>
          </p:nvSpPr>
          <p:spPr>
            <a:xfrm>
              <a:off x="12369025" y="7784350"/>
              <a:ext cx="191000" cy="33375"/>
            </a:xfrm>
            <a:custGeom>
              <a:avLst/>
              <a:gdLst/>
              <a:ahLst/>
              <a:cxnLst/>
              <a:rect l="l" t="t" r="r" b="b"/>
              <a:pathLst>
                <a:path w="7640" h="1335" fill="none" extrusionOk="0">
                  <a:moveTo>
                    <a:pt x="301" y="401"/>
                  </a:moveTo>
                  <a:cubicBezTo>
                    <a:pt x="134" y="467"/>
                    <a:pt x="1" y="668"/>
                    <a:pt x="34" y="834"/>
                  </a:cubicBezTo>
                  <a:cubicBezTo>
                    <a:pt x="67" y="1001"/>
                    <a:pt x="234" y="1168"/>
                    <a:pt x="401" y="1201"/>
                  </a:cubicBezTo>
                  <a:cubicBezTo>
                    <a:pt x="568" y="1301"/>
                    <a:pt x="801" y="1301"/>
                    <a:pt x="968" y="1301"/>
                  </a:cubicBezTo>
                  <a:cubicBezTo>
                    <a:pt x="2036" y="1335"/>
                    <a:pt x="3136" y="1335"/>
                    <a:pt x="4170" y="1301"/>
                  </a:cubicBezTo>
                  <a:cubicBezTo>
                    <a:pt x="4838" y="1301"/>
                    <a:pt x="5505" y="1301"/>
                    <a:pt x="6172" y="1235"/>
                  </a:cubicBezTo>
                  <a:cubicBezTo>
                    <a:pt x="6405" y="1235"/>
                    <a:pt x="6706" y="1235"/>
                    <a:pt x="6972" y="1168"/>
                  </a:cubicBezTo>
                  <a:cubicBezTo>
                    <a:pt x="7206" y="1068"/>
                    <a:pt x="7473" y="901"/>
                    <a:pt x="7539" y="668"/>
                  </a:cubicBezTo>
                  <a:cubicBezTo>
                    <a:pt x="7640" y="401"/>
                    <a:pt x="7539" y="67"/>
                    <a:pt x="733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70"/>
            <p:cNvSpPr/>
            <p:nvPr/>
          </p:nvSpPr>
          <p:spPr>
            <a:xfrm>
              <a:off x="12129700" y="6393350"/>
              <a:ext cx="70075" cy="77575"/>
            </a:xfrm>
            <a:custGeom>
              <a:avLst/>
              <a:gdLst/>
              <a:ahLst/>
              <a:cxnLst/>
              <a:rect l="l" t="t" r="r" b="b"/>
              <a:pathLst>
                <a:path w="2803" h="3103" fill="none" extrusionOk="0">
                  <a:moveTo>
                    <a:pt x="0" y="3103"/>
                  </a:moveTo>
                  <a:cubicBezTo>
                    <a:pt x="334" y="1668"/>
                    <a:pt x="1435" y="468"/>
                    <a:pt x="2802" y="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70"/>
            <p:cNvSpPr/>
            <p:nvPr/>
          </p:nvSpPr>
          <p:spPr>
            <a:xfrm>
              <a:off x="12493275" y="6388350"/>
              <a:ext cx="52575" cy="86750"/>
            </a:xfrm>
            <a:custGeom>
              <a:avLst/>
              <a:gdLst/>
              <a:ahLst/>
              <a:cxnLst/>
              <a:rect l="l" t="t" r="r" b="b"/>
              <a:pathLst>
                <a:path w="2103" h="3470" fill="none" extrusionOk="0">
                  <a:moveTo>
                    <a:pt x="1" y="0"/>
                  </a:moveTo>
                  <a:cubicBezTo>
                    <a:pt x="1202" y="734"/>
                    <a:pt x="2002" y="2102"/>
                    <a:pt x="2102" y="347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70"/>
            <p:cNvSpPr/>
            <p:nvPr/>
          </p:nvSpPr>
          <p:spPr>
            <a:xfrm>
              <a:off x="1216137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70"/>
            <p:cNvSpPr/>
            <p:nvPr/>
          </p:nvSpPr>
          <p:spPr>
            <a:xfrm>
              <a:off x="1219890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36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70"/>
            <p:cNvSpPr/>
            <p:nvPr/>
          </p:nvSpPr>
          <p:spPr>
            <a:xfrm>
              <a:off x="12374025" y="6461725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168" y="1"/>
                    <a:pt x="1" y="2102"/>
                    <a:pt x="1" y="4738"/>
                  </a:cubicBezTo>
                  <a:cubicBezTo>
                    <a:pt x="1" y="7373"/>
                    <a:pt x="1168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02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70"/>
            <p:cNvSpPr/>
            <p:nvPr/>
          </p:nvSpPr>
          <p:spPr>
            <a:xfrm>
              <a:off x="12411550" y="6495100"/>
              <a:ext cx="92600" cy="169300"/>
            </a:xfrm>
            <a:custGeom>
              <a:avLst/>
              <a:gdLst/>
              <a:ahLst/>
              <a:cxnLst/>
              <a:rect l="l" t="t" r="r" b="b"/>
              <a:pathLst>
                <a:path w="3704" h="6772" extrusionOk="0">
                  <a:moveTo>
                    <a:pt x="1836" y="0"/>
                  </a:moveTo>
                  <a:cubicBezTo>
                    <a:pt x="1002" y="0"/>
                    <a:pt x="301" y="934"/>
                    <a:pt x="1" y="2235"/>
                  </a:cubicBezTo>
                  <a:lnTo>
                    <a:pt x="1302" y="3102"/>
                  </a:lnTo>
                  <a:cubicBezTo>
                    <a:pt x="1569" y="3336"/>
                    <a:pt x="1569" y="3736"/>
                    <a:pt x="1235" y="3903"/>
                  </a:cubicBezTo>
                  <a:lnTo>
                    <a:pt x="1" y="4670"/>
                  </a:lnTo>
                  <a:cubicBezTo>
                    <a:pt x="301" y="5904"/>
                    <a:pt x="1002" y="6772"/>
                    <a:pt x="1802" y="6772"/>
                  </a:cubicBezTo>
                  <a:cubicBezTo>
                    <a:pt x="2870" y="6772"/>
                    <a:pt x="3704" y="5237"/>
                    <a:pt x="3704" y="3369"/>
                  </a:cubicBezTo>
                  <a:cubicBezTo>
                    <a:pt x="3704" y="1468"/>
                    <a:pt x="2903" y="0"/>
                    <a:pt x="183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70"/>
            <p:cNvSpPr/>
            <p:nvPr/>
          </p:nvSpPr>
          <p:spPr>
            <a:xfrm>
              <a:off x="12054650" y="6671875"/>
              <a:ext cx="30025" cy="29225"/>
            </a:xfrm>
            <a:custGeom>
              <a:avLst/>
              <a:gdLst/>
              <a:ahLst/>
              <a:cxnLst/>
              <a:rect l="l" t="t" r="r" b="b"/>
              <a:pathLst>
                <a:path w="1201" h="1169" extrusionOk="0">
                  <a:moveTo>
                    <a:pt x="600" y="1"/>
                  </a:moveTo>
                  <a:cubicBezTo>
                    <a:pt x="267" y="1"/>
                    <a:pt x="0" y="268"/>
                    <a:pt x="0" y="601"/>
                  </a:cubicBezTo>
                  <a:cubicBezTo>
                    <a:pt x="0" y="935"/>
                    <a:pt x="267" y="1168"/>
                    <a:pt x="600" y="1168"/>
                  </a:cubicBezTo>
                  <a:cubicBezTo>
                    <a:pt x="934" y="1168"/>
                    <a:pt x="1201" y="868"/>
                    <a:pt x="1201" y="601"/>
                  </a:cubicBezTo>
                  <a:cubicBezTo>
                    <a:pt x="1201" y="268"/>
                    <a:pt x="934" y="1"/>
                    <a:pt x="60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70"/>
            <p:cNvSpPr/>
            <p:nvPr/>
          </p:nvSpPr>
          <p:spPr>
            <a:xfrm>
              <a:off x="12106350" y="6651875"/>
              <a:ext cx="29200" cy="29200"/>
            </a:xfrm>
            <a:custGeom>
              <a:avLst/>
              <a:gdLst/>
              <a:ahLst/>
              <a:cxnLst/>
              <a:rect l="l" t="t" r="r" b="b"/>
              <a:pathLst>
                <a:path w="1168" h="1168" extrusionOk="0">
                  <a:moveTo>
                    <a:pt x="567" y="0"/>
                  </a:moveTo>
                  <a:cubicBezTo>
                    <a:pt x="234" y="0"/>
                    <a:pt x="0" y="267"/>
                    <a:pt x="0" y="601"/>
                  </a:cubicBezTo>
                  <a:cubicBezTo>
                    <a:pt x="0" y="934"/>
                    <a:pt x="234" y="1168"/>
                    <a:pt x="567" y="1168"/>
                  </a:cubicBezTo>
                  <a:cubicBezTo>
                    <a:pt x="901" y="1168"/>
                    <a:pt x="1168" y="934"/>
                    <a:pt x="1168" y="601"/>
                  </a:cubicBezTo>
                  <a:cubicBezTo>
                    <a:pt x="1168" y="267"/>
                    <a:pt x="901" y="0"/>
                    <a:pt x="567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70"/>
            <p:cNvSpPr/>
            <p:nvPr/>
          </p:nvSpPr>
          <p:spPr>
            <a:xfrm>
              <a:off x="12098000" y="6696900"/>
              <a:ext cx="29225" cy="29225"/>
            </a:xfrm>
            <a:custGeom>
              <a:avLst/>
              <a:gdLst/>
              <a:ahLst/>
              <a:cxnLst/>
              <a:rect l="l" t="t" r="r" b="b"/>
              <a:pathLst>
                <a:path w="1169" h="1169" extrusionOk="0">
                  <a:moveTo>
                    <a:pt x="568" y="1"/>
                  </a:moveTo>
                  <a:cubicBezTo>
                    <a:pt x="234" y="1"/>
                    <a:pt x="1" y="267"/>
                    <a:pt x="1" y="601"/>
                  </a:cubicBezTo>
                  <a:cubicBezTo>
                    <a:pt x="1" y="901"/>
                    <a:pt x="234" y="1168"/>
                    <a:pt x="568" y="1168"/>
                  </a:cubicBezTo>
                  <a:cubicBezTo>
                    <a:pt x="901" y="1168"/>
                    <a:pt x="1168" y="868"/>
                    <a:pt x="1168" y="601"/>
                  </a:cubicBezTo>
                  <a:cubicBezTo>
                    <a:pt x="1168" y="267"/>
                    <a:pt x="901" y="1"/>
                    <a:pt x="568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70"/>
            <p:cNvSpPr/>
            <p:nvPr/>
          </p:nvSpPr>
          <p:spPr>
            <a:xfrm>
              <a:off x="12529975" y="6615125"/>
              <a:ext cx="31725" cy="28425"/>
            </a:xfrm>
            <a:custGeom>
              <a:avLst/>
              <a:gdLst/>
              <a:ahLst/>
              <a:cxnLst/>
              <a:rect l="l" t="t" r="r" b="b"/>
              <a:pathLst>
                <a:path w="1269" h="1137" extrusionOk="0">
                  <a:moveTo>
                    <a:pt x="640" y="1"/>
                  </a:moveTo>
                  <a:cubicBezTo>
                    <a:pt x="466" y="1"/>
                    <a:pt x="287" y="77"/>
                    <a:pt x="167" y="236"/>
                  </a:cubicBezTo>
                  <a:cubicBezTo>
                    <a:pt x="1" y="470"/>
                    <a:pt x="67" y="837"/>
                    <a:pt x="301" y="1003"/>
                  </a:cubicBezTo>
                  <a:cubicBezTo>
                    <a:pt x="407" y="1096"/>
                    <a:pt x="524" y="1136"/>
                    <a:pt x="638" y="1136"/>
                  </a:cubicBezTo>
                  <a:cubicBezTo>
                    <a:pt x="812" y="1136"/>
                    <a:pt x="981" y="1044"/>
                    <a:pt x="1101" y="903"/>
                  </a:cubicBezTo>
                  <a:cubicBezTo>
                    <a:pt x="1268" y="636"/>
                    <a:pt x="1235" y="269"/>
                    <a:pt x="968" y="103"/>
                  </a:cubicBezTo>
                  <a:cubicBezTo>
                    <a:pt x="874" y="35"/>
                    <a:pt x="758" y="1"/>
                    <a:pt x="6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70"/>
            <p:cNvSpPr/>
            <p:nvPr/>
          </p:nvSpPr>
          <p:spPr>
            <a:xfrm>
              <a:off x="12582525" y="6630925"/>
              <a:ext cx="31700" cy="27750"/>
            </a:xfrm>
            <a:custGeom>
              <a:avLst/>
              <a:gdLst/>
              <a:ahLst/>
              <a:cxnLst/>
              <a:rect l="l" t="t" r="r" b="b"/>
              <a:pathLst>
                <a:path w="1268" h="1110" extrusionOk="0">
                  <a:moveTo>
                    <a:pt x="604" y="0"/>
                  </a:moveTo>
                  <a:cubicBezTo>
                    <a:pt x="430" y="0"/>
                    <a:pt x="264" y="68"/>
                    <a:pt x="167" y="205"/>
                  </a:cubicBezTo>
                  <a:cubicBezTo>
                    <a:pt x="0" y="471"/>
                    <a:pt x="34" y="838"/>
                    <a:pt x="300" y="1005"/>
                  </a:cubicBezTo>
                  <a:cubicBezTo>
                    <a:pt x="398" y="1075"/>
                    <a:pt x="512" y="1109"/>
                    <a:pt x="628" y="1109"/>
                  </a:cubicBezTo>
                  <a:cubicBezTo>
                    <a:pt x="789" y="1109"/>
                    <a:pt x="951" y="1041"/>
                    <a:pt x="1068" y="905"/>
                  </a:cubicBezTo>
                  <a:cubicBezTo>
                    <a:pt x="1268" y="638"/>
                    <a:pt x="1201" y="271"/>
                    <a:pt x="968" y="104"/>
                  </a:cubicBezTo>
                  <a:cubicBezTo>
                    <a:pt x="856" y="35"/>
                    <a:pt x="728" y="0"/>
                    <a:pt x="604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70"/>
            <p:cNvSpPr/>
            <p:nvPr/>
          </p:nvSpPr>
          <p:spPr>
            <a:xfrm>
              <a:off x="12549150" y="6661000"/>
              <a:ext cx="31725" cy="28050"/>
            </a:xfrm>
            <a:custGeom>
              <a:avLst/>
              <a:gdLst/>
              <a:ahLst/>
              <a:cxnLst/>
              <a:rect l="l" t="t" r="r" b="b"/>
              <a:pathLst>
                <a:path w="1269" h="1122" extrusionOk="0">
                  <a:moveTo>
                    <a:pt x="616" y="0"/>
                  </a:moveTo>
                  <a:cubicBezTo>
                    <a:pt x="438" y="0"/>
                    <a:pt x="267" y="76"/>
                    <a:pt x="168" y="236"/>
                  </a:cubicBezTo>
                  <a:cubicBezTo>
                    <a:pt x="1" y="469"/>
                    <a:pt x="34" y="836"/>
                    <a:pt x="301" y="1003"/>
                  </a:cubicBezTo>
                  <a:cubicBezTo>
                    <a:pt x="396" y="1084"/>
                    <a:pt x="507" y="1121"/>
                    <a:pt x="622" y="1121"/>
                  </a:cubicBezTo>
                  <a:cubicBezTo>
                    <a:pt x="789" y="1121"/>
                    <a:pt x="963" y="1042"/>
                    <a:pt x="1102" y="903"/>
                  </a:cubicBezTo>
                  <a:cubicBezTo>
                    <a:pt x="1268" y="636"/>
                    <a:pt x="1202" y="269"/>
                    <a:pt x="968" y="102"/>
                  </a:cubicBezTo>
                  <a:cubicBezTo>
                    <a:pt x="861" y="35"/>
                    <a:pt x="737" y="0"/>
                    <a:pt x="616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70"/>
            <p:cNvSpPr/>
            <p:nvPr/>
          </p:nvSpPr>
          <p:spPr>
            <a:xfrm>
              <a:off x="11608475" y="6872025"/>
              <a:ext cx="73425" cy="72200"/>
            </a:xfrm>
            <a:custGeom>
              <a:avLst/>
              <a:gdLst/>
              <a:ahLst/>
              <a:cxnLst/>
              <a:rect l="l" t="t" r="r" b="b"/>
              <a:pathLst>
                <a:path w="2937" h="2888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756" y="2757"/>
                    <a:pt x="1122" y="2888"/>
                    <a:pt x="1460" y="2888"/>
                  </a:cubicBezTo>
                  <a:cubicBezTo>
                    <a:pt x="1580" y="2888"/>
                    <a:pt x="1697" y="2871"/>
                    <a:pt x="1802" y="2836"/>
                  </a:cubicBezTo>
                  <a:cubicBezTo>
                    <a:pt x="2102" y="2703"/>
                    <a:pt x="2403" y="2502"/>
                    <a:pt x="2569" y="2202"/>
                  </a:cubicBezTo>
                  <a:cubicBezTo>
                    <a:pt x="2736" y="1969"/>
                    <a:pt x="2836" y="1635"/>
                    <a:pt x="2936" y="1335"/>
                  </a:cubicBezTo>
                  <a:cubicBezTo>
                    <a:pt x="2636" y="1268"/>
                    <a:pt x="2369" y="1135"/>
                    <a:pt x="2002" y="1035"/>
                  </a:cubicBezTo>
                  <a:cubicBezTo>
                    <a:pt x="1469" y="734"/>
                    <a:pt x="935" y="434"/>
                    <a:pt x="43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70"/>
            <p:cNvSpPr/>
            <p:nvPr/>
          </p:nvSpPr>
          <p:spPr>
            <a:xfrm>
              <a:off x="11711050" y="6903725"/>
              <a:ext cx="65925" cy="66100"/>
            </a:xfrm>
            <a:custGeom>
              <a:avLst/>
              <a:gdLst/>
              <a:ahLst/>
              <a:cxnLst/>
              <a:rect l="l" t="t" r="r" b="b"/>
              <a:pathLst>
                <a:path w="2637" h="2644" extrusionOk="0">
                  <a:moveTo>
                    <a:pt x="2503" y="0"/>
                  </a:moveTo>
                  <a:cubicBezTo>
                    <a:pt x="1911" y="180"/>
                    <a:pt x="1261" y="301"/>
                    <a:pt x="612" y="301"/>
                  </a:cubicBezTo>
                  <a:cubicBezTo>
                    <a:pt x="418" y="301"/>
                    <a:pt x="225" y="290"/>
                    <a:pt x="34" y="267"/>
                  </a:cubicBezTo>
                  <a:lnTo>
                    <a:pt x="34" y="434"/>
                  </a:lnTo>
                  <a:cubicBezTo>
                    <a:pt x="1" y="934"/>
                    <a:pt x="1" y="1435"/>
                    <a:pt x="201" y="1902"/>
                  </a:cubicBezTo>
                  <a:cubicBezTo>
                    <a:pt x="447" y="2301"/>
                    <a:pt x="862" y="2643"/>
                    <a:pt x="1316" y="2643"/>
                  </a:cubicBezTo>
                  <a:cubicBezTo>
                    <a:pt x="1356" y="2643"/>
                    <a:pt x="1395" y="2641"/>
                    <a:pt x="1435" y="2635"/>
                  </a:cubicBezTo>
                  <a:cubicBezTo>
                    <a:pt x="1936" y="2602"/>
                    <a:pt x="2336" y="2168"/>
                    <a:pt x="2503" y="1668"/>
                  </a:cubicBezTo>
                  <a:cubicBezTo>
                    <a:pt x="2636" y="1168"/>
                    <a:pt x="2569" y="601"/>
                    <a:pt x="2536" y="67"/>
                  </a:cubicBezTo>
                  <a:lnTo>
                    <a:pt x="2503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70"/>
            <p:cNvSpPr/>
            <p:nvPr/>
          </p:nvSpPr>
          <p:spPr>
            <a:xfrm>
              <a:off x="11793625" y="6847850"/>
              <a:ext cx="70900" cy="83350"/>
            </a:xfrm>
            <a:custGeom>
              <a:avLst/>
              <a:gdLst/>
              <a:ahLst/>
              <a:cxnLst/>
              <a:rect l="l" t="t" r="r" b="b"/>
              <a:pathLst>
                <a:path w="2836" h="3334" extrusionOk="0">
                  <a:moveTo>
                    <a:pt x="1768" y="0"/>
                  </a:moveTo>
                  <a:cubicBezTo>
                    <a:pt x="1468" y="501"/>
                    <a:pt x="1068" y="968"/>
                    <a:pt x="634" y="1335"/>
                  </a:cubicBezTo>
                  <a:cubicBezTo>
                    <a:pt x="401" y="1501"/>
                    <a:pt x="200" y="1668"/>
                    <a:pt x="0" y="1802"/>
                  </a:cubicBezTo>
                  <a:lnTo>
                    <a:pt x="34" y="1835"/>
                  </a:lnTo>
                  <a:cubicBezTo>
                    <a:pt x="300" y="2302"/>
                    <a:pt x="534" y="2769"/>
                    <a:pt x="934" y="3069"/>
                  </a:cubicBezTo>
                  <a:cubicBezTo>
                    <a:pt x="1186" y="3224"/>
                    <a:pt x="1504" y="3334"/>
                    <a:pt x="1799" y="3334"/>
                  </a:cubicBezTo>
                  <a:cubicBezTo>
                    <a:pt x="2013" y="3334"/>
                    <a:pt x="2214" y="3276"/>
                    <a:pt x="2369" y="3136"/>
                  </a:cubicBezTo>
                  <a:cubicBezTo>
                    <a:pt x="2736" y="2802"/>
                    <a:pt x="2836" y="2269"/>
                    <a:pt x="2736" y="1802"/>
                  </a:cubicBezTo>
                  <a:cubicBezTo>
                    <a:pt x="2602" y="1168"/>
                    <a:pt x="2335" y="567"/>
                    <a:pt x="176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70"/>
            <p:cNvSpPr/>
            <p:nvPr/>
          </p:nvSpPr>
          <p:spPr>
            <a:xfrm>
              <a:off x="11661850" y="7618400"/>
              <a:ext cx="229675" cy="200175"/>
            </a:xfrm>
            <a:custGeom>
              <a:avLst/>
              <a:gdLst/>
              <a:ahLst/>
              <a:cxnLst/>
              <a:rect l="l" t="t" r="r" b="b"/>
              <a:pathLst>
                <a:path w="9187" h="8007" extrusionOk="0">
                  <a:moveTo>
                    <a:pt x="4304" y="0"/>
                  </a:moveTo>
                  <a:cubicBezTo>
                    <a:pt x="3570" y="2435"/>
                    <a:pt x="2236" y="5137"/>
                    <a:pt x="1" y="8006"/>
                  </a:cubicBezTo>
                  <a:lnTo>
                    <a:pt x="7640" y="8006"/>
                  </a:lnTo>
                  <a:cubicBezTo>
                    <a:pt x="7640" y="8006"/>
                    <a:pt x="9187" y="4739"/>
                    <a:pt x="6944" y="4739"/>
                  </a:cubicBezTo>
                  <a:cubicBezTo>
                    <a:pt x="6766" y="4739"/>
                    <a:pt x="6566" y="4760"/>
                    <a:pt x="6339" y="4804"/>
                  </a:cubicBezTo>
                  <a:cubicBezTo>
                    <a:pt x="6308" y="4808"/>
                    <a:pt x="6278" y="4809"/>
                    <a:pt x="6249" y="4809"/>
                  </a:cubicBezTo>
                  <a:cubicBezTo>
                    <a:pt x="5765" y="4809"/>
                    <a:pt x="5451" y="4310"/>
                    <a:pt x="5672" y="3870"/>
                  </a:cubicBezTo>
                  <a:lnTo>
                    <a:pt x="7806" y="0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70"/>
            <p:cNvSpPr/>
            <p:nvPr/>
          </p:nvSpPr>
          <p:spPr>
            <a:xfrm>
              <a:off x="11452550" y="7617550"/>
              <a:ext cx="228125" cy="200175"/>
            </a:xfrm>
            <a:custGeom>
              <a:avLst/>
              <a:gdLst/>
              <a:ahLst/>
              <a:cxnLst/>
              <a:rect l="l" t="t" r="r" b="b"/>
              <a:pathLst>
                <a:path w="9125" h="8007" extrusionOk="0">
                  <a:moveTo>
                    <a:pt x="4303" y="1"/>
                  </a:moveTo>
                  <a:cubicBezTo>
                    <a:pt x="3536" y="2403"/>
                    <a:pt x="2202" y="5138"/>
                    <a:pt x="0" y="8007"/>
                  </a:cubicBezTo>
                  <a:lnTo>
                    <a:pt x="7606" y="8007"/>
                  </a:lnTo>
                  <a:cubicBezTo>
                    <a:pt x="7606" y="8007"/>
                    <a:pt x="9124" y="4740"/>
                    <a:pt x="6903" y="4740"/>
                  </a:cubicBezTo>
                  <a:cubicBezTo>
                    <a:pt x="6728" y="4740"/>
                    <a:pt x="6529" y="4760"/>
                    <a:pt x="6305" y="4804"/>
                  </a:cubicBezTo>
                  <a:cubicBezTo>
                    <a:pt x="6265" y="4812"/>
                    <a:pt x="6227" y="4816"/>
                    <a:pt x="6189" y="4816"/>
                  </a:cubicBezTo>
                  <a:cubicBezTo>
                    <a:pt x="5746" y="4816"/>
                    <a:pt x="5425" y="4301"/>
                    <a:pt x="5671" y="3870"/>
                  </a:cubicBezTo>
                  <a:lnTo>
                    <a:pt x="7806" y="1"/>
                  </a:ln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70"/>
            <p:cNvSpPr/>
            <p:nvPr/>
          </p:nvSpPr>
          <p:spPr>
            <a:xfrm>
              <a:off x="11168175" y="5889500"/>
              <a:ext cx="61725" cy="134550"/>
            </a:xfrm>
            <a:custGeom>
              <a:avLst/>
              <a:gdLst/>
              <a:ahLst/>
              <a:cxnLst/>
              <a:rect l="l" t="t" r="r" b="b"/>
              <a:pathLst>
                <a:path w="2469" h="5382" extrusionOk="0">
                  <a:moveTo>
                    <a:pt x="1314" y="0"/>
                  </a:moveTo>
                  <a:cubicBezTo>
                    <a:pt x="1233" y="0"/>
                    <a:pt x="1150" y="13"/>
                    <a:pt x="1068" y="40"/>
                  </a:cubicBezTo>
                  <a:cubicBezTo>
                    <a:pt x="667" y="140"/>
                    <a:pt x="501" y="574"/>
                    <a:pt x="367" y="974"/>
                  </a:cubicBezTo>
                  <a:cubicBezTo>
                    <a:pt x="334" y="1141"/>
                    <a:pt x="301" y="1374"/>
                    <a:pt x="234" y="1541"/>
                  </a:cubicBezTo>
                  <a:cubicBezTo>
                    <a:pt x="34" y="2409"/>
                    <a:pt x="0" y="3309"/>
                    <a:pt x="34" y="4210"/>
                  </a:cubicBezTo>
                  <a:cubicBezTo>
                    <a:pt x="34" y="4443"/>
                    <a:pt x="67" y="4744"/>
                    <a:pt x="200" y="4977"/>
                  </a:cubicBezTo>
                  <a:cubicBezTo>
                    <a:pt x="323" y="5221"/>
                    <a:pt x="584" y="5382"/>
                    <a:pt x="807" y="5382"/>
                  </a:cubicBezTo>
                  <a:cubicBezTo>
                    <a:pt x="827" y="5382"/>
                    <a:pt x="848" y="5380"/>
                    <a:pt x="868" y="5377"/>
                  </a:cubicBezTo>
                  <a:cubicBezTo>
                    <a:pt x="1201" y="5277"/>
                    <a:pt x="1368" y="4910"/>
                    <a:pt x="1468" y="4577"/>
                  </a:cubicBezTo>
                  <a:cubicBezTo>
                    <a:pt x="1668" y="3943"/>
                    <a:pt x="1868" y="3309"/>
                    <a:pt x="2035" y="2709"/>
                  </a:cubicBezTo>
                  <a:cubicBezTo>
                    <a:pt x="2135" y="2275"/>
                    <a:pt x="2202" y="1808"/>
                    <a:pt x="2302" y="1374"/>
                  </a:cubicBezTo>
                  <a:cubicBezTo>
                    <a:pt x="2335" y="1141"/>
                    <a:pt x="2369" y="941"/>
                    <a:pt x="2469" y="741"/>
                  </a:cubicBezTo>
                  <a:cubicBezTo>
                    <a:pt x="2302" y="474"/>
                    <a:pt x="2068" y="274"/>
                    <a:pt x="1902" y="207"/>
                  </a:cubicBezTo>
                  <a:cubicBezTo>
                    <a:pt x="1732" y="86"/>
                    <a:pt x="1528" y="0"/>
                    <a:pt x="1314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70"/>
            <p:cNvSpPr/>
            <p:nvPr/>
          </p:nvSpPr>
          <p:spPr>
            <a:xfrm>
              <a:off x="11214025" y="5893675"/>
              <a:ext cx="71750" cy="142900"/>
            </a:xfrm>
            <a:custGeom>
              <a:avLst/>
              <a:gdLst/>
              <a:ahLst/>
              <a:cxnLst/>
              <a:rect l="l" t="t" r="r" b="b"/>
              <a:pathLst>
                <a:path w="2870" h="5716" extrusionOk="0">
                  <a:moveTo>
                    <a:pt x="1485" y="1"/>
                  </a:moveTo>
                  <a:cubicBezTo>
                    <a:pt x="1259" y="1"/>
                    <a:pt x="1034" y="75"/>
                    <a:pt x="868" y="240"/>
                  </a:cubicBezTo>
                  <a:cubicBezTo>
                    <a:pt x="735" y="307"/>
                    <a:pt x="668" y="440"/>
                    <a:pt x="635" y="574"/>
                  </a:cubicBezTo>
                  <a:cubicBezTo>
                    <a:pt x="535" y="740"/>
                    <a:pt x="468" y="941"/>
                    <a:pt x="501" y="1207"/>
                  </a:cubicBezTo>
                  <a:cubicBezTo>
                    <a:pt x="401" y="1608"/>
                    <a:pt x="335" y="2075"/>
                    <a:pt x="234" y="2542"/>
                  </a:cubicBezTo>
                  <a:cubicBezTo>
                    <a:pt x="134" y="3109"/>
                    <a:pt x="68" y="3709"/>
                    <a:pt x="34" y="4276"/>
                  </a:cubicBezTo>
                  <a:cubicBezTo>
                    <a:pt x="1" y="4577"/>
                    <a:pt x="1" y="4877"/>
                    <a:pt x="134" y="5144"/>
                  </a:cubicBezTo>
                  <a:cubicBezTo>
                    <a:pt x="234" y="5444"/>
                    <a:pt x="501" y="5711"/>
                    <a:pt x="802" y="5711"/>
                  </a:cubicBezTo>
                  <a:cubicBezTo>
                    <a:pt x="822" y="5714"/>
                    <a:pt x="843" y="5716"/>
                    <a:pt x="864" y="5716"/>
                  </a:cubicBezTo>
                  <a:cubicBezTo>
                    <a:pt x="1049" y="5716"/>
                    <a:pt x="1252" y="5590"/>
                    <a:pt x="1402" y="5410"/>
                  </a:cubicBezTo>
                  <a:cubicBezTo>
                    <a:pt x="1569" y="5210"/>
                    <a:pt x="1669" y="4977"/>
                    <a:pt x="1736" y="4743"/>
                  </a:cubicBezTo>
                  <a:cubicBezTo>
                    <a:pt x="2036" y="3909"/>
                    <a:pt x="2203" y="2975"/>
                    <a:pt x="2236" y="2075"/>
                  </a:cubicBezTo>
                  <a:lnTo>
                    <a:pt x="2870" y="2041"/>
                  </a:lnTo>
                  <a:cubicBezTo>
                    <a:pt x="2836" y="1674"/>
                    <a:pt x="2803" y="1408"/>
                    <a:pt x="2703" y="1107"/>
                  </a:cubicBezTo>
                  <a:cubicBezTo>
                    <a:pt x="2570" y="740"/>
                    <a:pt x="2369" y="374"/>
                    <a:pt x="2002" y="140"/>
                  </a:cubicBezTo>
                  <a:cubicBezTo>
                    <a:pt x="1852" y="50"/>
                    <a:pt x="1669" y="1"/>
                    <a:pt x="1485" y="1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70"/>
            <p:cNvSpPr/>
            <p:nvPr/>
          </p:nvSpPr>
          <p:spPr>
            <a:xfrm>
              <a:off x="11093125" y="5869600"/>
              <a:ext cx="316075" cy="557975"/>
            </a:xfrm>
            <a:custGeom>
              <a:avLst/>
              <a:gdLst/>
              <a:ahLst/>
              <a:cxnLst/>
              <a:rect l="l" t="t" r="r" b="b"/>
              <a:pathLst>
                <a:path w="12643" h="22319" extrusionOk="0">
                  <a:moveTo>
                    <a:pt x="9670" y="0"/>
                  </a:moveTo>
                  <a:cubicBezTo>
                    <a:pt x="9378" y="0"/>
                    <a:pt x="9072" y="119"/>
                    <a:pt x="8873" y="336"/>
                  </a:cubicBezTo>
                  <a:cubicBezTo>
                    <a:pt x="8506" y="636"/>
                    <a:pt x="8340" y="1236"/>
                    <a:pt x="8206" y="1737"/>
                  </a:cubicBezTo>
                  <a:cubicBezTo>
                    <a:pt x="8073" y="2237"/>
                    <a:pt x="7906" y="2771"/>
                    <a:pt x="7639" y="3271"/>
                  </a:cubicBezTo>
                  <a:cubicBezTo>
                    <a:pt x="7572" y="3205"/>
                    <a:pt x="7572" y="3071"/>
                    <a:pt x="7572" y="3004"/>
                  </a:cubicBezTo>
                  <a:lnTo>
                    <a:pt x="6972" y="3038"/>
                  </a:lnTo>
                  <a:cubicBezTo>
                    <a:pt x="6905" y="3938"/>
                    <a:pt x="6738" y="4806"/>
                    <a:pt x="6472" y="5706"/>
                  </a:cubicBezTo>
                  <a:cubicBezTo>
                    <a:pt x="6371" y="5940"/>
                    <a:pt x="6305" y="6173"/>
                    <a:pt x="6138" y="6373"/>
                  </a:cubicBezTo>
                  <a:cubicBezTo>
                    <a:pt x="6005" y="6540"/>
                    <a:pt x="5738" y="6674"/>
                    <a:pt x="5504" y="6674"/>
                  </a:cubicBezTo>
                  <a:cubicBezTo>
                    <a:pt x="5204" y="6607"/>
                    <a:pt x="4970" y="6407"/>
                    <a:pt x="4837" y="6107"/>
                  </a:cubicBezTo>
                  <a:cubicBezTo>
                    <a:pt x="4737" y="5840"/>
                    <a:pt x="4737" y="5540"/>
                    <a:pt x="4737" y="5239"/>
                  </a:cubicBezTo>
                  <a:cubicBezTo>
                    <a:pt x="4804" y="4672"/>
                    <a:pt x="4870" y="4072"/>
                    <a:pt x="4970" y="3505"/>
                  </a:cubicBezTo>
                  <a:lnTo>
                    <a:pt x="4970" y="3505"/>
                  </a:lnTo>
                  <a:cubicBezTo>
                    <a:pt x="4737" y="4105"/>
                    <a:pt x="4537" y="4739"/>
                    <a:pt x="4370" y="5373"/>
                  </a:cubicBezTo>
                  <a:cubicBezTo>
                    <a:pt x="4303" y="5706"/>
                    <a:pt x="4136" y="6073"/>
                    <a:pt x="3803" y="6173"/>
                  </a:cubicBezTo>
                  <a:cubicBezTo>
                    <a:pt x="3780" y="6176"/>
                    <a:pt x="3757" y="6178"/>
                    <a:pt x="3734" y="6178"/>
                  </a:cubicBezTo>
                  <a:cubicBezTo>
                    <a:pt x="3486" y="6178"/>
                    <a:pt x="3227" y="6017"/>
                    <a:pt x="3136" y="5773"/>
                  </a:cubicBezTo>
                  <a:cubicBezTo>
                    <a:pt x="3002" y="5573"/>
                    <a:pt x="2969" y="5273"/>
                    <a:pt x="2969" y="5006"/>
                  </a:cubicBezTo>
                  <a:cubicBezTo>
                    <a:pt x="2969" y="4072"/>
                    <a:pt x="3002" y="3205"/>
                    <a:pt x="3169" y="2337"/>
                  </a:cubicBezTo>
                  <a:cubicBezTo>
                    <a:pt x="2535" y="1770"/>
                    <a:pt x="2035" y="1103"/>
                    <a:pt x="1401" y="569"/>
                  </a:cubicBezTo>
                  <a:cubicBezTo>
                    <a:pt x="1200" y="393"/>
                    <a:pt x="886" y="199"/>
                    <a:pt x="600" y="199"/>
                  </a:cubicBezTo>
                  <a:cubicBezTo>
                    <a:pt x="507" y="199"/>
                    <a:pt x="416" y="220"/>
                    <a:pt x="334" y="269"/>
                  </a:cubicBezTo>
                  <a:cubicBezTo>
                    <a:pt x="67" y="403"/>
                    <a:pt x="0" y="703"/>
                    <a:pt x="0" y="936"/>
                  </a:cubicBezTo>
                  <a:cubicBezTo>
                    <a:pt x="34" y="1236"/>
                    <a:pt x="167" y="1470"/>
                    <a:pt x="300" y="1703"/>
                  </a:cubicBezTo>
                  <a:cubicBezTo>
                    <a:pt x="834" y="2604"/>
                    <a:pt x="1635" y="3305"/>
                    <a:pt x="2502" y="3905"/>
                  </a:cubicBezTo>
                  <a:cubicBezTo>
                    <a:pt x="2302" y="5039"/>
                    <a:pt x="2135" y="6273"/>
                    <a:pt x="2702" y="7274"/>
                  </a:cubicBezTo>
                  <a:cubicBezTo>
                    <a:pt x="3002" y="7841"/>
                    <a:pt x="3536" y="8208"/>
                    <a:pt x="4136" y="8408"/>
                  </a:cubicBezTo>
                  <a:lnTo>
                    <a:pt x="4136" y="8442"/>
                  </a:lnTo>
                  <a:cubicBezTo>
                    <a:pt x="4637" y="13845"/>
                    <a:pt x="7372" y="18916"/>
                    <a:pt x="11542" y="22318"/>
                  </a:cubicBezTo>
                  <a:cubicBezTo>
                    <a:pt x="11875" y="20784"/>
                    <a:pt x="12276" y="19183"/>
                    <a:pt x="12643" y="17582"/>
                  </a:cubicBezTo>
                  <a:cubicBezTo>
                    <a:pt x="10675" y="15714"/>
                    <a:pt x="9307" y="13212"/>
                    <a:pt x="8807" y="10543"/>
                  </a:cubicBezTo>
                  <a:cubicBezTo>
                    <a:pt x="8239" y="7608"/>
                    <a:pt x="8706" y="4572"/>
                    <a:pt x="10074" y="1937"/>
                  </a:cubicBezTo>
                  <a:cubicBezTo>
                    <a:pt x="10341" y="1403"/>
                    <a:pt x="10675" y="736"/>
                    <a:pt x="10308" y="269"/>
                  </a:cubicBezTo>
                  <a:cubicBezTo>
                    <a:pt x="10155" y="86"/>
                    <a:pt x="9917" y="0"/>
                    <a:pt x="967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70"/>
            <p:cNvSpPr/>
            <p:nvPr/>
          </p:nvSpPr>
          <p:spPr>
            <a:xfrm>
              <a:off x="12170550" y="5959275"/>
              <a:ext cx="65900" cy="133975"/>
            </a:xfrm>
            <a:custGeom>
              <a:avLst/>
              <a:gdLst/>
              <a:ahLst/>
              <a:cxnLst/>
              <a:rect l="l" t="t" r="r" b="b"/>
              <a:pathLst>
                <a:path w="2636" h="5359" extrusionOk="0">
                  <a:moveTo>
                    <a:pt x="1237" y="0"/>
                  </a:moveTo>
                  <a:cubicBezTo>
                    <a:pt x="986" y="0"/>
                    <a:pt x="732" y="115"/>
                    <a:pt x="568" y="251"/>
                  </a:cubicBezTo>
                  <a:cubicBezTo>
                    <a:pt x="301" y="385"/>
                    <a:pt x="168" y="618"/>
                    <a:pt x="1" y="852"/>
                  </a:cubicBezTo>
                  <a:cubicBezTo>
                    <a:pt x="101" y="1019"/>
                    <a:pt x="168" y="1219"/>
                    <a:pt x="234" y="1452"/>
                  </a:cubicBezTo>
                  <a:cubicBezTo>
                    <a:pt x="334" y="1919"/>
                    <a:pt x="468" y="2319"/>
                    <a:pt x="568" y="2786"/>
                  </a:cubicBezTo>
                  <a:cubicBezTo>
                    <a:pt x="801" y="3420"/>
                    <a:pt x="1068" y="3987"/>
                    <a:pt x="1268" y="4621"/>
                  </a:cubicBezTo>
                  <a:cubicBezTo>
                    <a:pt x="1402" y="4955"/>
                    <a:pt x="1602" y="5322"/>
                    <a:pt x="1935" y="5355"/>
                  </a:cubicBezTo>
                  <a:cubicBezTo>
                    <a:pt x="1953" y="5357"/>
                    <a:pt x="1970" y="5359"/>
                    <a:pt x="1988" y="5359"/>
                  </a:cubicBezTo>
                  <a:cubicBezTo>
                    <a:pt x="2207" y="5359"/>
                    <a:pt x="2443" y="5171"/>
                    <a:pt x="2536" y="4955"/>
                  </a:cubicBezTo>
                  <a:cubicBezTo>
                    <a:pt x="2636" y="4688"/>
                    <a:pt x="2636" y="4454"/>
                    <a:pt x="2636" y="4154"/>
                  </a:cubicBezTo>
                  <a:cubicBezTo>
                    <a:pt x="2603" y="3253"/>
                    <a:pt x="2503" y="2353"/>
                    <a:pt x="2302" y="1486"/>
                  </a:cubicBezTo>
                  <a:cubicBezTo>
                    <a:pt x="2269" y="1319"/>
                    <a:pt x="2236" y="1119"/>
                    <a:pt x="2136" y="952"/>
                  </a:cubicBezTo>
                  <a:cubicBezTo>
                    <a:pt x="2002" y="552"/>
                    <a:pt x="1802" y="151"/>
                    <a:pt x="1402" y="18"/>
                  </a:cubicBezTo>
                  <a:cubicBezTo>
                    <a:pt x="1348" y="6"/>
                    <a:pt x="1292" y="0"/>
                    <a:pt x="1237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70"/>
            <p:cNvSpPr/>
            <p:nvPr/>
          </p:nvSpPr>
          <p:spPr>
            <a:xfrm>
              <a:off x="12115525" y="5969200"/>
              <a:ext cx="76725" cy="139975"/>
            </a:xfrm>
            <a:custGeom>
              <a:avLst/>
              <a:gdLst/>
              <a:ahLst/>
              <a:cxnLst/>
              <a:rect l="l" t="t" r="r" b="b"/>
              <a:pathLst>
                <a:path w="3069" h="5599" extrusionOk="0">
                  <a:moveTo>
                    <a:pt x="1372" y="0"/>
                  </a:moveTo>
                  <a:cubicBezTo>
                    <a:pt x="1157" y="0"/>
                    <a:pt x="940" y="67"/>
                    <a:pt x="767" y="188"/>
                  </a:cubicBezTo>
                  <a:cubicBezTo>
                    <a:pt x="434" y="388"/>
                    <a:pt x="167" y="755"/>
                    <a:pt x="100" y="1189"/>
                  </a:cubicBezTo>
                  <a:cubicBezTo>
                    <a:pt x="34" y="1455"/>
                    <a:pt x="0" y="1789"/>
                    <a:pt x="0" y="2089"/>
                  </a:cubicBezTo>
                  <a:lnTo>
                    <a:pt x="634" y="2089"/>
                  </a:lnTo>
                  <a:cubicBezTo>
                    <a:pt x="767" y="2957"/>
                    <a:pt x="968" y="3891"/>
                    <a:pt x="1334" y="4724"/>
                  </a:cubicBezTo>
                  <a:cubicBezTo>
                    <a:pt x="1435" y="4925"/>
                    <a:pt x="1535" y="5191"/>
                    <a:pt x="1701" y="5358"/>
                  </a:cubicBezTo>
                  <a:cubicBezTo>
                    <a:pt x="1847" y="5504"/>
                    <a:pt x="2068" y="5598"/>
                    <a:pt x="2277" y="5598"/>
                  </a:cubicBezTo>
                  <a:cubicBezTo>
                    <a:pt x="2308" y="5598"/>
                    <a:pt x="2338" y="5596"/>
                    <a:pt x="2369" y="5592"/>
                  </a:cubicBezTo>
                  <a:cubicBezTo>
                    <a:pt x="2669" y="5558"/>
                    <a:pt x="2936" y="5292"/>
                    <a:pt x="3002" y="5025"/>
                  </a:cubicBezTo>
                  <a:cubicBezTo>
                    <a:pt x="3069" y="4724"/>
                    <a:pt x="3069" y="4424"/>
                    <a:pt x="3036" y="4124"/>
                  </a:cubicBezTo>
                  <a:cubicBezTo>
                    <a:pt x="2969" y="3557"/>
                    <a:pt x="2836" y="2957"/>
                    <a:pt x="2702" y="2389"/>
                  </a:cubicBezTo>
                  <a:cubicBezTo>
                    <a:pt x="2635" y="1922"/>
                    <a:pt x="2502" y="1522"/>
                    <a:pt x="2369" y="1055"/>
                  </a:cubicBezTo>
                  <a:cubicBezTo>
                    <a:pt x="2335" y="822"/>
                    <a:pt x="2268" y="622"/>
                    <a:pt x="2168" y="455"/>
                  </a:cubicBezTo>
                  <a:cubicBezTo>
                    <a:pt x="2135" y="355"/>
                    <a:pt x="2035" y="255"/>
                    <a:pt x="1935" y="188"/>
                  </a:cubicBezTo>
                  <a:cubicBezTo>
                    <a:pt x="1774" y="59"/>
                    <a:pt x="1573" y="0"/>
                    <a:pt x="1372" y="0"/>
                  </a:cubicBezTo>
                  <a:close/>
                </a:path>
              </a:pathLst>
            </a:custGeom>
            <a:solidFill>
              <a:srgbClr val="F4BF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70"/>
            <p:cNvSpPr/>
            <p:nvPr/>
          </p:nvSpPr>
          <p:spPr>
            <a:xfrm>
              <a:off x="12006275" y="5940325"/>
              <a:ext cx="295225" cy="596500"/>
            </a:xfrm>
            <a:custGeom>
              <a:avLst/>
              <a:gdLst/>
              <a:ahLst/>
              <a:cxnLst/>
              <a:rect l="l" t="t" r="r" b="b"/>
              <a:pathLst>
                <a:path w="11809" h="23860" extrusionOk="0">
                  <a:moveTo>
                    <a:pt x="11139" y="1"/>
                  </a:moveTo>
                  <a:cubicBezTo>
                    <a:pt x="10874" y="1"/>
                    <a:pt x="10597" y="187"/>
                    <a:pt x="10374" y="409"/>
                  </a:cubicBezTo>
                  <a:cubicBezTo>
                    <a:pt x="9774" y="1009"/>
                    <a:pt x="9340" y="1710"/>
                    <a:pt x="8740" y="2277"/>
                  </a:cubicBezTo>
                  <a:cubicBezTo>
                    <a:pt x="9007" y="3111"/>
                    <a:pt x="9074" y="4045"/>
                    <a:pt x="9107" y="4912"/>
                  </a:cubicBezTo>
                  <a:cubicBezTo>
                    <a:pt x="9174" y="5179"/>
                    <a:pt x="9174" y="5446"/>
                    <a:pt x="9040" y="5713"/>
                  </a:cubicBezTo>
                  <a:cubicBezTo>
                    <a:pt x="8947" y="5929"/>
                    <a:pt x="8740" y="6117"/>
                    <a:pt x="8472" y="6117"/>
                  </a:cubicBezTo>
                  <a:cubicBezTo>
                    <a:pt x="8450" y="6117"/>
                    <a:pt x="8429" y="6115"/>
                    <a:pt x="8406" y="6113"/>
                  </a:cubicBezTo>
                  <a:cubicBezTo>
                    <a:pt x="8039" y="6080"/>
                    <a:pt x="7873" y="5713"/>
                    <a:pt x="7739" y="5379"/>
                  </a:cubicBezTo>
                  <a:cubicBezTo>
                    <a:pt x="7506" y="4745"/>
                    <a:pt x="7239" y="4178"/>
                    <a:pt x="7039" y="3544"/>
                  </a:cubicBezTo>
                  <a:lnTo>
                    <a:pt x="7039" y="3544"/>
                  </a:lnTo>
                  <a:cubicBezTo>
                    <a:pt x="7206" y="4112"/>
                    <a:pt x="7272" y="4712"/>
                    <a:pt x="7372" y="5279"/>
                  </a:cubicBezTo>
                  <a:cubicBezTo>
                    <a:pt x="7406" y="5579"/>
                    <a:pt x="7406" y="5879"/>
                    <a:pt x="7339" y="6180"/>
                  </a:cubicBezTo>
                  <a:cubicBezTo>
                    <a:pt x="7239" y="6447"/>
                    <a:pt x="7005" y="6713"/>
                    <a:pt x="6705" y="6747"/>
                  </a:cubicBezTo>
                  <a:cubicBezTo>
                    <a:pt x="6675" y="6751"/>
                    <a:pt x="6644" y="6753"/>
                    <a:pt x="6613" y="6753"/>
                  </a:cubicBezTo>
                  <a:cubicBezTo>
                    <a:pt x="6404" y="6753"/>
                    <a:pt x="6183" y="6659"/>
                    <a:pt x="6038" y="6513"/>
                  </a:cubicBezTo>
                  <a:cubicBezTo>
                    <a:pt x="5871" y="6346"/>
                    <a:pt x="5738" y="6080"/>
                    <a:pt x="5671" y="5879"/>
                  </a:cubicBezTo>
                  <a:cubicBezTo>
                    <a:pt x="5271" y="5046"/>
                    <a:pt x="5037" y="4178"/>
                    <a:pt x="4937" y="3244"/>
                  </a:cubicBezTo>
                  <a:lnTo>
                    <a:pt x="4337" y="3244"/>
                  </a:lnTo>
                  <a:lnTo>
                    <a:pt x="4337" y="3544"/>
                  </a:lnTo>
                  <a:cubicBezTo>
                    <a:pt x="4003" y="3077"/>
                    <a:pt x="3836" y="2544"/>
                    <a:pt x="3670" y="2043"/>
                  </a:cubicBezTo>
                  <a:cubicBezTo>
                    <a:pt x="3503" y="1543"/>
                    <a:pt x="3336" y="1009"/>
                    <a:pt x="2902" y="676"/>
                  </a:cubicBezTo>
                  <a:cubicBezTo>
                    <a:pt x="2702" y="509"/>
                    <a:pt x="2427" y="409"/>
                    <a:pt x="2164" y="409"/>
                  </a:cubicBezTo>
                  <a:cubicBezTo>
                    <a:pt x="1902" y="409"/>
                    <a:pt x="1652" y="509"/>
                    <a:pt x="1501" y="742"/>
                  </a:cubicBezTo>
                  <a:cubicBezTo>
                    <a:pt x="1168" y="1209"/>
                    <a:pt x="1501" y="1877"/>
                    <a:pt x="1835" y="2377"/>
                  </a:cubicBezTo>
                  <a:cubicBezTo>
                    <a:pt x="3369" y="4879"/>
                    <a:pt x="4037" y="7914"/>
                    <a:pt x="3703" y="10850"/>
                  </a:cubicBezTo>
                  <a:cubicBezTo>
                    <a:pt x="3369" y="13718"/>
                    <a:pt x="2035" y="16454"/>
                    <a:pt x="0" y="18522"/>
                  </a:cubicBezTo>
                  <a:cubicBezTo>
                    <a:pt x="234" y="20290"/>
                    <a:pt x="501" y="22058"/>
                    <a:pt x="701" y="23859"/>
                  </a:cubicBezTo>
                  <a:cubicBezTo>
                    <a:pt x="5338" y="20123"/>
                    <a:pt x="8206" y="14386"/>
                    <a:pt x="8340" y="8448"/>
                  </a:cubicBezTo>
                  <a:lnTo>
                    <a:pt x="8340" y="8415"/>
                  </a:lnTo>
                  <a:cubicBezTo>
                    <a:pt x="8907" y="8214"/>
                    <a:pt x="9374" y="7747"/>
                    <a:pt x="9674" y="7214"/>
                  </a:cubicBezTo>
                  <a:cubicBezTo>
                    <a:pt x="10174" y="6180"/>
                    <a:pt x="9907" y="4945"/>
                    <a:pt x="9641" y="3845"/>
                  </a:cubicBezTo>
                  <a:cubicBezTo>
                    <a:pt x="10475" y="3178"/>
                    <a:pt x="11208" y="2377"/>
                    <a:pt x="11542" y="1510"/>
                  </a:cubicBezTo>
                  <a:cubicBezTo>
                    <a:pt x="11675" y="1276"/>
                    <a:pt x="11809" y="1009"/>
                    <a:pt x="11809" y="742"/>
                  </a:cubicBezTo>
                  <a:cubicBezTo>
                    <a:pt x="11809" y="509"/>
                    <a:pt x="11675" y="209"/>
                    <a:pt x="11409" y="75"/>
                  </a:cubicBezTo>
                  <a:cubicBezTo>
                    <a:pt x="11322" y="23"/>
                    <a:pt x="11231" y="1"/>
                    <a:pt x="111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70"/>
            <p:cNvSpPr/>
            <p:nvPr/>
          </p:nvSpPr>
          <p:spPr>
            <a:xfrm>
              <a:off x="11390825" y="6214575"/>
              <a:ext cx="641325" cy="96500"/>
            </a:xfrm>
            <a:custGeom>
              <a:avLst/>
              <a:gdLst/>
              <a:ahLst/>
              <a:cxnLst/>
              <a:rect l="l" t="t" r="r" b="b"/>
              <a:pathLst>
                <a:path w="25653" h="3860" extrusionOk="0">
                  <a:moveTo>
                    <a:pt x="1754" y="1"/>
                  </a:moveTo>
                  <a:cubicBezTo>
                    <a:pt x="1547" y="1"/>
                    <a:pt x="1341" y="23"/>
                    <a:pt x="1135" y="80"/>
                  </a:cubicBezTo>
                  <a:cubicBezTo>
                    <a:pt x="534" y="247"/>
                    <a:pt x="1" y="814"/>
                    <a:pt x="101" y="1447"/>
                  </a:cubicBezTo>
                  <a:cubicBezTo>
                    <a:pt x="134" y="1915"/>
                    <a:pt x="601" y="2281"/>
                    <a:pt x="1035" y="2482"/>
                  </a:cubicBezTo>
                  <a:cubicBezTo>
                    <a:pt x="1135" y="2482"/>
                    <a:pt x="1168" y="2548"/>
                    <a:pt x="1202" y="2548"/>
                  </a:cubicBezTo>
                  <a:cubicBezTo>
                    <a:pt x="1773" y="2787"/>
                    <a:pt x="2430" y="2821"/>
                    <a:pt x="3075" y="2821"/>
                  </a:cubicBezTo>
                  <a:cubicBezTo>
                    <a:pt x="3333" y="2821"/>
                    <a:pt x="3589" y="2815"/>
                    <a:pt x="3837" y="2815"/>
                  </a:cubicBezTo>
                  <a:cubicBezTo>
                    <a:pt x="4364" y="2810"/>
                    <a:pt x="4891" y="2807"/>
                    <a:pt x="5417" y="2807"/>
                  </a:cubicBezTo>
                  <a:cubicBezTo>
                    <a:pt x="11185" y="2807"/>
                    <a:pt x="16904" y="3141"/>
                    <a:pt x="22650" y="3783"/>
                  </a:cubicBezTo>
                  <a:cubicBezTo>
                    <a:pt x="22969" y="3805"/>
                    <a:pt x="23304" y="3859"/>
                    <a:pt x="23622" y="3859"/>
                  </a:cubicBezTo>
                  <a:cubicBezTo>
                    <a:pt x="23770" y="3859"/>
                    <a:pt x="23914" y="3848"/>
                    <a:pt x="24051" y="3816"/>
                  </a:cubicBezTo>
                  <a:lnTo>
                    <a:pt x="24552" y="3716"/>
                  </a:lnTo>
                  <a:cubicBezTo>
                    <a:pt x="25185" y="3482"/>
                    <a:pt x="25652" y="2815"/>
                    <a:pt x="25486" y="2215"/>
                  </a:cubicBezTo>
                  <a:cubicBezTo>
                    <a:pt x="25252" y="1447"/>
                    <a:pt x="24318" y="1247"/>
                    <a:pt x="23584" y="1147"/>
                  </a:cubicBezTo>
                  <a:cubicBezTo>
                    <a:pt x="22884" y="1081"/>
                    <a:pt x="22283" y="980"/>
                    <a:pt x="21616" y="947"/>
                  </a:cubicBezTo>
                  <a:cubicBezTo>
                    <a:pt x="15693" y="412"/>
                    <a:pt x="9800" y="144"/>
                    <a:pt x="4021" y="144"/>
                  </a:cubicBezTo>
                  <a:cubicBezTo>
                    <a:pt x="3682" y="144"/>
                    <a:pt x="3342" y="145"/>
                    <a:pt x="3003" y="147"/>
                  </a:cubicBezTo>
                  <a:lnTo>
                    <a:pt x="2970" y="147"/>
                  </a:lnTo>
                  <a:cubicBezTo>
                    <a:pt x="2553" y="81"/>
                    <a:pt x="2151" y="1"/>
                    <a:pt x="1754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70"/>
            <p:cNvSpPr/>
            <p:nvPr/>
          </p:nvSpPr>
          <p:spPr>
            <a:xfrm>
              <a:off x="11482575" y="6128150"/>
              <a:ext cx="436150" cy="75925"/>
            </a:xfrm>
            <a:custGeom>
              <a:avLst/>
              <a:gdLst/>
              <a:ahLst/>
              <a:cxnLst/>
              <a:rect l="l" t="t" r="r" b="b"/>
              <a:pathLst>
                <a:path w="17446" h="3037" extrusionOk="0">
                  <a:moveTo>
                    <a:pt x="1001" y="1"/>
                  </a:moveTo>
                  <a:cubicBezTo>
                    <a:pt x="634" y="601"/>
                    <a:pt x="300" y="1269"/>
                    <a:pt x="0" y="1936"/>
                  </a:cubicBezTo>
                  <a:lnTo>
                    <a:pt x="33" y="1936"/>
                  </a:lnTo>
                  <a:cubicBezTo>
                    <a:pt x="5804" y="2436"/>
                    <a:pt x="11542" y="2836"/>
                    <a:pt x="17346" y="3036"/>
                  </a:cubicBezTo>
                  <a:lnTo>
                    <a:pt x="17446" y="3003"/>
                  </a:lnTo>
                  <a:cubicBezTo>
                    <a:pt x="17246" y="2336"/>
                    <a:pt x="16979" y="1702"/>
                    <a:pt x="16779" y="1035"/>
                  </a:cubicBezTo>
                  <a:lnTo>
                    <a:pt x="16679" y="1102"/>
                  </a:lnTo>
                  <a:cubicBezTo>
                    <a:pt x="11442" y="868"/>
                    <a:pt x="6238" y="501"/>
                    <a:pt x="1001" y="1"/>
                  </a:cubicBezTo>
                  <a:close/>
                </a:path>
              </a:pathLst>
            </a:custGeom>
            <a:solidFill>
              <a:srgbClr val="EC83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70"/>
            <p:cNvSpPr/>
            <p:nvPr/>
          </p:nvSpPr>
          <p:spPr>
            <a:xfrm>
              <a:off x="11464225" y="6175700"/>
              <a:ext cx="465350" cy="61725"/>
            </a:xfrm>
            <a:custGeom>
              <a:avLst/>
              <a:gdLst/>
              <a:ahLst/>
              <a:cxnLst/>
              <a:rect l="l" t="t" r="r" b="b"/>
              <a:pathLst>
                <a:path w="18614" h="2469" extrusionOk="0">
                  <a:moveTo>
                    <a:pt x="734" y="0"/>
                  </a:moveTo>
                  <a:cubicBezTo>
                    <a:pt x="501" y="601"/>
                    <a:pt x="234" y="1134"/>
                    <a:pt x="0" y="1668"/>
                  </a:cubicBezTo>
                  <a:cubicBezTo>
                    <a:pt x="6171" y="1668"/>
                    <a:pt x="12409" y="1935"/>
                    <a:pt x="18613" y="2469"/>
                  </a:cubicBezTo>
                  <a:cubicBezTo>
                    <a:pt x="18513" y="2002"/>
                    <a:pt x="18347" y="1501"/>
                    <a:pt x="18180" y="1034"/>
                  </a:cubicBezTo>
                  <a:lnTo>
                    <a:pt x="18080" y="1101"/>
                  </a:lnTo>
                  <a:cubicBezTo>
                    <a:pt x="12342" y="868"/>
                    <a:pt x="6538" y="501"/>
                    <a:pt x="767" y="0"/>
                  </a:cubicBezTo>
                  <a:close/>
                </a:path>
              </a:pathLst>
            </a:custGeom>
            <a:solidFill>
              <a:srgbClr val="6197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70"/>
            <p:cNvSpPr/>
            <p:nvPr/>
          </p:nvSpPr>
          <p:spPr>
            <a:xfrm>
              <a:off x="11507575" y="6040275"/>
              <a:ext cx="394475" cy="114600"/>
            </a:xfrm>
            <a:custGeom>
              <a:avLst/>
              <a:gdLst/>
              <a:ahLst/>
              <a:cxnLst/>
              <a:rect l="l" t="t" r="r" b="b"/>
              <a:pathLst>
                <a:path w="15779" h="4584" extrusionOk="0">
                  <a:moveTo>
                    <a:pt x="3431" y="1"/>
                  </a:moveTo>
                  <a:cubicBezTo>
                    <a:pt x="3254" y="1"/>
                    <a:pt x="3078" y="24"/>
                    <a:pt x="2903" y="80"/>
                  </a:cubicBezTo>
                  <a:cubicBezTo>
                    <a:pt x="2269" y="247"/>
                    <a:pt x="1769" y="747"/>
                    <a:pt x="1402" y="1281"/>
                  </a:cubicBezTo>
                  <a:cubicBezTo>
                    <a:pt x="901" y="2015"/>
                    <a:pt x="434" y="2715"/>
                    <a:pt x="1" y="3449"/>
                  </a:cubicBezTo>
                  <a:cubicBezTo>
                    <a:pt x="5238" y="3950"/>
                    <a:pt x="10442" y="4350"/>
                    <a:pt x="15679" y="4583"/>
                  </a:cubicBezTo>
                  <a:lnTo>
                    <a:pt x="15779" y="4550"/>
                  </a:lnTo>
                  <a:cubicBezTo>
                    <a:pt x="15512" y="3749"/>
                    <a:pt x="15212" y="2949"/>
                    <a:pt x="14978" y="2148"/>
                  </a:cubicBezTo>
                  <a:cubicBezTo>
                    <a:pt x="14811" y="1681"/>
                    <a:pt x="14645" y="1114"/>
                    <a:pt x="14278" y="747"/>
                  </a:cubicBezTo>
                  <a:cubicBezTo>
                    <a:pt x="13785" y="282"/>
                    <a:pt x="13068" y="86"/>
                    <a:pt x="12365" y="86"/>
                  </a:cubicBezTo>
                  <a:cubicBezTo>
                    <a:pt x="12212" y="86"/>
                    <a:pt x="12059" y="96"/>
                    <a:pt x="11909" y="114"/>
                  </a:cubicBezTo>
                  <a:cubicBezTo>
                    <a:pt x="11075" y="214"/>
                    <a:pt x="10275" y="547"/>
                    <a:pt x="9441" y="747"/>
                  </a:cubicBezTo>
                  <a:cubicBezTo>
                    <a:pt x="8876" y="874"/>
                    <a:pt x="8294" y="942"/>
                    <a:pt x="7714" y="942"/>
                  </a:cubicBezTo>
                  <a:cubicBezTo>
                    <a:pt x="6923" y="942"/>
                    <a:pt x="6136" y="817"/>
                    <a:pt x="5405" y="547"/>
                  </a:cubicBezTo>
                  <a:cubicBezTo>
                    <a:pt x="4772" y="336"/>
                    <a:pt x="4098" y="1"/>
                    <a:pt x="343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70"/>
            <p:cNvSpPr/>
            <p:nvPr/>
          </p:nvSpPr>
          <p:spPr>
            <a:xfrm>
              <a:off x="11528425" y="7306500"/>
              <a:ext cx="142625" cy="311925"/>
            </a:xfrm>
            <a:custGeom>
              <a:avLst/>
              <a:gdLst/>
              <a:ahLst/>
              <a:cxnLst/>
              <a:rect l="l" t="t" r="r" b="b"/>
              <a:pathLst>
                <a:path w="5705" h="12477" extrusionOk="0">
                  <a:moveTo>
                    <a:pt x="1" y="1"/>
                  </a:moveTo>
                  <a:lnTo>
                    <a:pt x="1" y="1"/>
                  </a:lnTo>
                  <a:cubicBezTo>
                    <a:pt x="1101" y="1769"/>
                    <a:pt x="3170" y="6272"/>
                    <a:pt x="1302" y="12476"/>
                  </a:cubicBezTo>
                  <a:lnTo>
                    <a:pt x="4304" y="12476"/>
                  </a:lnTo>
                  <a:lnTo>
                    <a:pt x="4304" y="12410"/>
                  </a:lnTo>
                  <a:cubicBezTo>
                    <a:pt x="4304" y="12410"/>
                    <a:pt x="5705" y="6072"/>
                    <a:pt x="3170" y="1235"/>
                  </a:cubicBezTo>
                  <a:cubicBezTo>
                    <a:pt x="2069" y="935"/>
                    <a:pt x="968" y="50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70"/>
            <p:cNvSpPr/>
            <p:nvPr/>
          </p:nvSpPr>
          <p:spPr>
            <a:xfrm>
              <a:off x="11755250" y="7322350"/>
              <a:ext cx="129300" cy="296075"/>
            </a:xfrm>
            <a:custGeom>
              <a:avLst/>
              <a:gdLst/>
              <a:ahLst/>
              <a:cxnLst/>
              <a:rect l="l" t="t" r="r" b="b"/>
              <a:pathLst>
                <a:path w="5172" h="11843" extrusionOk="0">
                  <a:moveTo>
                    <a:pt x="2169" y="1"/>
                  </a:moveTo>
                  <a:cubicBezTo>
                    <a:pt x="1435" y="301"/>
                    <a:pt x="735" y="534"/>
                    <a:pt x="1" y="701"/>
                  </a:cubicBezTo>
                  <a:cubicBezTo>
                    <a:pt x="1035" y="2969"/>
                    <a:pt x="2069" y="6839"/>
                    <a:pt x="568" y="11842"/>
                  </a:cubicBezTo>
                  <a:lnTo>
                    <a:pt x="3570" y="11842"/>
                  </a:lnTo>
                  <a:lnTo>
                    <a:pt x="3570" y="11776"/>
                  </a:lnTo>
                  <a:cubicBezTo>
                    <a:pt x="3570" y="11776"/>
                    <a:pt x="5171" y="4871"/>
                    <a:pt x="21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70"/>
            <p:cNvSpPr/>
            <p:nvPr/>
          </p:nvSpPr>
          <p:spPr>
            <a:xfrm>
              <a:off x="11258225" y="6278275"/>
              <a:ext cx="786425" cy="1068475"/>
            </a:xfrm>
            <a:custGeom>
              <a:avLst/>
              <a:gdLst/>
              <a:ahLst/>
              <a:cxnLst/>
              <a:rect l="l" t="t" r="r" b="b"/>
              <a:pathLst>
                <a:path w="31457" h="42739" extrusionOk="0">
                  <a:moveTo>
                    <a:pt x="23251" y="22850"/>
                  </a:moveTo>
                  <a:cubicBezTo>
                    <a:pt x="23751" y="23350"/>
                    <a:pt x="24018" y="23951"/>
                    <a:pt x="24218" y="24618"/>
                  </a:cubicBezTo>
                  <a:cubicBezTo>
                    <a:pt x="24252" y="25118"/>
                    <a:pt x="24218" y="25685"/>
                    <a:pt x="23818" y="25952"/>
                  </a:cubicBezTo>
                  <a:cubicBezTo>
                    <a:pt x="23640" y="26086"/>
                    <a:pt x="23422" y="26147"/>
                    <a:pt x="23200" y="26147"/>
                  </a:cubicBezTo>
                  <a:cubicBezTo>
                    <a:pt x="22923" y="26147"/>
                    <a:pt x="22639" y="26052"/>
                    <a:pt x="22417" y="25885"/>
                  </a:cubicBezTo>
                  <a:cubicBezTo>
                    <a:pt x="21983" y="25552"/>
                    <a:pt x="21750" y="25118"/>
                    <a:pt x="21483" y="24685"/>
                  </a:cubicBezTo>
                  <a:lnTo>
                    <a:pt x="21450" y="24618"/>
                  </a:lnTo>
                  <a:cubicBezTo>
                    <a:pt x="21650" y="24451"/>
                    <a:pt x="21883" y="24351"/>
                    <a:pt x="22083" y="24184"/>
                  </a:cubicBezTo>
                  <a:cubicBezTo>
                    <a:pt x="22550" y="23784"/>
                    <a:pt x="22917" y="23350"/>
                    <a:pt x="23251" y="22850"/>
                  </a:cubicBezTo>
                  <a:close/>
                  <a:moveTo>
                    <a:pt x="14478" y="23717"/>
                  </a:moveTo>
                  <a:cubicBezTo>
                    <a:pt x="14945" y="24118"/>
                    <a:pt x="15479" y="24518"/>
                    <a:pt x="16079" y="24751"/>
                  </a:cubicBezTo>
                  <a:cubicBezTo>
                    <a:pt x="16346" y="24885"/>
                    <a:pt x="16646" y="25018"/>
                    <a:pt x="16946" y="25085"/>
                  </a:cubicBezTo>
                  <a:cubicBezTo>
                    <a:pt x="16880" y="25385"/>
                    <a:pt x="16746" y="25719"/>
                    <a:pt x="16613" y="25919"/>
                  </a:cubicBezTo>
                  <a:cubicBezTo>
                    <a:pt x="16446" y="26219"/>
                    <a:pt x="16146" y="26453"/>
                    <a:pt x="15879" y="26553"/>
                  </a:cubicBezTo>
                  <a:cubicBezTo>
                    <a:pt x="15743" y="26601"/>
                    <a:pt x="15603" y="26624"/>
                    <a:pt x="15466" y="26624"/>
                  </a:cubicBezTo>
                  <a:cubicBezTo>
                    <a:pt x="15134" y="26624"/>
                    <a:pt x="14814" y="26489"/>
                    <a:pt x="14578" y="26252"/>
                  </a:cubicBezTo>
                  <a:cubicBezTo>
                    <a:pt x="14244" y="25919"/>
                    <a:pt x="14078" y="25452"/>
                    <a:pt x="14078" y="25018"/>
                  </a:cubicBezTo>
                  <a:cubicBezTo>
                    <a:pt x="14078" y="24551"/>
                    <a:pt x="14244" y="24084"/>
                    <a:pt x="14478" y="23717"/>
                  </a:cubicBezTo>
                  <a:close/>
                  <a:moveTo>
                    <a:pt x="20649" y="25018"/>
                  </a:moveTo>
                  <a:cubicBezTo>
                    <a:pt x="20749" y="25552"/>
                    <a:pt x="20782" y="26086"/>
                    <a:pt x="20616" y="26586"/>
                  </a:cubicBezTo>
                  <a:cubicBezTo>
                    <a:pt x="20482" y="27086"/>
                    <a:pt x="20082" y="27553"/>
                    <a:pt x="19548" y="27587"/>
                  </a:cubicBezTo>
                  <a:cubicBezTo>
                    <a:pt x="19525" y="27588"/>
                    <a:pt x="19502" y="27589"/>
                    <a:pt x="19479" y="27589"/>
                  </a:cubicBezTo>
                  <a:cubicBezTo>
                    <a:pt x="19002" y="27589"/>
                    <a:pt x="18537" y="27266"/>
                    <a:pt x="18314" y="26853"/>
                  </a:cubicBezTo>
                  <a:cubicBezTo>
                    <a:pt x="18114" y="26419"/>
                    <a:pt x="18114" y="25885"/>
                    <a:pt x="18147" y="25385"/>
                  </a:cubicBezTo>
                  <a:lnTo>
                    <a:pt x="18147" y="25285"/>
                  </a:lnTo>
                  <a:cubicBezTo>
                    <a:pt x="18360" y="25311"/>
                    <a:pt x="18573" y="25323"/>
                    <a:pt x="18786" y="25323"/>
                  </a:cubicBezTo>
                  <a:cubicBezTo>
                    <a:pt x="19405" y="25323"/>
                    <a:pt x="20020" y="25217"/>
                    <a:pt x="20616" y="25018"/>
                  </a:cubicBezTo>
                  <a:close/>
                  <a:moveTo>
                    <a:pt x="6472" y="0"/>
                  </a:moveTo>
                  <a:cubicBezTo>
                    <a:pt x="6339" y="367"/>
                    <a:pt x="6272" y="768"/>
                    <a:pt x="6139" y="1201"/>
                  </a:cubicBezTo>
                  <a:cubicBezTo>
                    <a:pt x="5672" y="2869"/>
                    <a:pt x="5271" y="4437"/>
                    <a:pt x="4938" y="5971"/>
                  </a:cubicBezTo>
                  <a:cubicBezTo>
                    <a:pt x="1" y="28287"/>
                    <a:pt x="6939" y="37961"/>
                    <a:pt x="6939" y="37961"/>
                  </a:cubicBezTo>
                  <a:cubicBezTo>
                    <a:pt x="7973" y="39262"/>
                    <a:pt x="9308" y="40296"/>
                    <a:pt x="10775" y="41096"/>
                  </a:cubicBezTo>
                  <a:cubicBezTo>
                    <a:pt x="11776" y="41630"/>
                    <a:pt x="12843" y="42064"/>
                    <a:pt x="13978" y="42364"/>
                  </a:cubicBezTo>
                  <a:cubicBezTo>
                    <a:pt x="15008" y="42606"/>
                    <a:pt x="16087" y="42739"/>
                    <a:pt x="17170" y="42739"/>
                  </a:cubicBezTo>
                  <a:cubicBezTo>
                    <a:pt x="17876" y="42739"/>
                    <a:pt x="18584" y="42683"/>
                    <a:pt x="19281" y="42564"/>
                  </a:cubicBezTo>
                  <a:cubicBezTo>
                    <a:pt x="19448" y="42531"/>
                    <a:pt x="19648" y="42464"/>
                    <a:pt x="19848" y="42431"/>
                  </a:cubicBezTo>
                  <a:cubicBezTo>
                    <a:pt x="20616" y="42264"/>
                    <a:pt x="21316" y="42064"/>
                    <a:pt x="22050" y="41764"/>
                  </a:cubicBezTo>
                  <a:cubicBezTo>
                    <a:pt x="25386" y="40396"/>
                    <a:pt x="28154" y="37561"/>
                    <a:pt x="29489" y="34091"/>
                  </a:cubicBezTo>
                  <a:cubicBezTo>
                    <a:pt x="31090" y="28788"/>
                    <a:pt x="31457" y="23217"/>
                    <a:pt x="31257" y="17713"/>
                  </a:cubicBezTo>
                  <a:cubicBezTo>
                    <a:pt x="31123" y="15245"/>
                    <a:pt x="30923" y="12776"/>
                    <a:pt x="30623" y="10374"/>
                  </a:cubicBezTo>
                  <a:cubicBezTo>
                    <a:pt x="30423" y="8573"/>
                    <a:pt x="30156" y="6805"/>
                    <a:pt x="29922" y="5037"/>
                  </a:cubicBezTo>
                  <a:cubicBezTo>
                    <a:pt x="29689" y="3770"/>
                    <a:pt x="29522" y="2535"/>
                    <a:pt x="29322" y="1268"/>
                  </a:cubicBezTo>
                  <a:cubicBezTo>
                    <a:pt x="29174" y="1300"/>
                    <a:pt x="29023" y="1311"/>
                    <a:pt x="28871" y="1311"/>
                  </a:cubicBezTo>
                  <a:cubicBezTo>
                    <a:pt x="28544" y="1311"/>
                    <a:pt x="28217" y="1257"/>
                    <a:pt x="27921" y="1235"/>
                  </a:cubicBezTo>
                  <a:cubicBezTo>
                    <a:pt x="21962" y="569"/>
                    <a:pt x="16033" y="265"/>
                    <a:pt x="10048" y="265"/>
                  </a:cubicBezTo>
                  <a:cubicBezTo>
                    <a:pt x="9735" y="265"/>
                    <a:pt x="9421" y="265"/>
                    <a:pt x="9107" y="267"/>
                  </a:cubicBezTo>
                  <a:cubicBezTo>
                    <a:pt x="8950" y="267"/>
                    <a:pt x="8790" y="268"/>
                    <a:pt x="8629" y="268"/>
                  </a:cubicBezTo>
                  <a:cubicBezTo>
                    <a:pt x="7904" y="268"/>
                    <a:pt x="7155" y="246"/>
                    <a:pt x="64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70"/>
            <p:cNvSpPr/>
            <p:nvPr/>
          </p:nvSpPr>
          <p:spPr>
            <a:xfrm>
              <a:off x="11389175" y="6211550"/>
              <a:ext cx="642150" cy="99275"/>
            </a:xfrm>
            <a:custGeom>
              <a:avLst/>
              <a:gdLst/>
              <a:ahLst/>
              <a:cxnLst/>
              <a:rect l="l" t="t" r="r" b="b"/>
              <a:pathLst>
                <a:path w="25686" h="3971" fill="none" extrusionOk="0">
                  <a:moveTo>
                    <a:pt x="21682" y="1068"/>
                  </a:moveTo>
                  <a:cubicBezTo>
                    <a:pt x="15411" y="501"/>
                    <a:pt x="9173" y="234"/>
                    <a:pt x="3036" y="234"/>
                  </a:cubicBezTo>
                  <a:lnTo>
                    <a:pt x="3002" y="234"/>
                  </a:lnTo>
                  <a:cubicBezTo>
                    <a:pt x="2368" y="101"/>
                    <a:pt x="1735" y="1"/>
                    <a:pt x="1168" y="167"/>
                  </a:cubicBezTo>
                  <a:cubicBezTo>
                    <a:pt x="534" y="301"/>
                    <a:pt x="0" y="901"/>
                    <a:pt x="133" y="1535"/>
                  </a:cubicBezTo>
                  <a:cubicBezTo>
                    <a:pt x="200" y="2036"/>
                    <a:pt x="634" y="2369"/>
                    <a:pt x="1067" y="2569"/>
                  </a:cubicBezTo>
                  <a:cubicBezTo>
                    <a:pt x="1101" y="2569"/>
                    <a:pt x="1168" y="2603"/>
                    <a:pt x="1234" y="2603"/>
                  </a:cubicBezTo>
                  <a:cubicBezTo>
                    <a:pt x="2068" y="2936"/>
                    <a:pt x="3002" y="2903"/>
                    <a:pt x="3869" y="2903"/>
                  </a:cubicBezTo>
                  <a:cubicBezTo>
                    <a:pt x="10174" y="2869"/>
                    <a:pt x="16412" y="3170"/>
                    <a:pt x="22683" y="3870"/>
                  </a:cubicBezTo>
                  <a:cubicBezTo>
                    <a:pt x="23117" y="3904"/>
                    <a:pt x="23617" y="3970"/>
                    <a:pt x="24084" y="3904"/>
                  </a:cubicBezTo>
                  <a:lnTo>
                    <a:pt x="24584" y="3770"/>
                  </a:lnTo>
                  <a:cubicBezTo>
                    <a:pt x="25185" y="3537"/>
                    <a:pt x="25685" y="2903"/>
                    <a:pt x="25518" y="2269"/>
                  </a:cubicBezTo>
                  <a:cubicBezTo>
                    <a:pt x="25318" y="1535"/>
                    <a:pt x="24384" y="1335"/>
                    <a:pt x="23584" y="1235"/>
                  </a:cubicBezTo>
                  <a:cubicBezTo>
                    <a:pt x="22950" y="1202"/>
                    <a:pt x="22316" y="1101"/>
                    <a:pt x="21682" y="1068"/>
                  </a:cubicBezTo>
                  <a:close/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70"/>
            <p:cNvSpPr/>
            <p:nvPr/>
          </p:nvSpPr>
          <p:spPr>
            <a:xfrm>
              <a:off x="11464225" y="6035600"/>
              <a:ext cx="467025" cy="205175"/>
            </a:xfrm>
            <a:custGeom>
              <a:avLst/>
              <a:gdLst/>
              <a:ahLst/>
              <a:cxnLst/>
              <a:rect l="l" t="t" r="r" b="b"/>
              <a:pathLst>
                <a:path w="18681" h="8207" fill="none" extrusionOk="0">
                  <a:moveTo>
                    <a:pt x="0" y="7272"/>
                  </a:moveTo>
                  <a:lnTo>
                    <a:pt x="0" y="7272"/>
                  </a:lnTo>
                  <a:cubicBezTo>
                    <a:pt x="234" y="6738"/>
                    <a:pt x="501" y="6138"/>
                    <a:pt x="734" y="5604"/>
                  </a:cubicBezTo>
                  <a:cubicBezTo>
                    <a:pt x="1034" y="4937"/>
                    <a:pt x="1368" y="4270"/>
                    <a:pt x="1735" y="3636"/>
                  </a:cubicBezTo>
                  <a:cubicBezTo>
                    <a:pt x="2168" y="2902"/>
                    <a:pt x="2635" y="2202"/>
                    <a:pt x="3136" y="1468"/>
                  </a:cubicBezTo>
                  <a:cubicBezTo>
                    <a:pt x="3503" y="934"/>
                    <a:pt x="4003" y="434"/>
                    <a:pt x="4637" y="267"/>
                  </a:cubicBezTo>
                  <a:cubicBezTo>
                    <a:pt x="5471" y="0"/>
                    <a:pt x="6338" y="467"/>
                    <a:pt x="7139" y="734"/>
                  </a:cubicBezTo>
                  <a:cubicBezTo>
                    <a:pt x="8406" y="1201"/>
                    <a:pt x="9841" y="1235"/>
                    <a:pt x="11175" y="934"/>
                  </a:cubicBezTo>
                  <a:cubicBezTo>
                    <a:pt x="12009" y="734"/>
                    <a:pt x="12809" y="401"/>
                    <a:pt x="13643" y="301"/>
                  </a:cubicBezTo>
                  <a:cubicBezTo>
                    <a:pt x="14477" y="200"/>
                    <a:pt x="15411" y="367"/>
                    <a:pt x="16012" y="934"/>
                  </a:cubicBezTo>
                  <a:cubicBezTo>
                    <a:pt x="16379" y="1301"/>
                    <a:pt x="16545" y="1868"/>
                    <a:pt x="16712" y="2335"/>
                  </a:cubicBezTo>
                  <a:cubicBezTo>
                    <a:pt x="16979" y="3136"/>
                    <a:pt x="17246" y="3936"/>
                    <a:pt x="17513" y="4737"/>
                  </a:cubicBezTo>
                  <a:cubicBezTo>
                    <a:pt x="17713" y="5404"/>
                    <a:pt x="17980" y="6038"/>
                    <a:pt x="18180" y="6705"/>
                  </a:cubicBezTo>
                  <a:cubicBezTo>
                    <a:pt x="18347" y="7139"/>
                    <a:pt x="18513" y="7639"/>
                    <a:pt x="18647" y="8106"/>
                  </a:cubicBezTo>
                  <a:cubicBezTo>
                    <a:pt x="18647" y="8139"/>
                    <a:pt x="18647" y="8139"/>
                    <a:pt x="18680" y="820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70"/>
            <p:cNvSpPr/>
            <p:nvPr/>
          </p:nvSpPr>
          <p:spPr>
            <a:xfrm>
              <a:off x="11506750" y="6126500"/>
              <a:ext cx="392800" cy="28375"/>
            </a:xfrm>
            <a:custGeom>
              <a:avLst/>
              <a:gdLst/>
              <a:ahLst/>
              <a:cxnLst/>
              <a:rect l="l" t="t" r="r" b="b"/>
              <a:pathLst>
                <a:path w="15712" h="1135" fill="none" extrusionOk="0">
                  <a:moveTo>
                    <a:pt x="0" y="0"/>
                  </a:moveTo>
                  <a:lnTo>
                    <a:pt x="34" y="0"/>
                  </a:lnTo>
                  <a:cubicBezTo>
                    <a:pt x="5237" y="501"/>
                    <a:pt x="10475" y="901"/>
                    <a:pt x="15712" y="11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70"/>
            <p:cNvSpPr/>
            <p:nvPr/>
          </p:nvSpPr>
          <p:spPr>
            <a:xfrm>
              <a:off x="11483400" y="6176525"/>
              <a:ext cx="432825" cy="27550"/>
            </a:xfrm>
            <a:custGeom>
              <a:avLst/>
              <a:gdLst/>
              <a:ahLst/>
              <a:cxnLst/>
              <a:rect l="l" t="t" r="r" b="b"/>
              <a:pathLst>
                <a:path w="17313" h="1102" fill="none" extrusionOk="0">
                  <a:moveTo>
                    <a:pt x="0" y="1"/>
                  </a:moveTo>
                  <a:cubicBezTo>
                    <a:pt x="5771" y="501"/>
                    <a:pt x="11575" y="901"/>
                    <a:pt x="17313" y="1101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70"/>
            <p:cNvSpPr/>
            <p:nvPr/>
          </p:nvSpPr>
          <p:spPr>
            <a:xfrm>
              <a:off x="11525100" y="6764450"/>
              <a:ext cx="366125" cy="148475"/>
            </a:xfrm>
            <a:custGeom>
              <a:avLst/>
              <a:gdLst/>
              <a:ahLst/>
              <a:cxnLst/>
              <a:rect l="l" t="t" r="r" b="b"/>
              <a:pathLst>
                <a:path w="14645" h="5939" fill="none" extrusionOk="0">
                  <a:moveTo>
                    <a:pt x="0" y="1402"/>
                  </a:moveTo>
                  <a:cubicBezTo>
                    <a:pt x="434" y="1135"/>
                    <a:pt x="801" y="868"/>
                    <a:pt x="1234" y="634"/>
                  </a:cubicBezTo>
                  <a:cubicBezTo>
                    <a:pt x="1768" y="2002"/>
                    <a:pt x="2635" y="3303"/>
                    <a:pt x="3770" y="4270"/>
                  </a:cubicBezTo>
                  <a:cubicBezTo>
                    <a:pt x="4270" y="4671"/>
                    <a:pt x="4804" y="5004"/>
                    <a:pt x="5337" y="5304"/>
                  </a:cubicBezTo>
                  <a:cubicBezTo>
                    <a:pt x="5638" y="5438"/>
                    <a:pt x="5938" y="5571"/>
                    <a:pt x="6238" y="5638"/>
                  </a:cubicBezTo>
                  <a:cubicBezTo>
                    <a:pt x="6605" y="5771"/>
                    <a:pt x="7005" y="5805"/>
                    <a:pt x="7439" y="5838"/>
                  </a:cubicBezTo>
                  <a:cubicBezTo>
                    <a:pt x="8273" y="5938"/>
                    <a:pt x="9140" y="5805"/>
                    <a:pt x="9907" y="5571"/>
                  </a:cubicBezTo>
                  <a:cubicBezTo>
                    <a:pt x="10208" y="5438"/>
                    <a:pt x="10474" y="5304"/>
                    <a:pt x="10741" y="5171"/>
                  </a:cubicBezTo>
                  <a:cubicBezTo>
                    <a:pt x="10941" y="5071"/>
                    <a:pt x="11142" y="4871"/>
                    <a:pt x="11375" y="4737"/>
                  </a:cubicBezTo>
                  <a:cubicBezTo>
                    <a:pt x="11809" y="4337"/>
                    <a:pt x="12209" y="3903"/>
                    <a:pt x="12509" y="3370"/>
                  </a:cubicBezTo>
                  <a:cubicBezTo>
                    <a:pt x="13176" y="2369"/>
                    <a:pt x="13577" y="1168"/>
                    <a:pt x="13944" y="1"/>
                  </a:cubicBezTo>
                  <a:cubicBezTo>
                    <a:pt x="14177" y="201"/>
                    <a:pt x="14444" y="468"/>
                    <a:pt x="14644" y="668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70"/>
            <p:cNvSpPr/>
            <p:nvPr/>
          </p:nvSpPr>
          <p:spPr>
            <a:xfrm>
              <a:off x="11608475" y="6872025"/>
              <a:ext cx="73425" cy="75075"/>
            </a:xfrm>
            <a:custGeom>
              <a:avLst/>
              <a:gdLst/>
              <a:ahLst/>
              <a:cxnLst/>
              <a:rect l="l" t="t" r="r" b="b"/>
              <a:pathLst>
                <a:path w="2937" h="3003" fill="none" extrusionOk="0">
                  <a:moveTo>
                    <a:pt x="435" y="1"/>
                  </a:moveTo>
                  <a:cubicBezTo>
                    <a:pt x="201" y="368"/>
                    <a:pt x="1" y="835"/>
                    <a:pt x="1" y="1302"/>
                  </a:cubicBezTo>
                  <a:cubicBezTo>
                    <a:pt x="1" y="1769"/>
                    <a:pt x="201" y="2202"/>
                    <a:pt x="535" y="2536"/>
                  </a:cubicBezTo>
                  <a:cubicBezTo>
                    <a:pt x="835" y="2869"/>
                    <a:pt x="1369" y="3003"/>
                    <a:pt x="1802" y="2836"/>
                  </a:cubicBezTo>
                  <a:cubicBezTo>
                    <a:pt x="2102" y="2769"/>
                    <a:pt x="2403" y="2502"/>
                    <a:pt x="2569" y="2202"/>
                  </a:cubicBezTo>
                  <a:cubicBezTo>
                    <a:pt x="2736" y="1935"/>
                    <a:pt x="2836" y="1635"/>
                    <a:pt x="2936" y="1335"/>
                  </a:cubicBezTo>
                  <a:lnTo>
                    <a:pt x="2936" y="1335"/>
                  </a:ln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70"/>
            <p:cNvSpPr/>
            <p:nvPr/>
          </p:nvSpPr>
          <p:spPr>
            <a:xfrm>
              <a:off x="11711050" y="6903725"/>
              <a:ext cx="66750" cy="65075"/>
            </a:xfrm>
            <a:custGeom>
              <a:avLst/>
              <a:gdLst/>
              <a:ahLst/>
              <a:cxnLst/>
              <a:rect l="l" t="t" r="r" b="b"/>
              <a:pathLst>
                <a:path w="2670" h="2603" fill="none" extrusionOk="0">
                  <a:moveTo>
                    <a:pt x="34" y="367"/>
                  </a:moveTo>
                  <a:cubicBezTo>
                    <a:pt x="1" y="867"/>
                    <a:pt x="1" y="1401"/>
                    <a:pt x="201" y="1801"/>
                  </a:cubicBezTo>
                  <a:cubicBezTo>
                    <a:pt x="435" y="2268"/>
                    <a:pt x="935" y="2602"/>
                    <a:pt x="1435" y="2569"/>
                  </a:cubicBezTo>
                  <a:cubicBezTo>
                    <a:pt x="1969" y="2535"/>
                    <a:pt x="2369" y="2068"/>
                    <a:pt x="2503" y="1568"/>
                  </a:cubicBezTo>
                  <a:cubicBezTo>
                    <a:pt x="2669" y="1068"/>
                    <a:pt x="2636" y="534"/>
                    <a:pt x="2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70"/>
            <p:cNvSpPr/>
            <p:nvPr/>
          </p:nvSpPr>
          <p:spPr>
            <a:xfrm>
              <a:off x="11795275" y="6850350"/>
              <a:ext cx="69250" cy="84250"/>
            </a:xfrm>
            <a:custGeom>
              <a:avLst/>
              <a:gdLst/>
              <a:ahLst/>
              <a:cxnLst/>
              <a:rect l="l" t="t" r="r" b="b"/>
              <a:pathLst>
                <a:path w="2770" h="3370" fill="none" extrusionOk="0">
                  <a:moveTo>
                    <a:pt x="1" y="1802"/>
                  </a:moveTo>
                  <a:cubicBezTo>
                    <a:pt x="268" y="2235"/>
                    <a:pt x="501" y="2669"/>
                    <a:pt x="935" y="3002"/>
                  </a:cubicBezTo>
                  <a:cubicBezTo>
                    <a:pt x="1335" y="3303"/>
                    <a:pt x="1936" y="3369"/>
                    <a:pt x="2336" y="3069"/>
                  </a:cubicBezTo>
                  <a:cubicBezTo>
                    <a:pt x="2736" y="2802"/>
                    <a:pt x="2770" y="2235"/>
                    <a:pt x="2736" y="1735"/>
                  </a:cubicBezTo>
                  <a:cubicBezTo>
                    <a:pt x="2603" y="1068"/>
                    <a:pt x="2303" y="467"/>
                    <a:pt x="18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70"/>
            <p:cNvSpPr/>
            <p:nvPr/>
          </p:nvSpPr>
          <p:spPr>
            <a:xfrm>
              <a:off x="11259900" y="6279100"/>
              <a:ext cx="784750" cy="1071625"/>
            </a:xfrm>
            <a:custGeom>
              <a:avLst/>
              <a:gdLst/>
              <a:ahLst/>
              <a:cxnLst/>
              <a:rect l="l" t="t" r="r" b="b"/>
              <a:pathLst>
                <a:path w="31390" h="42865" fill="none" extrusionOk="0">
                  <a:moveTo>
                    <a:pt x="29255" y="1202"/>
                  </a:moveTo>
                  <a:lnTo>
                    <a:pt x="29255" y="1202"/>
                  </a:lnTo>
                  <a:cubicBezTo>
                    <a:pt x="29488" y="2469"/>
                    <a:pt x="29655" y="3703"/>
                    <a:pt x="29855" y="4971"/>
                  </a:cubicBezTo>
                  <a:cubicBezTo>
                    <a:pt x="30089" y="6739"/>
                    <a:pt x="30356" y="8507"/>
                    <a:pt x="30556" y="10275"/>
                  </a:cubicBezTo>
                  <a:cubicBezTo>
                    <a:pt x="30856" y="12710"/>
                    <a:pt x="31056" y="15178"/>
                    <a:pt x="31190" y="17613"/>
                  </a:cubicBezTo>
                  <a:cubicBezTo>
                    <a:pt x="31390" y="23151"/>
                    <a:pt x="31023" y="28721"/>
                    <a:pt x="29422" y="34025"/>
                  </a:cubicBezTo>
                  <a:cubicBezTo>
                    <a:pt x="28154" y="37528"/>
                    <a:pt x="25352" y="40363"/>
                    <a:pt x="22016" y="41764"/>
                  </a:cubicBezTo>
                  <a:cubicBezTo>
                    <a:pt x="21316" y="42064"/>
                    <a:pt x="20582" y="42264"/>
                    <a:pt x="19848" y="42431"/>
                  </a:cubicBezTo>
                  <a:cubicBezTo>
                    <a:pt x="19648" y="42498"/>
                    <a:pt x="19415" y="42531"/>
                    <a:pt x="19248" y="42564"/>
                  </a:cubicBezTo>
                  <a:cubicBezTo>
                    <a:pt x="17513" y="42865"/>
                    <a:pt x="15679" y="42765"/>
                    <a:pt x="13944" y="42364"/>
                  </a:cubicBezTo>
                  <a:cubicBezTo>
                    <a:pt x="12843" y="42064"/>
                    <a:pt x="11742" y="41630"/>
                    <a:pt x="10742" y="41097"/>
                  </a:cubicBezTo>
                  <a:cubicBezTo>
                    <a:pt x="9274" y="40330"/>
                    <a:pt x="7940" y="39262"/>
                    <a:pt x="6906" y="37961"/>
                  </a:cubicBezTo>
                  <a:cubicBezTo>
                    <a:pt x="6906" y="37961"/>
                    <a:pt x="1" y="28288"/>
                    <a:pt x="4904" y="6005"/>
                  </a:cubicBezTo>
                  <a:cubicBezTo>
                    <a:pt x="5238" y="4437"/>
                    <a:pt x="5671" y="2869"/>
                    <a:pt x="6138" y="1202"/>
                  </a:cubicBezTo>
                  <a:cubicBezTo>
                    <a:pt x="6238" y="768"/>
                    <a:pt x="6339" y="368"/>
                    <a:pt x="6439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9" name="Google Shape;2019;p70"/>
            <p:cNvSpPr/>
            <p:nvPr/>
          </p:nvSpPr>
          <p:spPr>
            <a:xfrm>
              <a:off x="12007950" y="5945525"/>
              <a:ext cx="185975" cy="455350"/>
            </a:xfrm>
            <a:custGeom>
              <a:avLst/>
              <a:gdLst/>
              <a:ahLst/>
              <a:cxnLst/>
              <a:rect l="l" t="t" r="r" b="b"/>
              <a:pathLst>
                <a:path w="7439" h="18214" fill="none" extrusionOk="0">
                  <a:moveTo>
                    <a:pt x="4970" y="3003"/>
                  </a:moveTo>
                  <a:cubicBezTo>
                    <a:pt x="5070" y="3904"/>
                    <a:pt x="5304" y="4804"/>
                    <a:pt x="5671" y="5638"/>
                  </a:cubicBezTo>
                  <a:cubicBezTo>
                    <a:pt x="5771" y="5838"/>
                    <a:pt x="5904" y="6072"/>
                    <a:pt x="6071" y="6239"/>
                  </a:cubicBezTo>
                  <a:cubicBezTo>
                    <a:pt x="6238" y="6405"/>
                    <a:pt x="6471" y="6539"/>
                    <a:pt x="6738" y="6505"/>
                  </a:cubicBezTo>
                  <a:cubicBezTo>
                    <a:pt x="7005" y="6472"/>
                    <a:pt x="7272" y="6205"/>
                    <a:pt x="7339" y="5905"/>
                  </a:cubicBezTo>
                  <a:cubicBezTo>
                    <a:pt x="7439" y="5638"/>
                    <a:pt x="7439" y="5338"/>
                    <a:pt x="7372" y="5038"/>
                  </a:cubicBezTo>
                  <a:cubicBezTo>
                    <a:pt x="7305" y="4471"/>
                    <a:pt x="7205" y="3870"/>
                    <a:pt x="7072" y="3303"/>
                  </a:cubicBezTo>
                  <a:cubicBezTo>
                    <a:pt x="6972" y="2836"/>
                    <a:pt x="6838" y="2402"/>
                    <a:pt x="6738" y="1935"/>
                  </a:cubicBezTo>
                  <a:cubicBezTo>
                    <a:pt x="6672" y="1735"/>
                    <a:pt x="6605" y="1535"/>
                    <a:pt x="6505" y="1368"/>
                  </a:cubicBezTo>
                  <a:cubicBezTo>
                    <a:pt x="6438" y="1235"/>
                    <a:pt x="6338" y="1102"/>
                    <a:pt x="6271" y="1035"/>
                  </a:cubicBezTo>
                  <a:cubicBezTo>
                    <a:pt x="5938" y="801"/>
                    <a:pt x="5471" y="835"/>
                    <a:pt x="5104" y="1035"/>
                  </a:cubicBezTo>
                  <a:cubicBezTo>
                    <a:pt x="4770" y="1235"/>
                    <a:pt x="4570" y="1635"/>
                    <a:pt x="4437" y="2036"/>
                  </a:cubicBezTo>
                  <a:cubicBezTo>
                    <a:pt x="4337" y="2336"/>
                    <a:pt x="4337" y="2603"/>
                    <a:pt x="4337" y="2970"/>
                  </a:cubicBezTo>
                  <a:lnTo>
                    <a:pt x="4337" y="3236"/>
                  </a:lnTo>
                  <a:cubicBezTo>
                    <a:pt x="4003" y="2803"/>
                    <a:pt x="3836" y="2236"/>
                    <a:pt x="3669" y="1735"/>
                  </a:cubicBezTo>
                  <a:cubicBezTo>
                    <a:pt x="3503" y="1235"/>
                    <a:pt x="3302" y="701"/>
                    <a:pt x="2935" y="368"/>
                  </a:cubicBezTo>
                  <a:cubicBezTo>
                    <a:pt x="2502" y="34"/>
                    <a:pt x="1801" y="1"/>
                    <a:pt x="1501" y="468"/>
                  </a:cubicBezTo>
                  <a:cubicBezTo>
                    <a:pt x="1168" y="968"/>
                    <a:pt x="1501" y="1569"/>
                    <a:pt x="1835" y="2069"/>
                  </a:cubicBezTo>
                  <a:cubicBezTo>
                    <a:pt x="3402" y="4571"/>
                    <a:pt x="4070" y="7640"/>
                    <a:pt x="3736" y="10542"/>
                  </a:cubicBezTo>
                  <a:cubicBezTo>
                    <a:pt x="3402" y="13410"/>
                    <a:pt x="2068" y="16179"/>
                    <a:pt x="0" y="1821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0" name="Google Shape;2020;p70"/>
            <p:cNvSpPr/>
            <p:nvPr/>
          </p:nvSpPr>
          <p:spPr>
            <a:xfrm>
              <a:off x="12169725" y="5958050"/>
              <a:ext cx="67575" cy="135100"/>
            </a:xfrm>
            <a:custGeom>
              <a:avLst/>
              <a:gdLst/>
              <a:ahLst/>
              <a:cxnLst/>
              <a:rect l="l" t="t" r="r" b="b"/>
              <a:pathLst>
                <a:path w="2703" h="5404" fill="none" extrusionOk="0">
                  <a:moveTo>
                    <a:pt x="0" y="967"/>
                  </a:moveTo>
                  <a:cubicBezTo>
                    <a:pt x="0" y="967"/>
                    <a:pt x="0" y="901"/>
                    <a:pt x="34" y="901"/>
                  </a:cubicBezTo>
                  <a:cubicBezTo>
                    <a:pt x="201" y="667"/>
                    <a:pt x="334" y="434"/>
                    <a:pt x="601" y="300"/>
                  </a:cubicBezTo>
                  <a:cubicBezTo>
                    <a:pt x="801" y="134"/>
                    <a:pt x="1135" y="0"/>
                    <a:pt x="1435" y="67"/>
                  </a:cubicBezTo>
                  <a:cubicBezTo>
                    <a:pt x="1835" y="200"/>
                    <a:pt x="2035" y="601"/>
                    <a:pt x="2169" y="1001"/>
                  </a:cubicBezTo>
                  <a:cubicBezTo>
                    <a:pt x="2269" y="1168"/>
                    <a:pt x="2302" y="1368"/>
                    <a:pt x="2335" y="1535"/>
                  </a:cubicBezTo>
                  <a:cubicBezTo>
                    <a:pt x="2569" y="2368"/>
                    <a:pt x="2669" y="3302"/>
                    <a:pt x="2702" y="4170"/>
                  </a:cubicBezTo>
                  <a:cubicBezTo>
                    <a:pt x="2702" y="4470"/>
                    <a:pt x="2702" y="4703"/>
                    <a:pt x="2636" y="4937"/>
                  </a:cubicBezTo>
                  <a:cubicBezTo>
                    <a:pt x="2502" y="5204"/>
                    <a:pt x="2269" y="5404"/>
                    <a:pt x="2002" y="5371"/>
                  </a:cubicBezTo>
                  <a:cubicBezTo>
                    <a:pt x="1668" y="5337"/>
                    <a:pt x="1468" y="4937"/>
                    <a:pt x="1335" y="4603"/>
                  </a:cubicBezTo>
                  <a:cubicBezTo>
                    <a:pt x="1135" y="4003"/>
                    <a:pt x="868" y="3403"/>
                    <a:pt x="634" y="28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1" name="Google Shape;2021;p70"/>
            <p:cNvSpPr/>
            <p:nvPr/>
          </p:nvSpPr>
          <p:spPr>
            <a:xfrm>
              <a:off x="12128850" y="5937200"/>
              <a:ext cx="174325" cy="220175"/>
            </a:xfrm>
            <a:custGeom>
              <a:avLst/>
              <a:gdLst/>
              <a:ahLst/>
              <a:cxnLst/>
              <a:rect l="l" t="t" r="r" b="b"/>
              <a:pathLst>
                <a:path w="6973" h="8807" fill="none" extrusionOk="0">
                  <a:moveTo>
                    <a:pt x="3937" y="2402"/>
                  </a:moveTo>
                  <a:cubicBezTo>
                    <a:pt x="4504" y="1835"/>
                    <a:pt x="4971" y="1134"/>
                    <a:pt x="5572" y="534"/>
                  </a:cubicBezTo>
                  <a:cubicBezTo>
                    <a:pt x="5838" y="234"/>
                    <a:pt x="6272" y="0"/>
                    <a:pt x="6606" y="200"/>
                  </a:cubicBezTo>
                  <a:cubicBezTo>
                    <a:pt x="6839" y="334"/>
                    <a:pt x="6973" y="634"/>
                    <a:pt x="6973" y="867"/>
                  </a:cubicBezTo>
                  <a:cubicBezTo>
                    <a:pt x="6973" y="1134"/>
                    <a:pt x="6839" y="1401"/>
                    <a:pt x="6739" y="1635"/>
                  </a:cubicBezTo>
                  <a:cubicBezTo>
                    <a:pt x="6272" y="2535"/>
                    <a:pt x="5505" y="3336"/>
                    <a:pt x="4671" y="3970"/>
                  </a:cubicBezTo>
                  <a:cubicBezTo>
                    <a:pt x="4971" y="5070"/>
                    <a:pt x="5238" y="6305"/>
                    <a:pt x="4738" y="7339"/>
                  </a:cubicBezTo>
                  <a:cubicBezTo>
                    <a:pt x="4437" y="7872"/>
                    <a:pt x="3970" y="8339"/>
                    <a:pt x="3403" y="8540"/>
                  </a:cubicBezTo>
                  <a:cubicBezTo>
                    <a:pt x="3103" y="8673"/>
                    <a:pt x="2803" y="8740"/>
                    <a:pt x="2469" y="8740"/>
                  </a:cubicBezTo>
                  <a:cubicBezTo>
                    <a:pt x="1569" y="8806"/>
                    <a:pt x="601" y="8339"/>
                    <a:pt x="1" y="757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2" name="Google Shape;2022;p70"/>
            <p:cNvSpPr/>
            <p:nvPr/>
          </p:nvSpPr>
          <p:spPr>
            <a:xfrm>
              <a:off x="12023775" y="6151500"/>
              <a:ext cx="191000" cy="384475"/>
            </a:xfrm>
            <a:custGeom>
              <a:avLst/>
              <a:gdLst/>
              <a:ahLst/>
              <a:cxnLst/>
              <a:rect l="l" t="t" r="r" b="b"/>
              <a:pathLst>
                <a:path w="7640" h="15379" fill="none" extrusionOk="0">
                  <a:moveTo>
                    <a:pt x="7640" y="1"/>
                  </a:moveTo>
                  <a:cubicBezTo>
                    <a:pt x="7506" y="5939"/>
                    <a:pt x="4638" y="11676"/>
                    <a:pt x="1" y="1537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3" name="Google Shape;2023;p70"/>
            <p:cNvSpPr/>
            <p:nvPr/>
          </p:nvSpPr>
          <p:spPr>
            <a:xfrm>
              <a:off x="11214025" y="5864650"/>
              <a:ext cx="199350" cy="443675"/>
            </a:xfrm>
            <a:custGeom>
              <a:avLst/>
              <a:gdLst/>
              <a:ahLst/>
              <a:cxnLst/>
              <a:rect l="l" t="t" r="r" b="b"/>
              <a:pathLst>
                <a:path w="7974" h="17747" fill="none" extrusionOk="0">
                  <a:moveTo>
                    <a:pt x="2236" y="3202"/>
                  </a:moveTo>
                  <a:cubicBezTo>
                    <a:pt x="2203" y="4103"/>
                    <a:pt x="2036" y="5004"/>
                    <a:pt x="1736" y="5838"/>
                  </a:cubicBezTo>
                  <a:cubicBezTo>
                    <a:pt x="1669" y="6104"/>
                    <a:pt x="1569" y="6305"/>
                    <a:pt x="1402" y="6538"/>
                  </a:cubicBezTo>
                  <a:cubicBezTo>
                    <a:pt x="1235" y="6738"/>
                    <a:pt x="1002" y="6838"/>
                    <a:pt x="802" y="6805"/>
                  </a:cubicBezTo>
                  <a:cubicBezTo>
                    <a:pt x="501" y="6805"/>
                    <a:pt x="234" y="6571"/>
                    <a:pt x="134" y="6271"/>
                  </a:cubicBezTo>
                  <a:cubicBezTo>
                    <a:pt x="1" y="5971"/>
                    <a:pt x="1" y="5704"/>
                    <a:pt x="34" y="5404"/>
                  </a:cubicBezTo>
                  <a:cubicBezTo>
                    <a:pt x="68" y="4804"/>
                    <a:pt x="134" y="4236"/>
                    <a:pt x="234" y="3636"/>
                  </a:cubicBezTo>
                  <a:cubicBezTo>
                    <a:pt x="335" y="3202"/>
                    <a:pt x="401" y="2735"/>
                    <a:pt x="501" y="2302"/>
                  </a:cubicBezTo>
                  <a:cubicBezTo>
                    <a:pt x="535" y="2102"/>
                    <a:pt x="568" y="1901"/>
                    <a:pt x="668" y="1668"/>
                  </a:cubicBezTo>
                  <a:cubicBezTo>
                    <a:pt x="702" y="1568"/>
                    <a:pt x="768" y="1434"/>
                    <a:pt x="902" y="1368"/>
                  </a:cubicBezTo>
                  <a:cubicBezTo>
                    <a:pt x="1202" y="1068"/>
                    <a:pt x="1702" y="1068"/>
                    <a:pt x="2036" y="1268"/>
                  </a:cubicBezTo>
                  <a:cubicBezTo>
                    <a:pt x="2403" y="1468"/>
                    <a:pt x="2636" y="1835"/>
                    <a:pt x="2736" y="2235"/>
                  </a:cubicBezTo>
                  <a:cubicBezTo>
                    <a:pt x="2836" y="2502"/>
                    <a:pt x="2870" y="2802"/>
                    <a:pt x="2903" y="3136"/>
                  </a:cubicBezTo>
                  <a:cubicBezTo>
                    <a:pt x="2903" y="3236"/>
                    <a:pt x="2903" y="3336"/>
                    <a:pt x="2970" y="3436"/>
                  </a:cubicBezTo>
                  <a:cubicBezTo>
                    <a:pt x="3237" y="2936"/>
                    <a:pt x="3403" y="2402"/>
                    <a:pt x="3537" y="1901"/>
                  </a:cubicBezTo>
                  <a:cubicBezTo>
                    <a:pt x="3670" y="1401"/>
                    <a:pt x="3837" y="801"/>
                    <a:pt x="4204" y="467"/>
                  </a:cubicBezTo>
                  <a:cubicBezTo>
                    <a:pt x="4571" y="100"/>
                    <a:pt x="5305" y="0"/>
                    <a:pt x="5638" y="434"/>
                  </a:cubicBezTo>
                  <a:cubicBezTo>
                    <a:pt x="6005" y="901"/>
                    <a:pt x="5672" y="1568"/>
                    <a:pt x="5405" y="2102"/>
                  </a:cubicBezTo>
                  <a:cubicBezTo>
                    <a:pt x="4037" y="4737"/>
                    <a:pt x="3570" y="7772"/>
                    <a:pt x="4137" y="10708"/>
                  </a:cubicBezTo>
                  <a:cubicBezTo>
                    <a:pt x="4638" y="13343"/>
                    <a:pt x="6005" y="15845"/>
                    <a:pt x="7973" y="1774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4" name="Google Shape;2024;p70"/>
            <p:cNvSpPr/>
            <p:nvPr/>
          </p:nvSpPr>
          <p:spPr>
            <a:xfrm>
              <a:off x="11167325" y="5887150"/>
              <a:ext cx="62575" cy="135950"/>
            </a:xfrm>
            <a:custGeom>
              <a:avLst/>
              <a:gdLst/>
              <a:ahLst/>
              <a:cxnLst/>
              <a:rect l="l" t="t" r="r" b="b"/>
              <a:pathLst>
                <a:path w="2503" h="5438" fill="none" extrusionOk="0">
                  <a:moveTo>
                    <a:pt x="2503" y="868"/>
                  </a:moveTo>
                  <a:cubicBezTo>
                    <a:pt x="2503" y="868"/>
                    <a:pt x="2503" y="835"/>
                    <a:pt x="2436" y="835"/>
                  </a:cubicBezTo>
                  <a:cubicBezTo>
                    <a:pt x="2269" y="635"/>
                    <a:pt x="2102" y="368"/>
                    <a:pt x="1869" y="234"/>
                  </a:cubicBezTo>
                  <a:cubicBezTo>
                    <a:pt x="1602" y="67"/>
                    <a:pt x="1335" y="1"/>
                    <a:pt x="1035" y="67"/>
                  </a:cubicBezTo>
                  <a:cubicBezTo>
                    <a:pt x="601" y="201"/>
                    <a:pt x="435" y="668"/>
                    <a:pt x="335" y="1035"/>
                  </a:cubicBezTo>
                  <a:cubicBezTo>
                    <a:pt x="268" y="1202"/>
                    <a:pt x="234" y="1402"/>
                    <a:pt x="201" y="1569"/>
                  </a:cubicBezTo>
                  <a:cubicBezTo>
                    <a:pt x="34" y="2436"/>
                    <a:pt x="1" y="3336"/>
                    <a:pt x="1" y="4237"/>
                  </a:cubicBezTo>
                  <a:cubicBezTo>
                    <a:pt x="1" y="4537"/>
                    <a:pt x="34" y="4838"/>
                    <a:pt x="168" y="5038"/>
                  </a:cubicBezTo>
                  <a:cubicBezTo>
                    <a:pt x="268" y="5271"/>
                    <a:pt x="568" y="5438"/>
                    <a:pt x="835" y="5405"/>
                  </a:cubicBezTo>
                  <a:cubicBezTo>
                    <a:pt x="1168" y="5338"/>
                    <a:pt x="1335" y="4938"/>
                    <a:pt x="1402" y="4604"/>
                  </a:cubicBezTo>
                  <a:cubicBezTo>
                    <a:pt x="1569" y="4004"/>
                    <a:pt x="1769" y="3370"/>
                    <a:pt x="2002" y="27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5" name="Google Shape;2025;p70"/>
            <p:cNvSpPr/>
            <p:nvPr/>
          </p:nvSpPr>
          <p:spPr>
            <a:xfrm>
              <a:off x="11093950" y="5872150"/>
              <a:ext cx="186000" cy="211850"/>
            </a:xfrm>
            <a:custGeom>
              <a:avLst/>
              <a:gdLst/>
              <a:ahLst/>
              <a:cxnLst/>
              <a:rect l="l" t="t" r="r" b="b"/>
              <a:pathLst>
                <a:path w="7440" h="8474" fill="none" extrusionOk="0">
                  <a:moveTo>
                    <a:pt x="3169" y="2202"/>
                  </a:moveTo>
                  <a:cubicBezTo>
                    <a:pt x="2536" y="1668"/>
                    <a:pt x="2035" y="968"/>
                    <a:pt x="1402" y="467"/>
                  </a:cubicBezTo>
                  <a:cubicBezTo>
                    <a:pt x="1135" y="200"/>
                    <a:pt x="668" y="0"/>
                    <a:pt x="334" y="167"/>
                  </a:cubicBezTo>
                  <a:cubicBezTo>
                    <a:pt x="67" y="301"/>
                    <a:pt x="1" y="601"/>
                    <a:pt x="1" y="834"/>
                  </a:cubicBezTo>
                  <a:cubicBezTo>
                    <a:pt x="1" y="1101"/>
                    <a:pt x="167" y="1335"/>
                    <a:pt x="301" y="1601"/>
                  </a:cubicBezTo>
                  <a:cubicBezTo>
                    <a:pt x="834" y="2469"/>
                    <a:pt x="1635" y="3203"/>
                    <a:pt x="2502" y="3803"/>
                  </a:cubicBezTo>
                  <a:cubicBezTo>
                    <a:pt x="2302" y="4937"/>
                    <a:pt x="2135" y="6171"/>
                    <a:pt x="2702" y="7172"/>
                  </a:cubicBezTo>
                  <a:cubicBezTo>
                    <a:pt x="3003" y="7706"/>
                    <a:pt x="3536" y="8139"/>
                    <a:pt x="4137" y="8306"/>
                  </a:cubicBezTo>
                  <a:cubicBezTo>
                    <a:pt x="4437" y="8373"/>
                    <a:pt x="4737" y="8473"/>
                    <a:pt x="5037" y="8440"/>
                  </a:cubicBezTo>
                  <a:cubicBezTo>
                    <a:pt x="5972" y="8373"/>
                    <a:pt x="6872" y="7873"/>
                    <a:pt x="7439" y="7105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6" name="Google Shape;2026;p70"/>
            <p:cNvSpPr/>
            <p:nvPr/>
          </p:nvSpPr>
          <p:spPr>
            <a:xfrm>
              <a:off x="11196525" y="6080625"/>
              <a:ext cx="185150" cy="346950"/>
            </a:xfrm>
            <a:custGeom>
              <a:avLst/>
              <a:gdLst/>
              <a:ahLst/>
              <a:cxnLst/>
              <a:rect l="l" t="t" r="r" b="b"/>
              <a:pathLst>
                <a:path w="7406" h="13878" fill="none" extrusionOk="0">
                  <a:moveTo>
                    <a:pt x="0" y="1"/>
                  </a:moveTo>
                  <a:cubicBezTo>
                    <a:pt x="501" y="5404"/>
                    <a:pt x="3236" y="10475"/>
                    <a:pt x="7406" y="13877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7" name="Google Shape;2027;p70"/>
            <p:cNvSpPr/>
            <p:nvPr/>
          </p:nvSpPr>
          <p:spPr>
            <a:xfrm>
              <a:off x="11453375" y="7306500"/>
              <a:ext cx="235200" cy="512075"/>
            </a:xfrm>
            <a:custGeom>
              <a:avLst/>
              <a:gdLst/>
              <a:ahLst/>
              <a:cxnLst/>
              <a:rect l="l" t="t" r="r" b="b"/>
              <a:pathLst>
                <a:path w="9408" h="20483" fill="none" extrusionOk="0">
                  <a:moveTo>
                    <a:pt x="4304" y="12476"/>
                  </a:moveTo>
                  <a:lnTo>
                    <a:pt x="7272" y="12476"/>
                  </a:lnTo>
                  <a:lnTo>
                    <a:pt x="7773" y="12476"/>
                  </a:lnTo>
                  <a:lnTo>
                    <a:pt x="5638" y="16346"/>
                  </a:lnTo>
                  <a:cubicBezTo>
                    <a:pt x="5404" y="16813"/>
                    <a:pt x="5771" y="17346"/>
                    <a:pt x="6305" y="17280"/>
                  </a:cubicBezTo>
                  <a:cubicBezTo>
                    <a:pt x="9407" y="16679"/>
                    <a:pt x="7606" y="20482"/>
                    <a:pt x="7606" y="20482"/>
                  </a:cubicBezTo>
                  <a:lnTo>
                    <a:pt x="1" y="20482"/>
                  </a:lnTo>
                  <a:cubicBezTo>
                    <a:pt x="2202" y="17613"/>
                    <a:pt x="3536" y="14911"/>
                    <a:pt x="4304" y="12476"/>
                  </a:cubicBezTo>
                  <a:cubicBezTo>
                    <a:pt x="6172" y="6272"/>
                    <a:pt x="4103" y="1769"/>
                    <a:pt x="300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8" name="Google Shape;2028;p70"/>
            <p:cNvSpPr/>
            <p:nvPr/>
          </p:nvSpPr>
          <p:spPr>
            <a:xfrm>
              <a:off x="11607650" y="7337350"/>
              <a:ext cx="63400" cy="279400"/>
            </a:xfrm>
            <a:custGeom>
              <a:avLst/>
              <a:gdLst/>
              <a:ahLst/>
              <a:cxnLst/>
              <a:rect l="l" t="t" r="r" b="b"/>
              <a:pathLst>
                <a:path w="2536" h="11176" fill="none" extrusionOk="0">
                  <a:moveTo>
                    <a:pt x="1" y="1"/>
                  </a:moveTo>
                  <a:cubicBezTo>
                    <a:pt x="2536" y="4838"/>
                    <a:pt x="1135" y="11176"/>
                    <a:pt x="1135" y="11176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9" name="Google Shape;2029;p70"/>
            <p:cNvSpPr/>
            <p:nvPr/>
          </p:nvSpPr>
          <p:spPr>
            <a:xfrm>
              <a:off x="11661850" y="7339875"/>
              <a:ext cx="236025" cy="478700"/>
            </a:xfrm>
            <a:custGeom>
              <a:avLst/>
              <a:gdLst/>
              <a:ahLst/>
              <a:cxnLst/>
              <a:rect l="l" t="t" r="r" b="b"/>
              <a:pathLst>
                <a:path w="9441" h="19148" fill="none" extrusionOk="0">
                  <a:moveTo>
                    <a:pt x="4337" y="11141"/>
                  </a:moveTo>
                  <a:lnTo>
                    <a:pt x="7306" y="11141"/>
                  </a:lnTo>
                  <a:lnTo>
                    <a:pt x="7806" y="11141"/>
                  </a:lnTo>
                  <a:lnTo>
                    <a:pt x="5672" y="15011"/>
                  </a:lnTo>
                  <a:cubicBezTo>
                    <a:pt x="5438" y="15478"/>
                    <a:pt x="5805" y="16011"/>
                    <a:pt x="6339" y="15945"/>
                  </a:cubicBezTo>
                  <a:cubicBezTo>
                    <a:pt x="9441" y="15344"/>
                    <a:pt x="7640" y="19147"/>
                    <a:pt x="7640" y="19147"/>
                  </a:cubicBezTo>
                  <a:lnTo>
                    <a:pt x="1" y="19147"/>
                  </a:lnTo>
                  <a:cubicBezTo>
                    <a:pt x="2202" y="16278"/>
                    <a:pt x="3537" y="13576"/>
                    <a:pt x="4304" y="11141"/>
                  </a:cubicBezTo>
                  <a:cubicBezTo>
                    <a:pt x="5805" y="6138"/>
                    <a:pt x="4771" y="2268"/>
                    <a:pt x="3703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0" name="Google Shape;2030;p70"/>
            <p:cNvSpPr/>
            <p:nvPr/>
          </p:nvSpPr>
          <p:spPr>
            <a:xfrm>
              <a:off x="11809475" y="7322350"/>
              <a:ext cx="75075" cy="294400"/>
            </a:xfrm>
            <a:custGeom>
              <a:avLst/>
              <a:gdLst/>
              <a:ahLst/>
              <a:cxnLst/>
              <a:rect l="l" t="t" r="r" b="b"/>
              <a:pathLst>
                <a:path w="3003" h="11776" fill="none" extrusionOk="0">
                  <a:moveTo>
                    <a:pt x="1401" y="11776"/>
                  </a:moveTo>
                  <a:cubicBezTo>
                    <a:pt x="1401" y="11776"/>
                    <a:pt x="3002" y="4871"/>
                    <a:pt x="0" y="1"/>
                  </a:cubicBezTo>
                  <a:lnTo>
                    <a:pt x="0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1" name="Google Shape;2031;p70"/>
            <p:cNvSpPr/>
            <p:nvPr/>
          </p:nvSpPr>
          <p:spPr>
            <a:xfrm>
              <a:off x="11611825" y="7080500"/>
              <a:ext cx="158475" cy="129300"/>
            </a:xfrm>
            <a:custGeom>
              <a:avLst/>
              <a:gdLst/>
              <a:ahLst/>
              <a:cxnLst/>
              <a:rect l="l" t="t" r="r" b="b"/>
              <a:pathLst>
                <a:path w="6339" h="5172" fill="none" extrusionOk="0">
                  <a:moveTo>
                    <a:pt x="1968" y="134"/>
                  </a:moveTo>
                  <a:cubicBezTo>
                    <a:pt x="1168" y="201"/>
                    <a:pt x="501" y="835"/>
                    <a:pt x="267" y="1602"/>
                  </a:cubicBezTo>
                  <a:cubicBezTo>
                    <a:pt x="0" y="2336"/>
                    <a:pt x="167" y="3203"/>
                    <a:pt x="668" y="3837"/>
                  </a:cubicBezTo>
                  <a:cubicBezTo>
                    <a:pt x="1135" y="4471"/>
                    <a:pt x="1902" y="4871"/>
                    <a:pt x="2669" y="5005"/>
                  </a:cubicBezTo>
                  <a:cubicBezTo>
                    <a:pt x="3636" y="5171"/>
                    <a:pt x="4737" y="4871"/>
                    <a:pt x="5404" y="4171"/>
                  </a:cubicBezTo>
                  <a:cubicBezTo>
                    <a:pt x="6105" y="3470"/>
                    <a:pt x="6338" y="2336"/>
                    <a:pt x="5938" y="1435"/>
                  </a:cubicBezTo>
                  <a:cubicBezTo>
                    <a:pt x="5504" y="535"/>
                    <a:pt x="4370" y="1"/>
                    <a:pt x="3470" y="301"/>
                  </a:cubicBezTo>
                  <a:cubicBezTo>
                    <a:pt x="2969" y="468"/>
                    <a:pt x="2502" y="868"/>
                    <a:pt x="2369" y="1435"/>
                  </a:cubicBezTo>
                  <a:cubicBezTo>
                    <a:pt x="2269" y="1969"/>
                    <a:pt x="2569" y="2536"/>
                    <a:pt x="3003" y="2803"/>
                  </a:cubicBezTo>
                  <a:cubicBezTo>
                    <a:pt x="3503" y="3003"/>
                    <a:pt x="4170" y="2736"/>
                    <a:pt x="4337" y="2269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2" name="Google Shape;2032;p70"/>
            <p:cNvSpPr/>
            <p:nvPr/>
          </p:nvSpPr>
          <p:spPr>
            <a:xfrm>
              <a:off x="11570125" y="6405850"/>
              <a:ext cx="75075" cy="45900"/>
            </a:xfrm>
            <a:custGeom>
              <a:avLst/>
              <a:gdLst/>
              <a:ahLst/>
              <a:cxnLst/>
              <a:rect l="l" t="t" r="r" b="b"/>
              <a:pathLst>
                <a:path w="3003" h="1836" fill="none" extrusionOk="0">
                  <a:moveTo>
                    <a:pt x="3003" y="234"/>
                  </a:moveTo>
                  <a:cubicBezTo>
                    <a:pt x="2369" y="1"/>
                    <a:pt x="1735" y="68"/>
                    <a:pt x="1135" y="335"/>
                  </a:cubicBezTo>
                  <a:cubicBezTo>
                    <a:pt x="534" y="635"/>
                    <a:pt x="134" y="1235"/>
                    <a:pt x="1" y="1836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3" name="Google Shape;2033;p70"/>
            <p:cNvSpPr/>
            <p:nvPr/>
          </p:nvSpPr>
          <p:spPr>
            <a:xfrm>
              <a:off x="11815300" y="6403350"/>
              <a:ext cx="60900" cy="52575"/>
            </a:xfrm>
            <a:custGeom>
              <a:avLst/>
              <a:gdLst/>
              <a:ahLst/>
              <a:cxnLst/>
              <a:rect l="l" t="t" r="r" b="b"/>
              <a:pathLst>
                <a:path w="2436" h="2103" fill="none" extrusionOk="0">
                  <a:moveTo>
                    <a:pt x="1" y="34"/>
                  </a:moveTo>
                  <a:cubicBezTo>
                    <a:pt x="601" y="1"/>
                    <a:pt x="1168" y="201"/>
                    <a:pt x="1635" y="568"/>
                  </a:cubicBezTo>
                  <a:cubicBezTo>
                    <a:pt x="2102" y="935"/>
                    <a:pt x="2336" y="1535"/>
                    <a:pt x="2436" y="21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4" name="Google Shape;2034;p70"/>
            <p:cNvSpPr/>
            <p:nvPr/>
          </p:nvSpPr>
          <p:spPr>
            <a:xfrm>
              <a:off x="11564300" y="6475075"/>
              <a:ext cx="155950" cy="281050"/>
            </a:xfrm>
            <a:custGeom>
              <a:avLst/>
              <a:gdLst/>
              <a:ahLst/>
              <a:cxnLst/>
              <a:rect l="l" t="t" r="r" b="b"/>
              <a:pathLst>
                <a:path w="6238" h="11242" extrusionOk="0">
                  <a:moveTo>
                    <a:pt x="3136" y="1"/>
                  </a:moveTo>
                  <a:cubicBezTo>
                    <a:pt x="1401" y="1"/>
                    <a:pt x="0" y="2502"/>
                    <a:pt x="0" y="5605"/>
                  </a:cubicBezTo>
                  <a:cubicBezTo>
                    <a:pt x="0" y="8740"/>
                    <a:pt x="1401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5" name="Google Shape;2035;p70"/>
            <p:cNvSpPr/>
            <p:nvPr/>
          </p:nvSpPr>
          <p:spPr>
            <a:xfrm>
              <a:off x="11608475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203" y="0"/>
                  </a:moveTo>
                  <a:cubicBezTo>
                    <a:pt x="1168" y="0"/>
                    <a:pt x="335" y="1135"/>
                    <a:pt x="1" y="2669"/>
                  </a:cubicBezTo>
                  <a:lnTo>
                    <a:pt x="1569" y="3670"/>
                  </a:lnTo>
                  <a:cubicBezTo>
                    <a:pt x="1902" y="3937"/>
                    <a:pt x="1902" y="4437"/>
                    <a:pt x="1535" y="4637"/>
                  </a:cubicBezTo>
                  <a:lnTo>
                    <a:pt x="34" y="5504"/>
                  </a:lnTo>
                  <a:cubicBezTo>
                    <a:pt x="368" y="7005"/>
                    <a:pt x="1202" y="8073"/>
                    <a:pt x="2136" y="8073"/>
                  </a:cubicBezTo>
                  <a:cubicBezTo>
                    <a:pt x="3403" y="8073"/>
                    <a:pt x="4437" y="6272"/>
                    <a:pt x="4437" y="4003"/>
                  </a:cubicBezTo>
                  <a:cubicBezTo>
                    <a:pt x="4471" y="1835"/>
                    <a:pt x="3470" y="0"/>
                    <a:pt x="2203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6" name="Google Shape;2036;p70"/>
            <p:cNvSpPr/>
            <p:nvPr/>
          </p:nvSpPr>
          <p:spPr>
            <a:xfrm>
              <a:off x="11710225" y="6475075"/>
              <a:ext cx="155975" cy="281050"/>
            </a:xfrm>
            <a:custGeom>
              <a:avLst/>
              <a:gdLst/>
              <a:ahLst/>
              <a:cxnLst/>
              <a:rect l="l" t="t" r="r" b="b"/>
              <a:pathLst>
                <a:path w="6239" h="11242" extrusionOk="0">
                  <a:moveTo>
                    <a:pt x="3136" y="1"/>
                  </a:moveTo>
                  <a:cubicBezTo>
                    <a:pt x="1402" y="1"/>
                    <a:pt x="1" y="2502"/>
                    <a:pt x="1" y="5605"/>
                  </a:cubicBezTo>
                  <a:cubicBezTo>
                    <a:pt x="1" y="8740"/>
                    <a:pt x="1402" y="11242"/>
                    <a:pt x="3136" y="11242"/>
                  </a:cubicBezTo>
                  <a:cubicBezTo>
                    <a:pt x="4837" y="11242"/>
                    <a:pt x="6238" y="8740"/>
                    <a:pt x="6238" y="5605"/>
                  </a:cubicBezTo>
                  <a:cubicBezTo>
                    <a:pt x="6238" y="2502"/>
                    <a:pt x="4837" y="1"/>
                    <a:pt x="31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7" name="Google Shape;2037;p70"/>
            <p:cNvSpPr/>
            <p:nvPr/>
          </p:nvSpPr>
          <p:spPr>
            <a:xfrm>
              <a:off x="11756100" y="6514275"/>
              <a:ext cx="111775" cy="201825"/>
            </a:xfrm>
            <a:custGeom>
              <a:avLst/>
              <a:gdLst/>
              <a:ahLst/>
              <a:cxnLst/>
              <a:rect l="l" t="t" r="r" b="b"/>
              <a:pathLst>
                <a:path w="4471" h="8073" extrusionOk="0">
                  <a:moveTo>
                    <a:pt x="2168" y="0"/>
                  </a:moveTo>
                  <a:cubicBezTo>
                    <a:pt x="1168" y="0"/>
                    <a:pt x="334" y="1135"/>
                    <a:pt x="0" y="2669"/>
                  </a:cubicBezTo>
                  <a:lnTo>
                    <a:pt x="1535" y="3670"/>
                  </a:lnTo>
                  <a:cubicBezTo>
                    <a:pt x="1868" y="3937"/>
                    <a:pt x="1868" y="4437"/>
                    <a:pt x="1501" y="4637"/>
                  </a:cubicBezTo>
                  <a:lnTo>
                    <a:pt x="0" y="5504"/>
                  </a:lnTo>
                  <a:cubicBezTo>
                    <a:pt x="334" y="7005"/>
                    <a:pt x="1168" y="8073"/>
                    <a:pt x="2135" y="8073"/>
                  </a:cubicBezTo>
                  <a:cubicBezTo>
                    <a:pt x="3369" y="8073"/>
                    <a:pt x="4403" y="6272"/>
                    <a:pt x="4403" y="4003"/>
                  </a:cubicBezTo>
                  <a:cubicBezTo>
                    <a:pt x="4470" y="1835"/>
                    <a:pt x="3403" y="0"/>
                    <a:pt x="2168" y="0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8" name="Google Shape;2038;p70"/>
            <p:cNvSpPr/>
            <p:nvPr/>
          </p:nvSpPr>
          <p:spPr>
            <a:xfrm>
              <a:off x="11143150" y="7325675"/>
              <a:ext cx="267725" cy="492050"/>
            </a:xfrm>
            <a:custGeom>
              <a:avLst/>
              <a:gdLst/>
              <a:ahLst/>
              <a:cxnLst/>
              <a:rect l="l" t="t" r="r" b="b"/>
              <a:pathLst>
                <a:path w="10709" h="19682" extrusionOk="0">
                  <a:moveTo>
                    <a:pt x="6072" y="1"/>
                  </a:moveTo>
                  <a:cubicBezTo>
                    <a:pt x="6038" y="168"/>
                    <a:pt x="6005" y="368"/>
                    <a:pt x="5905" y="535"/>
                  </a:cubicBezTo>
                  <a:cubicBezTo>
                    <a:pt x="5738" y="1002"/>
                    <a:pt x="5505" y="1369"/>
                    <a:pt x="5171" y="1702"/>
                  </a:cubicBezTo>
                  <a:cubicBezTo>
                    <a:pt x="6572" y="2203"/>
                    <a:pt x="7873" y="3537"/>
                    <a:pt x="8240" y="4971"/>
                  </a:cubicBezTo>
                  <a:cubicBezTo>
                    <a:pt x="8607" y="6472"/>
                    <a:pt x="8373" y="8040"/>
                    <a:pt x="7740" y="9474"/>
                  </a:cubicBezTo>
                  <a:cubicBezTo>
                    <a:pt x="7172" y="10875"/>
                    <a:pt x="6238" y="12143"/>
                    <a:pt x="5238" y="13310"/>
                  </a:cubicBezTo>
                  <a:cubicBezTo>
                    <a:pt x="4070" y="14711"/>
                    <a:pt x="1" y="18214"/>
                    <a:pt x="1" y="19348"/>
                  </a:cubicBezTo>
                  <a:cubicBezTo>
                    <a:pt x="1" y="19548"/>
                    <a:pt x="167" y="19682"/>
                    <a:pt x="534" y="19682"/>
                  </a:cubicBezTo>
                  <a:lnTo>
                    <a:pt x="8273" y="19682"/>
                  </a:lnTo>
                  <a:cubicBezTo>
                    <a:pt x="8607" y="19682"/>
                    <a:pt x="8707" y="19381"/>
                    <a:pt x="8674" y="18981"/>
                  </a:cubicBezTo>
                  <a:cubicBezTo>
                    <a:pt x="8573" y="17780"/>
                    <a:pt x="7706" y="16846"/>
                    <a:pt x="6539" y="16579"/>
                  </a:cubicBezTo>
                  <a:cubicBezTo>
                    <a:pt x="6062" y="16490"/>
                    <a:pt x="5532" y="16374"/>
                    <a:pt x="5187" y="16374"/>
                  </a:cubicBezTo>
                  <a:cubicBezTo>
                    <a:pt x="5145" y="16374"/>
                    <a:pt x="5107" y="16376"/>
                    <a:pt x="5071" y="16379"/>
                  </a:cubicBezTo>
                  <a:cubicBezTo>
                    <a:pt x="6772" y="15145"/>
                    <a:pt x="8340" y="13544"/>
                    <a:pt x="9274" y="11643"/>
                  </a:cubicBezTo>
                  <a:cubicBezTo>
                    <a:pt x="10275" y="9708"/>
                    <a:pt x="10708" y="7506"/>
                    <a:pt x="10275" y="5405"/>
                  </a:cubicBezTo>
                  <a:cubicBezTo>
                    <a:pt x="9874" y="3337"/>
                    <a:pt x="8407" y="968"/>
                    <a:pt x="607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9" name="Google Shape;2039;p70"/>
            <p:cNvSpPr/>
            <p:nvPr/>
          </p:nvSpPr>
          <p:spPr>
            <a:xfrm>
              <a:off x="10864625" y="7334025"/>
              <a:ext cx="311075" cy="482875"/>
            </a:xfrm>
            <a:custGeom>
              <a:avLst/>
              <a:gdLst/>
              <a:ahLst/>
              <a:cxnLst/>
              <a:rect l="l" t="t" r="r" b="b"/>
              <a:pathLst>
                <a:path w="12443" h="19315" extrusionOk="0">
                  <a:moveTo>
                    <a:pt x="8440" y="1"/>
                  </a:moveTo>
                  <a:cubicBezTo>
                    <a:pt x="7773" y="201"/>
                    <a:pt x="7306" y="801"/>
                    <a:pt x="6705" y="1235"/>
                  </a:cubicBezTo>
                  <a:cubicBezTo>
                    <a:pt x="8173" y="1735"/>
                    <a:pt x="9607" y="3069"/>
                    <a:pt x="9974" y="4570"/>
                  </a:cubicBezTo>
                  <a:cubicBezTo>
                    <a:pt x="10341" y="6072"/>
                    <a:pt x="10108" y="7673"/>
                    <a:pt x="9474" y="9074"/>
                  </a:cubicBezTo>
                  <a:cubicBezTo>
                    <a:pt x="8873" y="10508"/>
                    <a:pt x="7973" y="11742"/>
                    <a:pt x="6972" y="12910"/>
                  </a:cubicBezTo>
                  <a:cubicBezTo>
                    <a:pt x="5538" y="14578"/>
                    <a:pt x="0" y="19314"/>
                    <a:pt x="2269" y="19314"/>
                  </a:cubicBezTo>
                  <a:lnTo>
                    <a:pt x="10007" y="19314"/>
                  </a:lnTo>
                  <a:cubicBezTo>
                    <a:pt x="10274" y="19314"/>
                    <a:pt x="10341" y="19148"/>
                    <a:pt x="10374" y="18881"/>
                  </a:cubicBezTo>
                  <a:lnTo>
                    <a:pt x="10374" y="18647"/>
                  </a:lnTo>
                  <a:cubicBezTo>
                    <a:pt x="10308" y="17446"/>
                    <a:pt x="9440" y="16512"/>
                    <a:pt x="8273" y="16245"/>
                  </a:cubicBezTo>
                  <a:cubicBezTo>
                    <a:pt x="7766" y="16156"/>
                    <a:pt x="7260" y="16040"/>
                    <a:pt x="6920" y="16040"/>
                  </a:cubicBezTo>
                  <a:cubicBezTo>
                    <a:pt x="6879" y="16040"/>
                    <a:pt x="6841" y="16042"/>
                    <a:pt x="6805" y="16045"/>
                  </a:cubicBezTo>
                  <a:cubicBezTo>
                    <a:pt x="8506" y="14811"/>
                    <a:pt x="10041" y="13210"/>
                    <a:pt x="11008" y="11309"/>
                  </a:cubicBezTo>
                  <a:cubicBezTo>
                    <a:pt x="12009" y="9374"/>
                    <a:pt x="12443" y="7172"/>
                    <a:pt x="12009" y="5071"/>
                  </a:cubicBezTo>
                  <a:cubicBezTo>
                    <a:pt x="11609" y="3036"/>
                    <a:pt x="10341" y="1135"/>
                    <a:pt x="8440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0" name="Google Shape;2040;p70"/>
            <p:cNvSpPr/>
            <p:nvPr/>
          </p:nvSpPr>
          <p:spPr>
            <a:xfrm>
              <a:off x="10736200" y="6122125"/>
              <a:ext cx="768900" cy="1269575"/>
            </a:xfrm>
            <a:custGeom>
              <a:avLst/>
              <a:gdLst/>
              <a:ahLst/>
              <a:cxnLst/>
              <a:rect l="l" t="t" r="r" b="b"/>
              <a:pathLst>
                <a:path w="30756" h="50783" extrusionOk="0">
                  <a:moveTo>
                    <a:pt x="16010" y="1"/>
                  </a:moveTo>
                  <a:cubicBezTo>
                    <a:pt x="15484" y="1"/>
                    <a:pt x="14949" y="346"/>
                    <a:pt x="14611" y="776"/>
                  </a:cubicBezTo>
                  <a:cubicBezTo>
                    <a:pt x="14244" y="1243"/>
                    <a:pt x="14077" y="1810"/>
                    <a:pt x="13777" y="2410"/>
                  </a:cubicBezTo>
                  <a:cubicBezTo>
                    <a:pt x="13552" y="2579"/>
                    <a:pt x="13293" y="2647"/>
                    <a:pt x="13025" y="2647"/>
                  </a:cubicBezTo>
                  <a:cubicBezTo>
                    <a:pt x="12655" y="2647"/>
                    <a:pt x="12271" y="2517"/>
                    <a:pt x="11942" y="2343"/>
                  </a:cubicBezTo>
                  <a:cubicBezTo>
                    <a:pt x="11275" y="1977"/>
                    <a:pt x="10675" y="1343"/>
                    <a:pt x="9841" y="1243"/>
                  </a:cubicBezTo>
                  <a:cubicBezTo>
                    <a:pt x="9751" y="1225"/>
                    <a:pt x="9662" y="1217"/>
                    <a:pt x="9574" y="1217"/>
                  </a:cubicBezTo>
                  <a:cubicBezTo>
                    <a:pt x="9333" y="1217"/>
                    <a:pt x="9102" y="1278"/>
                    <a:pt x="8907" y="1376"/>
                  </a:cubicBezTo>
                  <a:cubicBezTo>
                    <a:pt x="8273" y="1776"/>
                    <a:pt x="8306" y="2444"/>
                    <a:pt x="8506" y="3011"/>
                  </a:cubicBezTo>
                  <a:cubicBezTo>
                    <a:pt x="8640" y="3444"/>
                    <a:pt x="8907" y="3845"/>
                    <a:pt x="8973" y="4278"/>
                  </a:cubicBezTo>
                  <a:cubicBezTo>
                    <a:pt x="9107" y="4712"/>
                    <a:pt x="9007" y="5279"/>
                    <a:pt x="8807" y="5412"/>
                  </a:cubicBezTo>
                  <a:cubicBezTo>
                    <a:pt x="8073" y="5846"/>
                    <a:pt x="7072" y="5779"/>
                    <a:pt x="6171" y="5913"/>
                  </a:cubicBezTo>
                  <a:cubicBezTo>
                    <a:pt x="5271" y="6013"/>
                    <a:pt x="4270" y="6547"/>
                    <a:pt x="4270" y="7481"/>
                  </a:cubicBezTo>
                  <a:cubicBezTo>
                    <a:pt x="4270" y="8148"/>
                    <a:pt x="4804" y="8748"/>
                    <a:pt x="4770" y="9415"/>
                  </a:cubicBezTo>
                  <a:cubicBezTo>
                    <a:pt x="4737" y="10349"/>
                    <a:pt x="3503" y="10883"/>
                    <a:pt x="2736" y="11183"/>
                  </a:cubicBezTo>
                  <a:cubicBezTo>
                    <a:pt x="2302" y="11317"/>
                    <a:pt x="1935" y="11583"/>
                    <a:pt x="1668" y="11917"/>
                  </a:cubicBezTo>
                  <a:cubicBezTo>
                    <a:pt x="634" y="13218"/>
                    <a:pt x="2269" y="14452"/>
                    <a:pt x="2302" y="15820"/>
                  </a:cubicBezTo>
                  <a:cubicBezTo>
                    <a:pt x="2335" y="17521"/>
                    <a:pt x="0" y="18622"/>
                    <a:pt x="234" y="20290"/>
                  </a:cubicBezTo>
                  <a:cubicBezTo>
                    <a:pt x="334" y="21357"/>
                    <a:pt x="1568" y="21991"/>
                    <a:pt x="2068" y="22958"/>
                  </a:cubicBezTo>
                  <a:cubicBezTo>
                    <a:pt x="2135" y="23058"/>
                    <a:pt x="2169" y="23192"/>
                    <a:pt x="2235" y="23359"/>
                  </a:cubicBezTo>
                  <a:cubicBezTo>
                    <a:pt x="2502" y="24326"/>
                    <a:pt x="1902" y="25327"/>
                    <a:pt x="1401" y="26194"/>
                  </a:cubicBezTo>
                  <a:cubicBezTo>
                    <a:pt x="834" y="27095"/>
                    <a:pt x="401" y="28162"/>
                    <a:pt x="834" y="29063"/>
                  </a:cubicBezTo>
                  <a:cubicBezTo>
                    <a:pt x="901" y="29163"/>
                    <a:pt x="934" y="29196"/>
                    <a:pt x="968" y="29296"/>
                  </a:cubicBezTo>
                  <a:cubicBezTo>
                    <a:pt x="1335" y="29730"/>
                    <a:pt x="1835" y="30030"/>
                    <a:pt x="2335" y="30364"/>
                  </a:cubicBezTo>
                  <a:cubicBezTo>
                    <a:pt x="2902" y="30697"/>
                    <a:pt x="3436" y="31298"/>
                    <a:pt x="3336" y="31965"/>
                  </a:cubicBezTo>
                  <a:cubicBezTo>
                    <a:pt x="3336" y="32865"/>
                    <a:pt x="2636" y="33633"/>
                    <a:pt x="2102" y="34333"/>
                  </a:cubicBezTo>
                  <a:cubicBezTo>
                    <a:pt x="1501" y="35034"/>
                    <a:pt x="1101" y="36101"/>
                    <a:pt x="1601" y="36835"/>
                  </a:cubicBezTo>
                  <a:cubicBezTo>
                    <a:pt x="2302" y="37902"/>
                    <a:pt x="4470" y="37535"/>
                    <a:pt x="4137" y="39670"/>
                  </a:cubicBezTo>
                  <a:cubicBezTo>
                    <a:pt x="4070" y="40071"/>
                    <a:pt x="3936" y="40504"/>
                    <a:pt x="3736" y="40871"/>
                  </a:cubicBezTo>
                  <a:cubicBezTo>
                    <a:pt x="3169" y="41972"/>
                    <a:pt x="3603" y="43640"/>
                    <a:pt x="4770" y="44040"/>
                  </a:cubicBezTo>
                  <a:cubicBezTo>
                    <a:pt x="5171" y="44207"/>
                    <a:pt x="5638" y="44173"/>
                    <a:pt x="6071" y="44340"/>
                  </a:cubicBezTo>
                  <a:cubicBezTo>
                    <a:pt x="6638" y="44540"/>
                    <a:pt x="7105" y="45141"/>
                    <a:pt x="7306" y="45708"/>
                  </a:cubicBezTo>
                  <a:cubicBezTo>
                    <a:pt x="7572" y="46342"/>
                    <a:pt x="7606" y="47009"/>
                    <a:pt x="7739" y="47543"/>
                  </a:cubicBezTo>
                  <a:cubicBezTo>
                    <a:pt x="8006" y="48276"/>
                    <a:pt x="8340" y="48977"/>
                    <a:pt x="8907" y="49511"/>
                  </a:cubicBezTo>
                  <a:cubicBezTo>
                    <a:pt x="9346" y="49950"/>
                    <a:pt x="9968" y="50254"/>
                    <a:pt x="10583" y="50254"/>
                  </a:cubicBezTo>
                  <a:cubicBezTo>
                    <a:pt x="10715" y="50254"/>
                    <a:pt x="10846" y="50240"/>
                    <a:pt x="10975" y="50211"/>
                  </a:cubicBezTo>
                  <a:cubicBezTo>
                    <a:pt x="11308" y="50144"/>
                    <a:pt x="11609" y="49944"/>
                    <a:pt x="11909" y="49711"/>
                  </a:cubicBezTo>
                  <a:cubicBezTo>
                    <a:pt x="12443" y="49244"/>
                    <a:pt x="12943" y="48677"/>
                    <a:pt x="13610" y="48477"/>
                  </a:cubicBezTo>
                  <a:cubicBezTo>
                    <a:pt x="13677" y="48477"/>
                    <a:pt x="13743" y="48410"/>
                    <a:pt x="13777" y="48410"/>
                  </a:cubicBezTo>
                  <a:cubicBezTo>
                    <a:pt x="13858" y="48398"/>
                    <a:pt x="13940" y="48392"/>
                    <a:pt x="14021" y="48392"/>
                  </a:cubicBezTo>
                  <a:cubicBezTo>
                    <a:pt x="14612" y="48392"/>
                    <a:pt x="15209" y="48692"/>
                    <a:pt x="15678" y="49044"/>
                  </a:cubicBezTo>
                  <a:cubicBezTo>
                    <a:pt x="16245" y="49477"/>
                    <a:pt x="16746" y="50011"/>
                    <a:pt x="17313" y="50345"/>
                  </a:cubicBezTo>
                  <a:cubicBezTo>
                    <a:pt x="17829" y="50634"/>
                    <a:pt x="18447" y="50782"/>
                    <a:pt x="19057" y="50782"/>
                  </a:cubicBezTo>
                  <a:cubicBezTo>
                    <a:pt x="19433" y="50782"/>
                    <a:pt x="19805" y="50726"/>
                    <a:pt x="20148" y="50611"/>
                  </a:cubicBezTo>
                  <a:cubicBezTo>
                    <a:pt x="20648" y="50445"/>
                    <a:pt x="21082" y="50144"/>
                    <a:pt x="21449" y="49777"/>
                  </a:cubicBezTo>
                  <a:cubicBezTo>
                    <a:pt x="21783" y="49444"/>
                    <a:pt x="22016" y="49010"/>
                    <a:pt x="22183" y="48610"/>
                  </a:cubicBezTo>
                  <a:cubicBezTo>
                    <a:pt x="22250" y="48443"/>
                    <a:pt x="22316" y="48210"/>
                    <a:pt x="22350" y="48043"/>
                  </a:cubicBezTo>
                  <a:cubicBezTo>
                    <a:pt x="22583" y="47376"/>
                    <a:pt x="22683" y="46675"/>
                    <a:pt x="23250" y="46208"/>
                  </a:cubicBezTo>
                  <a:cubicBezTo>
                    <a:pt x="23951" y="45675"/>
                    <a:pt x="24952" y="45841"/>
                    <a:pt x="25819" y="45641"/>
                  </a:cubicBezTo>
                  <a:cubicBezTo>
                    <a:pt x="26953" y="45374"/>
                    <a:pt x="27920" y="44374"/>
                    <a:pt x="28120" y="43206"/>
                  </a:cubicBezTo>
                  <a:cubicBezTo>
                    <a:pt x="28321" y="42039"/>
                    <a:pt x="27754" y="40804"/>
                    <a:pt x="26920" y="40171"/>
                  </a:cubicBezTo>
                  <a:cubicBezTo>
                    <a:pt x="26353" y="39870"/>
                    <a:pt x="26319" y="39137"/>
                    <a:pt x="26653" y="38636"/>
                  </a:cubicBezTo>
                  <a:cubicBezTo>
                    <a:pt x="26986" y="38169"/>
                    <a:pt x="27587" y="37936"/>
                    <a:pt x="28120" y="37702"/>
                  </a:cubicBezTo>
                  <a:cubicBezTo>
                    <a:pt x="28821" y="37469"/>
                    <a:pt x="29588" y="37202"/>
                    <a:pt x="29922" y="36435"/>
                  </a:cubicBezTo>
                  <a:cubicBezTo>
                    <a:pt x="29988" y="36201"/>
                    <a:pt x="30022" y="35968"/>
                    <a:pt x="30022" y="35701"/>
                  </a:cubicBezTo>
                  <a:cubicBezTo>
                    <a:pt x="29955" y="33833"/>
                    <a:pt x="27587" y="34133"/>
                    <a:pt x="27253" y="32598"/>
                  </a:cubicBezTo>
                  <a:cubicBezTo>
                    <a:pt x="27186" y="32332"/>
                    <a:pt x="27186" y="32131"/>
                    <a:pt x="27287" y="31865"/>
                  </a:cubicBezTo>
                  <a:cubicBezTo>
                    <a:pt x="27487" y="31164"/>
                    <a:pt x="28020" y="30697"/>
                    <a:pt x="28587" y="30430"/>
                  </a:cubicBezTo>
                  <a:cubicBezTo>
                    <a:pt x="29021" y="30163"/>
                    <a:pt x="29455" y="29830"/>
                    <a:pt x="29788" y="29430"/>
                  </a:cubicBezTo>
                  <a:cubicBezTo>
                    <a:pt x="29988" y="29163"/>
                    <a:pt x="30155" y="28862"/>
                    <a:pt x="30289" y="28596"/>
                  </a:cubicBezTo>
                  <a:cubicBezTo>
                    <a:pt x="30522" y="27995"/>
                    <a:pt x="30589" y="27295"/>
                    <a:pt x="30155" y="26794"/>
                  </a:cubicBezTo>
                  <a:cubicBezTo>
                    <a:pt x="29655" y="26161"/>
                    <a:pt x="28654" y="26027"/>
                    <a:pt x="28321" y="25293"/>
                  </a:cubicBezTo>
                  <a:cubicBezTo>
                    <a:pt x="28087" y="24693"/>
                    <a:pt x="28421" y="24026"/>
                    <a:pt x="28854" y="23592"/>
                  </a:cubicBezTo>
                  <a:cubicBezTo>
                    <a:pt x="29321" y="23158"/>
                    <a:pt x="29855" y="22791"/>
                    <a:pt x="30255" y="22291"/>
                  </a:cubicBezTo>
                  <a:cubicBezTo>
                    <a:pt x="30656" y="21657"/>
                    <a:pt x="30756" y="20823"/>
                    <a:pt x="30455" y="20156"/>
                  </a:cubicBezTo>
                  <a:cubicBezTo>
                    <a:pt x="30189" y="19623"/>
                    <a:pt x="29788" y="19189"/>
                    <a:pt x="29321" y="18955"/>
                  </a:cubicBezTo>
                  <a:cubicBezTo>
                    <a:pt x="28688" y="18689"/>
                    <a:pt x="27954" y="18822"/>
                    <a:pt x="27687" y="17988"/>
                  </a:cubicBezTo>
                  <a:cubicBezTo>
                    <a:pt x="27620" y="17788"/>
                    <a:pt x="27620" y="17521"/>
                    <a:pt x="27653" y="17321"/>
                  </a:cubicBezTo>
                  <a:cubicBezTo>
                    <a:pt x="27754" y="16654"/>
                    <a:pt x="28154" y="16153"/>
                    <a:pt x="28454" y="15586"/>
                  </a:cubicBezTo>
                  <a:cubicBezTo>
                    <a:pt x="28654" y="15153"/>
                    <a:pt x="28821" y="14686"/>
                    <a:pt x="28788" y="14252"/>
                  </a:cubicBezTo>
                  <a:cubicBezTo>
                    <a:pt x="28688" y="13752"/>
                    <a:pt x="28354" y="13285"/>
                    <a:pt x="27920" y="12951"/>
                  </a:cubicBezTo>
                  <a:cubicBezTo>
                    <a:pt x="27487" y="12651"/>
                    <a:pt x="26953" y="12451"/>
                    <a:pt x="26453" y="12251"/>
                  </a:cubicBezTo>
                  <a:cubicBezTo>
                    <a:pt x="26152" y="12251"/>
                    <a:pt x="25952" y="11984"/>
                    <a:pt x="25919" y="11684"/>
                  </a:cubicBezTo>
                  <a:cubicBezTo>
                    <a:pt x="25852" y="11417"/>
                    <a:pt x="25986" y="11150"/>
                    <a:pt x="26152" y="10916"/>
                  </a:cubicBezTo>
                  <a:cubicBezTo>
                    <a:pt x="26319" y="10649"/>
                    <a:pt x="26519" y="10449"/>
                    <a:pt x="26686" y="10249"/>
                  </a:cubicBezTo>
                  <a:cubicBezTo>
                    <a:pt x="27287" y="9482"/>
                    <a:pt x="27420" y="8348"/>
                    <a:pt x="26786" y="7681"/>
                  </a:cubicBezTo>
                  <a:cubicBezTo>
                    <a:pt x="26453" y="7314"/>
                    <a:pt x="25986" y="7147"/>
                    <a:pt x="25519" y="7080"/>
                  </a:cubicBezTo>
                  <a:cubicBezTo>
                    <a:pt x="25352" y="7047"/>
                    <a:pt x="25177" y="7030"/>
                    <a:pt x="25002" y="7030"/>
                  </a:cubicBezTo>
                  <a:cubicBezTo>
                    <a:pt x="24826" y="7030"/>
                    <a:pt x="24651" y="7047"/>
                    <a:pt x="24485" y="7080"/>
                  </a:cubicBezTo>
                  <a:cubicBezTo>
                    <a:pt x="24440" y="7085"/>
                    <a:pt x="24395" y="7088"/>
                    <a:pt x="24351" y="7088"/>
                  </a:cubicBezTo>
                  <a:cubicBezTo>
                    <a:pt x="23831" y="7088"/>
                    <a:pt x="23342" y="6738"/>
                    <a:pt x="23250" y="6246"/>
                  </a:cubicBezTo>
                  <a:cubicBezTo>
                    <a:pt x="23150" y="5813"/>
                    <a:pt x="23250" y="5346"/>
                    <a:pt x="23417" y="4945"/>
                  </a:cubicBezTo>
                  <a:cubicBezTo>
                    <a:pt x="23517" y="4512"/>
                    <a:pt x="23751" y="4111"/>
                    <a:pt x="23851" y="3678"/>
                  </a:cubicBezTo>
                  <a:cubicBezTo>
                    <a:pt x="24084" y="2777"/>
                    <a:pt x="23917" y="1743"/>
                    <a:pt x="23017" y="1176"/>
                  </a:cubicBezTo>
                  <a:cubicBezTo>
                    <a:pt x="22817" y="1076"/>
                    <a:pt x="22583" y="976"/>
                    <a:pt x="22316" y="976"/>
                  </a:cubicBezTo>
                  <a:cubicBezTo>
                    <a:pt x="22286" y="974"/>
                    <a:pt x="22257" y="973"/>
                    <a:pt x="22228" y="973"/>
                  </a:cubicBezTo>
                  <a:cubicBezTo>
                    <a:pt x="21062" y="973"/>
                    <a:pt x="20657" y="2256"/>
                    <a:pt x="19681" y="2744"/>
                  </a:cubicBezTo>
                  <a:cubicBezTo>
                    <a:pt x="19602" y="2760"/>
                    <a:pt x="19523" y="2767"/>
                    <a:pt x="19443" y="2767"/>
                  </a:cubicBezTo>
                  <a:cubicBezTo>
                    <a:pt x="19017" y="2767"/>
                    <a:pt x="18589" y="2553"/>
                    <a:pt x="18280" y="2243"/>
                  </a:cubicBezTo>
                  <a:cubicBezTo>
                    <a:pt x="17913" y="1843"/>
                    <a:pt x="17646" y="1343"/>
                    <a:pt x="17346" y="942"/>
                  </a:cubicBezTo>
                  <a:cubicBezTo>
                    <a:pt x="17079" y="475"/>
                    <a:pt x="16646" y="109"/>
                    <a:pt x="16145" y="8"/>
                  </a:cubicBezTo>
                  <a:cubicBezTo>
                    <a:pt x="16100" y="3"/>
                    <a:pt x="16055" y="1"/>
                    <a:pt x="1601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1" name="Google Shape;2041;p70"/>
            <p:cNvSpPr/>
            <p:nvPr/>
          </p:nvSpPr>
          <p:spPr>
            <a:xfrm>
              <a:off x="10580250" y="6695225"/>
              <a:ext cx="217675" cy="632300"/>
            </a:xfrm>
            <a:custGeom>
              <a:avLst/>
              <a:gdLst/>
              <a:ahLst/>
              <a:cxnLst/>
              <a:rect l="l" t="t" r="r" b="b"/>
              <a:pathLst>
                <a:path w="8707" h="25292" extrusionOk="0">
                  <a:moveTo>
                    <a:pt x="8173" y="1"/>
                  </a:moveTo>
                  <a:cubicBezTo>
                    <a:pt x="5037" y="2403"/>
                    <a:pt x="2602" y="5772"/>
                    <a:pt x="1368" y="9574"/>
                  </a:cubicBezTo>
                  <a:cubicBezTo>
                    <a:pt x="101" y="13377"/>
                    <a:pt x="1" y="17513"/>
                    <a:pt x="1035" y="21383"/>
                  </a:cubicBezTo>
                  <a:cubicBezTo>
                    <a:pt x="668" y="22117"/>
                    <a:pt x="734" y="23051"/>
                    <a:pt x="1035" y="23851"/>
                  </a:cubicBezTo>
                  <a:cubicBezTo>
                    <a:pt x="1101" y="24185"/>
                    <a:pt x="1268" y="24518"/>
                    <a:pt x="1568" y="24685"/>
                  </a:cubicBezTo>
                  <a:cubicBezTo>
                    <a:pt x="1672" y="24755"/>
                    <a:pt x="1797" y="24788"/>
                    <a:pt x="1918" y="24788"/>
                  </a:cubicBezTo>
                  <a:cubicBezTo>
                    <a:pt x="2148" y="24788"/>
                    <a:pt x="2370" y="24670"/>
                    <a:pt x="2436" y="24452"/>
                  </a:cubicBezTo>
                  <a:cubicBezTo>
                    <a:pt x="2569" y="24685"/>
                    <a:pt x="2736" y="24885"/>
                    <a:pt x="2936" y="25052"/>
                  </a:cubicBezTo>
                  <a:cubicBezTo>
                    <a:pt x="3131" y="25199"/>
                    <a:pt x="3380" y="25292"/>
                    <a:pt x="3617" y="25292"/>
                  </a:cubicBezTo>
                  <a:cubicBezTo>
                    <a:pt x="3704" y="25292"/>
                    <a:pt x="3790" y="25279"/>
                    <a:pt x="3870" y="25252"/>
                  </a:cubicBezTo>
                  <a:cubicBezTo>
                    <a:pt x="4170" y="25119"/>
                    <a:pt x="4404" y="24785"/>
                    <a:pt x="4337" y="24518"/>
                  </a:cubicBezTo>
                  <a:lnTo>
                    <a:pt x="4370" y="24452"/>
                  </a:lnTo>
                  <a:cubicBezTo>
                    <a:pt x="4521" y="24628"/>
                    <a:pt x="4729" y="24766"/>
                    <a:pt x="4951" y="24766"/>
                  </a:cubicBezTo>
                  <a:cubicBezTo>
                    <a:pt x="5023" y="24766"/>
                    <a:pt x="5097" y="24751"/>
                    <a:pt x="5171" y="24719"/>
                  </a:cubicBezTo>
                  <a:cubicBezTo>
                    <a:pt x="5571" y="24685"/>
                    <a:pt x="5938" y="24252"/>
                    <a:pt x="6005" y="23785"/>
                  </a:cubicBezTo>
                  <a:cubicBezTo>
                    <a:pt x="5438" y="23351"/>
                    <a:pt x="5104" y="22717"/>
                    <a:pt x="4937" y="22050"/>
                  </a:cubicBezTo>
                  <a:cubicBezTo>
                    <a:pt x="4937" y="21883"/>
                    <a:pt x="4904" y="21716"/>
                    <a:pt x="5004" y="21550"/>
                  </a:cubicBezTo>
                  <a:cubicBezTo>
                    <a:pt x="5079" y="21400"/>
                    <a:pt x="5267" y="21324"/>
                    <a:pt x="5440" y="21324"/>
                  </a:cubicBezTo>
                  <a:cubicBezTo>
                    <a:pt x="5498" y="21324"/>
                    <a:pt x="5554" y="21333"/>
                    <a:pt x="5605" y="21350"/>
                  </a:cubicBezTo>
                  <a:cubicBezTo>
                    <a:pt x="5838" y="21383"/>
                    <a:pt x="6038" y="21516"/>
                    <a:pt x="6238" y="21616"/>
                  </a:cubicBezTo>
                  <a:cubicBezTo>
                    <a:pt x="6395" y="21721"/>
                    <a:pt x="6592" y="21804"/>
                    <a:pt x="6766" y="21804"/>
                  </a:cubicBezTo>
                  <a:cubicBezTo>
                    <a:pt x="6815" y="21804"/>
                    <a:pt x="6862" y="21798"/>
                    <a:pt x="6905" y="21783"/>
                  </a:cubicBezTo>
                  <a:cubicBezTo>
                    <a:pt x="7272" y="21716"/>
                    <a:pt x="7506" y="21249"/>
                    <a:pt x="7372" y="20883"/>
                  </a:cubicBezTo>
                  <a:cubicBezTo>
                    <a:pt x="7306" y="20516"/>
                    <a:pt x="6939" y="20215"/>
                    <a:pt x="6572" y="20082"/>
                  </a:cubicBezTo>
                  <a:cubicBezTo>
                    <a:pt x="6238" y="19949"/>
                    <a:pt x="5838" y="19915"/>
                    <a:pt x="5438" y="19848"/>
                  </a:cubicBezTo>
                  <a:cubicBezTo>
                    <a:pt x="5071" y="19748"/>
                    <a:pt x="4704" y="19615"/>
                    <a:pt x="4337" y="19381"/>
                  </a:cubicBezTo>
                  <a:cubicBezTo>
                    <a:pt x="3503" y="17180"/>
                    <a:pt x="3336" y="14745"/>
                    <a:pt x="3837" y="12443"/>
                  </a:cubicBezTo>
                  <a:cubicBezTo>
                    <a:pt x="4270" y="10175"/>
                    <a:pt x="5438" y="8007"/>
                    <a:pt x="7072" y="6339"/>
                  </a:cubicBezTo>
                  <a:lnTo>
                    <a:pt x="7172" y="6339"/>
                  </a:lnTo>
                  <a:cubicBezTo>
                    <a:pt x="7106" y="6239"/>
                    <a:pt x="7072" y="6205"/>
                    <a:pt x="7039" y="6105"/>
                  </a:cubicBezTo>
                  <a:cubicBezTo>
                    <a:pt x="6572" y="5205"/>
                    <a:pt x="7072" y="4104"/>
                    <a:pt x="7573" y="3237"/>
                  </a:cubicBezTo>
                  <a:cubicBezTo>
                    <a:pt x="8073" y="2369"/>
                    <a:pt x="8707" y="1402"/>
                    <a:pt x="8407" y="401"/>
                  </a:cubicBezTo>
                  <a:cubicBezTo>
                    <a:pt x="8373" y="268"/>
                    <a:pt x="8340" y="101"/>
                    <a:pt x="824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2" name="Google Shape;2042;p70"/>
            <p:cNvSpPr/>
            <p:nvPr/>
          </p:nvSpPr>
          <p:spPr>
            <a:xfrm>
              <a:off x="10733700" y="6122325"/>
              <a:ext cx="772225" cy="1275100"/>
            </a:xfrm>
            <a:custGeom>
              <a:avLst/>
              <a:gdLst/>
              <a:ahLst/>
              <a:cxnLst/>
              <a:rect l="l" t="t" r="r" b="b"/>
              <a:pathLst>
                <a:path w="30889" h="51004" fill="none" extrusionOk="0">
                  <a:moveTo>
                    <a:pt x="22516" y="48135"/>
                  </a:moveTo>
                  <a:cubicBezTo>
                    <a:pt x="22717" y="47434"/>
                    <a:pt x="22850" y="46701"/>
                    <a:pt x="23384" y="46300"/>
                  </a:cubicBezTo>
                  <a:cubicBezTo>
                    <a:pt x="24051" y="45700"/>
                    <a:pt x="25085" y="45867"/>
                    <a:pt x="25952" y="45700"/>
                  </a:cubicBezTo>
                  <a:cubicBezTo>
                    <a:pt x="27120" y="45466"/>
                    <a:pt x="28087" y="44466"/>
                    <a:pt x="28254" y="43298"/>
                  </a:cubicBezTo>
                  <a:cubicBezTo>
                    <a:pt x="28454" y="42131"/>
                    <a:pt x="27887" y="40863"/>
                    <a:pt x="27053" y="40263"/>
                  </a:cubicBezTo>
                  <a:cubicBezTo>
                    <a:pt x="26519" y="39996"/>
                    <a:pt x="26453" y="39195"/>
                    <a:pt x="26786" y="38695"/>
                  </a:cubicBezTo>
                  <a:cubicBezTo>
                    <a:pt x="27120" y="38195"/>
                    <a:pt x="27720" y="37994"/>
                    <a:pt x="28254" y="37794"/>
                  </a:cubicBezTo>
                  <a:cubicBezTo>
                    <a:pt x="28954" y="37527"/>
                    <a:pt x="29722" y="37294"/>
                    <a:pt x="30055" y="36493"/>
                  </a:cubicBezTo>
                  <a:cubicBezTo>
                    <a:pt x="30122" y="36293"/>
                    <a:pt x="30189" y="36026"/>
                    <a:pt x="30189" y="35793"/>
                  </a:cubicBezTo>
                  <a:cubicBezTo>
                    <a:pt x="30055" y="33891"/>
                    <a:pt x="27687" y="34192"/>
                    <a:pt x="27387" y="32657"/>
                  </a:cubicBezTo>
                  <a:cubicBezTo>
                    <a:pt x="27353" y="32390"/>
                    <a:pt x="27353" y="32157"/>
                    <a:pt x="27420" y="31957"/>
                  </a:cubicBezTo>
                  <a:cubicBezTo>
                    <a:pt x="27620" y="31223"/>
                    <a:pt x="28220" y="30789"/>
                    <a:pt x="28721" y="30489"/>
                  </a:cubicBezTo>
                  <a:cubicBezTo>
                    <a:pt x="29154" y="30222"/>
                    <a:pt x="29588" y="29889"/>
                    <a:pt x="29922" y="29488"/>
                  </a:cubicBezTo>
                  <a:cubicBezTo>
                    <a:pt x="30122" y="29221"/>
                    <a:pt x="30289" y="28955"/>
                    <a:pt x="30422" y="28654"/>
                  </a:cubicBezTo>
                  <a:cubicBezTo>
                    <a:pt x="30656" y="28054"/>
                    <a:pt x="30656" y="27353"/>
                    <a:pt x="30289" y="26853"/>
                  </a:cubicBezTo>
                  <a:cubicBezTo>
                    <a:pt x="29788" y="26253"/>
                    <a:pt x="28754" y="26119"/>
                    <a:pt x="28454" y="25352"/>
                  </a:cubicBezTo>
                  <a:cubicBezTo>
                    <a:pt x="28220" y="24785"/>
                    <a:pt x="28554" y="24118"/>
                    <a:pt x="28988" y="23651"/>
                  </a:cubicBezTo>
                  <a:cubicBezTo>
                    <a:pt x="29455" y="23184"/>
                    <a:pt x="29988" y="22850"/>
                    <a:pt x="30389" y="22350"/>
                  </a:cubicBezTo>
                  <a:cubicBezTo>
                    <a:pt x="30789" y="21716"/>
                    <a:pt x="30889" y="20949"/>
                    <a:pt x="30589" y="20215"/>
                  </a:cubicBezTo>
                  <a:cubicBezTo>
                    <a:pt x="30322" y="19648"/>
                    <a:pt x="29922" y="19281"/>
                    <a:pt x="29321" y="19014"/>
                  </a:cubicBezTo>
                  <a:cubicBezTo>
                    <a:pt x="28721" y="18781"/>
                    <a:pt x="27954" y="18881"/>
                    <a:pt x="27720" y="18047"/>
                  </a:cubicBezTo>
                  <a:cubicBezTo>
                    <a:pt x="27653" y="17847"/>
                    <a:pt x="27620" y="17613"/>
                    <a:pt x="27653" y="17380"/>
                  </a:cubicBezTo>
                  <a:cubicBezTo>
                    <a:pt x="27787" y="16712"/>
                    <a:pt x="28154" y="16245"/>
                    <a:pt x="28454" y="15645"/>
                  </a:cubicBezTo>
                  <a:cubicBezTo>
                    <a:pt x="28654" y="15211"/>
                    <a:pt x="28854" y="14778"/>
                    <a:pt x="28788" y="14311"/>
                  </a:cubicBezTo>
                  <a:cubicBezTo>
                    <a:pt x="28754" y="13777"/>
                    <a:pt x="28387" y="13310"/>
                    <a:pt x="27920" y="13010"/>
                  </a:cubicBezTo>
                  <a:cubicBezTo>
                    <a:pt x="27453" y="12676"/>
                    <a:pt x="26953" y="12509"/>
                    <a:pt x="26453" y="12309"/>
                  </a:cubicBezTo>
                  <a:cubicBezTo>
                    <a:pt x="26152" y="12309"/>
                    <a:pt x="25952" y="12042"/>
                    <a:pt x="25919" y="11776"/>
                  </a:cubicBezTo>
                  <a:cubicBezTo>
                    <a:pt x="25885" y="11475"/>
                    <a:pt x="26019" y="11175"/>
                    <a:pt x="26152" y="10975"/>
                  </a:cubicBezTo>
                  <a:cubicBezTo>
                    <a:pt x="26352" y="10708"/>
                    <a:pt x="26553" y="10541"/>
                    <a:pt x="26719" y="10308"/>
                  </a:cubicBezTo>
                  <a:cubicBezTo>
                    <a:pt x="27253" y="9541"/>
                    <a:pt x="27387" y="8473"/>
                    <a:pt x="26786" y="7773"/>
                  </a:cubicBezTo>
                  <a:cubicBezTo>
                    <a:pt x="26453" y="7439"/>
                    <a:pt x="25986" y="7206"/>
                    <a:pt x="25552" y="7139"/>
                  </a:cubicBezTo>
                  <a:cubicBezTo>
                    <a:pt x="25218" y="7106"/>
                    <a:pt x="24818" y="7106"/>
                    <a:pt x="24484" y="7139"/>
                  </a:cubicBezTo>
                  <a:cubicBezTo>
                    <a:pt x="23917" y="7206"/>
                    <a:pt x="23384" y="6839"/>
                    <a:pt x="23250" y="6305"/>
                  </a:cubicBezTo>
                  <a:lnTo>
                    <a:pt x="23250" y="6305"/>
                  </a:lnTo>
                  <a:cubicBezTo>
                    <a:pt x="23150" y="5871"/>
                    <a:pt x="23250" y="5438"/>
                    <a:pt x="23417" y="5004"/>
                  </a:cubicBezTo>
                  <a:cubicBezTo>
                    <a:pt x="23584" y="4604"/>
                    <a:pt x="23751" y="4170"/>
                    <a:pt x="23884" y="3770"/>
                  </a:cubicBezTo>
                  <a:cubicBezTo>
                    <a:pt x="24118" y="2836"/>
                    <a:pt x="23917" y="1802"/>
                    <a:pt x="23050" y="1268"/>
                  </a:cubicBezTo>
                  <a:cubicBezTo>
                    <a:pt x="22817" y="1135"/>
                    <a:pt x="22583" y="1035"/>
                    <a:pt x="22316" y="1035"/>
                  </a:cubicBezTo>
                  <a:cubicBezTo>
                    <a:pt x="21082" y="968"/>
                    <a:pt x="20648" y="2302"/>
                    <a:pt x="19714" y="2802"/>
                  </a:cubicBezTo>
                  <a:cubicBezTo>
                    <a:pt x="19214" y="2936"/>
                    <a:pt x="18647" y="2669"/>
                    <a:pt x="18280" y="2302"/>
                  </a:cubicBezTo>
                  <a:cubicBezTo>
                    <a:pt x="17913" y="1935"/>
                    <a:pt x="17713" y="1468"/>
                    <a:pt x="17379" y="1001"/>
                  </a:cubicBezTo>
                  <a:cubicBezTo>
                    <a:pt x="17079" y="601"/>
                    <a:pt x="16645" y="167"/>
                    <a:pt x="16145" y="101"/>
                  </a:cubicBezTo>
                  <a:cubicBezTo>
                    <a:pt x="15578" y="0"/>
                    <a:pt x="14978" y="334"/>
                    <a:pt x="14611" y="834"/>
                  </a:cubicBezTo>
                  <a:cubicBezTo>
                    <a:pt x="14244" y="1301"/>
                    <a:pt x="14077" y="1935"/>
                    <a:pt x="13777" y="2469"/>
                  </a:cubicBezTo>
                  <a:cubicBezTo>
                    <a:pt x="13276" y="2836"/>
                    <a:pt x="12543" y="2702"/>
                    <a:pt x="11942" y="2436"/>
                  </a:cubicBezTo>
                  <a:cubicBezTo>
                    <a:pt x="11242" y="2035"/>
                    <a:pt x="10641" y="1468"/>
                    <a:pt x="9874" y="1301"/>
                  </a:cubicBezTo>
                  <a:cubicBezTo>
                    <a:pt x="9540" y="1268"/>
                    <a:pt x="9207" y="1301"/>
                    <a:pt x="8907" y="1468"/>
                  </a:cubicBezTo>
                  <a:cubicBezTo>
                    <a:pt x="8273" y="1835"/>
                    <a:pt x="8306" y="2536"/>
                    <a:pt x="8540" y="3103"/>
                  </a:cubicBezTo>
                  <a:cubicBezTo>
                    <a:pt x="8706" y="3503"/>
                    <a:pt x="8907" y="3937"/>
                    <a:pt x="9007" y="4337"/>
                  </a:cubicBezTo>
                  <a:cubicBezTo>
                    <a:pt x="9073" y="4804"/>
                    <a:pt x="9040" y="5338"/>
                    <a:pt x="8840" y="5471"/>
                  </a:cubicBezTo>
                  <a:cubicBezTo>
                    <a:pt x="8039" y="5938"/>
                    <a:pt x="7072" y="5838"/>
                    <a:pt x="6205" y="5971"/>
                  </a:cubicBezTo>
                  <a:cubicBezTo>
                    <a:pt x="5337" y="6105"/>
                    <a:pt x="4337" y="6639"/>
                    <a:pt x="4270" y="7539"/>
                  </a:cubicBezTo>
                  <a:cubicBezTo>
                    <a:pt x="4270" y="8206"/>
                    <a:pt x="4837" y="8807"/>
                    <a:pt x="4770" y="9474"/>
                  </a:cubicBezTo>
                  <a:cubicBezTo>
                    <a:pt x="4737" y="10441"/>
                    <a:pt x="3536" y="10975"/>
                    <a:pt x="2736" y="11275"/>
                  </a:cubicBezTo>
                  <a:cubicBezTo>
                    <a:pt x="2335" y="11375"/>
                    <a:pt x="2002" y="11642"/>
                    <a:pt x="1701" y="11976"/>
                  </a:cubicBezTo>
                  <a:cubicBezTo>
                    <a:pt x="667" y="13310"/>
                    <a:pt x="2335" y="14511"/>
                    <a:pt x="2335" y="15879"/>
                  </a:cubicBezTo>
                  <a:cubicBezTo>
                    <a:pt x="2369" y="17546"/>
                    <a:pt x="0" y="18681"/>
                    <a:pt x="234" y="20348"/>
                  </a:cubicBezTo>
                  <a:cubicBezTo>
                    <a:pt x="401" y="21449"/>
                    <a:pt x="1568" y="22050"/>
                    <a:pt x="2068" y="23017"/>
                  </a:cubicBezTo>
                  <a:cubicBezTo>
                    <a:pt x="2168" y="23150"/>
                    <a:pt x="2202" y="23317"/>
                    <a:pt x="2235" y="23451"/>
                  </a:cubicBezTo>
                  <a:cubicBezTo>
                    <a:pt x="2535" y="24451"/>
                    <a:pt x="1902" y="25385"/>
                    <a:pt x="1401" y="26286"/>
                  </a:cubicBezTo>
                  <a:cubicBezTo>
                    <a:pt x="901" y="27153"/>
                    <a:pt x="401" y="28221"/>
                    <a:pt x="868" y="29155"/>
                  </a:cubicBezTo>
                  <a:cubicBezTo>
                    <a:pt x="901" y="29221"/>
                    <a:pt x="934" y="29288"/>
                    <a:pt x="1001" y="29355"/>
                  </a:cubicBezTo>
                  <a:cubicBezTo>
                    <a:pt x="1335" y="29822"/>
                    <a:pt x="1868" y="30122"/>
                    <a:pt x="2369" y="30456"/>
                  </a:cubicBezTo>
                  <a:cubicBezTo>
                    <a:pt x="2902" y="30823"/>
                    <a:pt x="3436" y="31356"/>
                    <a:pt x="3369" y="32023"/>
                  </a:cubicBezTo>
                  <a:cubicBezTo>
                    <a:pt x="3369" y="32957"/>
                    <a:pt x="2635" y="33691"/>
                    <a:pt x="2102" y="34392"/>
                  </a:cubicBezTo>
                  <a:cubicBezTo>
                    <a:pt x="1568" y="35126"/>
                    <a:pt x="1101" y="36160"/>
                    <a:pt x="1601" y="36894"/>
                  </a:cubicBezTo>
                  <a:cubicBezTo>
                    <a:pt x="2335" y="37994"/>
                    <a:pt x="4470" y="37627"/>
                    <a:pt x="4137" y="39729"/>
                  </a:cubicBezTo>
                  <a:cubicBezTo>
                    <a:pt x="4103" y="40163"/>
                    <a:pt x="3936" y="40563"/>
                    <a:pt x="3736" y="40963"/>
                  </a:cubicBezTo>
                  <a:cubicBezTo>
                    <a:pt x="3203" y="42031"/>
                    <a:pt x="3603" y="43698"/>
                    <a:pt x="4770" y="44132"/>
                  </a:cubicBezTo>
                  <a:cubicBezTo>
                    <a:pt x="5204" y="44299"/>
                    <a:pt x="5671" y="44232"/>
                    <a:pt x="6071" y="44399"/>
                  </a:cubicBezTo>
                  <a:cubicBezTo>
                    <a:pt x="6638" y="44632"/>
                    <a:pt x="7105" y="45200"/>
                    <a:pt x="7339" y="45800"/>
                  </a:cubicBezTo>
                  <a:cubicBezTo>
                    <a:pt x="7539" y="46367"/>
                    <a:pt x="7572" y="47034"/>
                    <a:pt x="7739" y="47635"/>
                  </a:cubicBezTo>
                  <a:cubicBezTo>
                    <a:pt x="8073" y="48335"/>
                    <a:pt x="8373" y="49036"/>
                    <a:pt x="8907" y="49569"/>
                  </a:cubicBezTo>
                  <a:cubicBezTo>
                    <a:pt x="9440" y="50136"/>
                    <a:pt x="10241" y="50503"/>
                    <a:pt x="10975" y="50303"/>
                  </a:cubicBezTo>
                  <a:cubicBezTo>
                    <a:pt x="11308" y="50203"/>
                    <a:pt x="11642" y="50003"/>
                    <a:pt x="11909" y="49803"/>
                  </a:cubicBezTo>
                  <a:cubicBezTo>
                    <a:pt x="12476" y="49336"/>
                    <a:pt x="12943" y="48735"/>
                    <a:pt x="13610" y="48535"/>
                  </a:cubicBezTo>
                  <a:cubicBezTo>
                    <a:pt x="13677" y="48535"/>
                    <a:pt x="13710" y="48502"/>
                    <a:pt x="13777" y="48502"/>
                  </a:cubicBezTo>
                  <a:cubicBezTo>
                    <a:pt x="14444" y="48368"/>
                    <a:pt x="15144" y="48702"/>
                    <a:pt x="15711" y="49136"/>
                  </a:cubicBezTo>
                  <a:cubicBezTo>
                    <a:pt x="16245" y="49536"/>
                    <a:pt x="16746" y="50036"/>
                    <a:pt x="17346" y="50403"/>
                  </a:cubicBezTo>
                  <a:cubicBezTo>
                    <a:pt x="18180" y="50904"/>
                    <a:pt x="19247" y="51004"/>
                    <a:pt x="20148" y="50670"/>
                  </a:cubicBezTo>
                  <a:cubicBezTo>
                    <a:pt x="20682" y="50503"/>
                    <a:pt x="21082" y="50203"/>
                    <a:pt x="21449" y="49836"/>
                  </a:cubicBezTo>
                  <a:cubicBezTo>
                    <a:pt x="21783" y="49503"/>
                    <a:pt x="22049" y="49136"/>
                    <a:pt x="22216" y="48669"/>
                  </a:cubicBezTo>
                  <a:cubicBezTo>
                    <a:pt x="22416" y="48502"/>
                    <a:pt x="22450" y="48302"/>
                    <a:pt x="22516" y="48135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3" name="Google Shape;2043;p70"/>
            <p:cNvSpPr/>
            <p:nvPr/>
          </p:nvSpPr>
          <p:spPr>
            <a:xfrm>
              <a:off x="10581075" y="6696075"/>
              <a:ext cx="204350" cy="621300"/>
            </a:xfrm>
            <a:custGeom>
              <a:avLst/>
              <a:gdLst/>
              <a:ahLst/>
              <a:cxnLst/>
              <a:rect l="l" t="t" r="r" b="b"/>
              <a:pathLst>
                <a:path w="8174" h="24852" fill="none" extrusionOk="0">
                  <a:moveTo>
                    <a:pt x="8173" y="0"/>
                  </a:moveTo>
                  <a:cubicBezTo>
                    <a:pt x="5038" y="2469"/>
                    <a:pt x="2636" y="5838"/>
                    <a:pt x="1369" y="9574"/>
                  </a:cubicBezTo>
                  <a:cubicBezTo>
                    <a:pt x="134" y="13376"/>
                    <a:pt x="1" y="17513"/>
                    <a:pt x="1035" y="21382"/>
                  </a:cubicBezTo>
                  <a:cubicBezTo>
                    <a:pt x="668" y="22116"/>
                    <a:pt x="801" y="23017"/>
                    <a:pt x="1035" y="23851"/>
                  </a:cubicBezTo>
                  <a:cubicBezTo>
                    <a:pt x="1168" y="24184"/>
                    <a:pt x="1302" y="24518"/>
                    <a:pt x="1602" y="24685"/>
                  </a:cubicBezTo>
                  <a:cubicBezTo>
                    <a:pt x="1869" y="24851"/>
                    <a:pt x="2336" y="24751"/>
                    <a:pt x="2469" y="24484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4" name="Google Shape;2044;p70"/>
            <p:cNvSpPr/>
            <p:nvPr/>
          </p:nvSpPr>
          <p:spPr>
            <a:xfrm>
              <a:off x="10627775" y="7256475"/>
              <a:ext cx="62575" cy="72575"/>
            </a:xfrm>
            <a:custGeom>
              <a:avLst/>
              <a:gdLst/>
              <a:ahLst/>
              <a:cxnLst/>
              <a:rect l="l" t="t" r="r" b="b"/>
              <a:pathLst>
                <a:path w="2503" h="2903" fill="none" extrusionOk="0">
                  <a:moveTo>
                    <a:pt x="1" y="0"/>
                  </a:moveTo>
                  <a:cubicBezTo>
                    <a:pt x="68" y="634"/>
                    <a:pt x="234" y="1268"/>
                    <a:pt x="468" y="1835"/>
                  </a:cubicBezTo>
                  <a:cubicBezTo>
                    <a:pt x="501" y="1902"/>
                    <a:pt x="501" y="1968"/>
                    <a:pt x="568" y="2002"/>
                  </a:cubicBezTo>
                  <a:cubicBezTo>
                    <a:pt x="668" y="2202"/>
                    <a:pt x="835" y="2435"/>
                    <a:pt x="1068" y="2602"/>
                  </a:cubicBezTo>
                  <a:cubicBezTo>
                    <a:pt x="1302" y="2802"/>
                    <a:pt x="1635" y="2902"/>
                    <a:pt x="1969" y="2802"/>
                  </a:cubicBezTo>
                  <a:cubicBezTo>
                    <a:pt x="2269" y="2702"/>
                    <a:pt x="2503" y="2369"/>
                    <a:pt x="2436" y="2068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5" name="Google Shape;2045;p70"/>
            <p:cNvSpPr/>
            <p:nvPr/>
          </p:nvSpPr>
          <p:spPr>
            <a:xfrm>
              <a:off x="10662800" y="6855350"/>
              <a:ext cx="105950" cy="461175"/>
            </a:xfrm>
            <a:custGeom>
              <a:avLst/>
              <a:gdLst/>
              <a:ahLst/>
              <a:cxnLst/>
              <a:rect l="l" t="t" r="r" b="b"/>
              <a:pathLst>
                <a:path w="4238" h="18447" fill="none" extrusionOk="0">
                  <a:moveTo>
                    <a:pt x="1" y="15678"/>
                  </a:moveTo>
                  <a:cubicBezTo>
                    <a:pt x="201" y="16012"/>
                    <a:pt x="301" y="16379"/>
                    <a:pt x="435" y="16779"/>
                  </a:cubicBezTo>
                  <a:cubicBezTo>
                    <a:pt x="568" y="17146"/>
                    <a:pt x="668" y="17546"/>
                    <a:pt x="902" y="17847"/>
                  </a:cubicBezTo>
                  <a:cubicBezTo>
                    <a:pt x="935" y="17947"/>
                    <a:pt x="1035" y="17980"/>
                    <a:pt x="1068" y="18047"/>
                  </a:cubicBezTo>
                  <a:cubicBezTo>
                    <a:pt x="1268" y="18280"/>
                    <a:pt x="1569" y="18447"/>
                    <a:pt x="1902" y="18380"/>
                  </a:cubicBezTo>
                  <a:cubicBezTo>
                    <a:pt x="2369" y="18347"/>
                    <a:pt x="2736" y="17947"/>
                    <a:pt x="2736" y="17480"/>
                  </a:cubicBezTo>
                  <a:cubicBezTo>
                    <a:pt x="2236" y="17013"/>
                    <a:pt x="1869" y="16379"/>
                    <a:pt x="1702" y="15712"/>
                  </a:cubicBezTo>
                  <a:cubicBezTo>
                    <a:pt x="1669" y="15545"/>
                    <a:pt x="1669" y="15345"/>
                    <a:pt x="1735" y="15211"/>
                  </a:cubicBezTo>
                  <a:cubicBezTo>
                    <a:pt x="1869" y="15011"/>
                    <a:pt x="2102" y="14978"/>
                    <a:pt x="2369" y="15011"/>
                  </a:cubicBezTo>
                  <a:cubicBezTo>
                    <a:pt x="2569" y="15045"/>
                    <a:pt x="2770" y="15178"/>
                    <a:pt x="3003" y="15311"/>
                  </a:cubicBezTo>
                  <a:cubicBezTo>
                    <a:pt x="3203" y="15412"/>
                    <a:pt x="3437" y="15512"/>
                    <a:pt x="3670" y="15478"/>
                  </a:cubicBezTo>
                  <a:cubicBezTo>
                    <a:pt x="4037" y="15378"/>
                    <a:pt x="4237" y="14911"/>
                    <a:pt x="4104" y="14544"/>
                  </a:cubicBezTo>
                  <a:cubicBezTo>
                    <a:pt x="4004" y="14177"/>
                    <a:pt x="3670" y="13910"/>
                    <a:pt x="3337" y="13744"/>
                  </a:cubicBezTo>
                  <a:cubicBezTo>
                    <a:pt x="2936" y="13644"/>
                    <a:pt x="2569" y="13544"/>
                    <a:pt x="2202" y="13510"/>
                  </a:cubicBezTo>
                  <a:cubicBezTo>
                    <a:pt x="1836" y="13410"/>
                    <a:pt x="1402" y="13310"/>
                    <a:pt x="1068" y="13043"/>
                  </a:cubicBezTo>
                  <a:cubicBezTo>
                    <a:pt x="268" y="10842"/>
                    <a:pt x="101" y="8407"/>
                    <a:pt x="568" y="6138"/>
                  </a:cubicBezTo>
                  <a:cubicBezTo>
                    <a:pt x="1068" y="3837"/>
                    <a:pt x="2202" y="1702"/>
                    <a:pt x="38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6" name="Google Shape;2046;p70"/>
            <p:cNvSpPr/>
            <p:nvPr/>
          </p:nvSpPr>
          <p:spPr>
            <a:xfrm>
              <a:off x="10864625" y="7334850"/>
              <a:ext cx="311075" cy="482050"/>
            </a:xfrm>
            <a:custGeom>
              <a:avLst/>
              <a:gdLst/>
              <a:ahLst/>
              <a:cxnLst/>
              <a:rect l="l" t="t" r="r" b="b"/>
              <a:pathLst>
                <a:path w="12443" h="19282" fill="none" extrusionOk="0">
                  <a:moveTo>
                    <a:pt x="8506" y="1"/>
                  </a:moveTo>
                  <a:cubicBezTo>
                    <a:pt x="10341" y="1035"/>
                    <a:pt x="11609" y="2970"/>
                    <a:pt x="12009" y="5038"/>
                  </a:cubicBezTo>
                  <a:cubicBezTo>
                    <a:pt x="12443" y="7139"/>
                    <a:pt x="12009" y="9341"/>
                    <a:pt x="11008" y="11276"/>
                  </a:cubicBezTo>
                  <a:cubicBezTo>
                    <a:pt x="10041" y="13177"/>
                    <a:pt x="8506" y="14778"/>
                    <a:pt x="6805" y="16012"/>
                  </a:cubicBezTo>
                  <a:cubicBezTo>
                    <a:pt x="7139" y="15979"/>
                    <a:pt x="7706" y="16112"/>
                    <a:pt x="8273" y="16212"/>
                  </a:cubicBezTo>
                  <a:cubicBezTo>
                    <a:pt x="9440" y="16479"/>
                    <a:pt x="10308" y="17413"/>
                    <a:pt x="10374" y="18614"/>
                  </a:cubicBezTo>
                  <a:lnTo>
                    <a:pt x="10374" y="18848"/>
                  </a:lnTo>
                  <a:cubicBezTo>
                    <a:pt x="10341" y="19115"/>
                    <a:pt x="10274" y="19281"/>
                    <a:pt x="10007" y="19281"/>
                  </a:cubicBezTo>
                  <a:lnTo>
                    <a:pt x="2269" y="19281"/>
                  </a:lnTo>
                  <a:cubicBezTo>
                    <a:pt x="0" y="19281"/>
                    <a:pt x="5538" y="14545"/>
                    <a:pt x="6972" y="12877"/>
                  </a:cubicBezTo>
                  <a:cubicBezTo>
                    <a:pt x="7973" y="11709"/>
                    <a:pt x="8873" y="10475"/>
                    <a:pt x="9474" y="9041"/>
                  </a:cubicBezTo>
                  <a:cubicBezTo>
                    <a:pt x="10108" y="7640"/>
                    <a:pt x="10341" y="6039"/>
                    <a:pt x="9974" y="4537"/>
                  </a:cubicBezTo>
                  <a:cubicBezTo>
                    <a:pt x="9607" y="3036"/>
                    <a:pt x="8173" y="1702"/>
                    <a:pt x="6705" y="12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7" name="Google Shape;2047;p70"/>
            <p:cNvSpPr/>
            <p:nvPr/>
          </p:nvSpPr>
          <p:spPr>
            <a:xfrm>
              <a:off x="11142325" y="7325675"/>
              <a:ext cx="267700" cy="492050"/>
            </a:xfrm>
            <a:custGeom>
              <a:avLst/>
              <a:gdLst/>
              <a:ahLst/>
              <a:cxnLst/>
              <a:rect l="l" t="t" r="r" b="b"/>
              <a:pathLst>
                <a:path w="10708" h="19682" fill="none" extrusionOk="0">
                  <a:moveTo>
                    <a:pt x="6171" y="1"/>
                  </a:moveTo>
                  <a:cubicBezTo>
                    <a:pt x="8440" y="968"/>
                    <a:pt x="9874" y="3337"/>
                    <a:pt x="10274" y="5405"/>
                  </a:cubicBezTo>
                  <a:cubicBezTo>
                    <a:pt x="10708" y="7506"/>
                    <a:pt x="10274" y="9708"/>
                    <a:pt x="9274" y="11643"/>
                  </a:cubicBezTo>
                  <a:cubicBezTo>
                    <a:pt x="8340" y="13544"/>
                    <a:pt x="6772" y="15145"/>
                    <a:pt x="5071" y="16379"/>
                  </a:cubicBezTo>
                  <a:cubicBezTo>
                    <a:pt x="5404" y="16346"/>
                    <a:pt x="6005" y="16479"/>
                    <a:pt x="6538" y="16579"/>
                  </a:cubicBezTo>
                  <a:cubicBezTo>
                    <a:pt x="7706" y="16846"/>
                    <a:pt x="8573" y="17780"/>
                    <a:pt x="8640" y="18981"/>
                  </a:cubicBezTo>
                  <a:cubicBezTo>
                    <a:pt x="8707" y="19381"/>
                    <a:pt x="8606" y="19682"/>
                    <a:pt x="8273" y="19682"/>
                  </a:cubicBezTo>
                  <a:lnTo>
                    <a:pt x="534" y="19682"/>
                  </a:lnTo>
                  <a:cubicBezTo>
                    <a:pt x="167" y="19682"/>
                    <a:pt x="0" y="19548"/>
                    <a:pt x="0" y="19348"/>
                  </a:cubicBezTo>
                  <a:cubicBezTo>
                    <a:pt x="0" y="18214"/>
                    <a:pt x="4070" y="14711"/>
                    <a:pt x="5237" y="13310"/>
                  </a:cubicBezTo>
                  <a:cubicBezTo>
                    <a:pt x="6238" y="12143"/>
                    <a:pt x="7172" y="10875"/>
                    <a:pt x="7739" y="9474"/>
                  </a:cubicBezTo>
                  <a:cubicBezTo>
                    <a:pt x="8373" y="8040"/>
                    <a:pt x="8606" y="6472"/>
                    <a:pt x="8240" y="4971"/>
                  </a:cubicBezTo>
                  <a:cubicBezTo>
                    <a:pt x="7873" y="3537"/>
                    <a:pt x="6572" y="2203"/>
                    <a:pt x="5171" y="1702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8" name="Google Shape;2048;p70"/>
            <p:cNvSpPr/>
            <p:nvPr/>
          </p:nvSpPr>
          <p:spPr>
            <a:xfrm>
              <a:off x="10831275" y="6737775"/>
              <a:ext cx="88400" cy="30025"/>
            </a:xfrm>
            <a:custGeom>
              <a:avLst/>
              <a:gdLst/>
              <a:ahLst/>
              <a:cxnLst/>
              <a:rect l="l" t="t" r="r" b="b"/>
              <a:pathLst>
                <a:path w="3536" h="1201" fill="none" extrusionOk="0">
                  <a:moveTo>
                    <a:pt x="0" y="33"/>
                  </a:moveTo>
                  <a:cubicBezTo>
                    <a:pt x="300" y="734"/>
                    <a:pt x="1034" y="1201"/>
                    <a:pt x="1801" y="1201"/>
                  </a:cubicBezTo>
                  <a:cubicBezTo>
                    <a:pt x="2535" y="1201"/>
                    <a:pt x="3302" y="701"/>
                    <a:pt x="3536" y="0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9" name="Google Shape;2049;p70"/>
            <p:cNvSpPr/>
            <p:nvPr/>
          </p:nvSpPr>
          <p:spPr>
            <a:xfrm>
              <a:off x="11332450" y="6671875"/>
              <a:ext cx="84250" cy="45900"/>
            </a:xfrm>
            <a:custGeom>
              <a:avLst/>
              <a:gdLst/>
              <a:ahLst/>
              <a:cxnLst/>
              <a:rect l="l" t="t" r="r" b="b"/>
              <a:pathLst>
                <a:path w="3370" h="1836" fill="none" extrusionOk="0">
                  <a:moveTo>
                    <a:pt x="1" y="1"/>
                  </a:moveTo>
                  <a:cubicBezTo>
                    <a:pt x="1" y="801"/>
                    <a:pt x="668" y="1602"/>
                    <a:pt x="1468" y="1702"/>
                  </a:cubicBezTo>
                  <a:cubicBezTo>
                    <a:pt x="2269" y="1836"/>
                    <a:pt x="3136" y="1335"/>
                    <a:pt x="3370" y="601"/>
                  </a:cubicBezTo>
                </a:path>
              </a:pathLst>
            </a:custGeom>
            <a:noFill/>
            <a:ln w="108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0" name="Google Shape;2050;p70"/>
            <p:cNvSpPr/>
            <p:nvPr/>
          </p:nvSpPr>
          <p:spPr>
            <a:xfrm>
              <a:off x="10877125" y="6716075"/>
              <a:ext cx="485375" cy="180150"/>
            </a:xfrm>
            <a:custGeom>
              <a:avLst/>
              <a:gdLst/>
              <a:ahLst/>
              <a:cxnLst/>
              <a:rect l="l" t="t" r="r" b="b"/>
              <a:pathLst>
                <a:path w="19415" h="7206" fill="none" extrusionOk="0">
                  <a:moveTo>
                    <a:pt x="1" y="2169"/>
                  </a:moveTo>
                  <a:cubicBezTo>
                    <a:pt x="2302" y="5371"/>
                    <a:pt x="6439" y="7206"/>
                    <a:pt x="10375" y="6772"/>
                  </a:cubicBezTo>
                  <a:cubicBezTo>
                    <a:pt x="14344" y="6372"/>
                    <a:pt x="17947" y="3670"/>
                    <a:pt x="19381" y="1"/>
                  </a:cubicBezTo>
                  <a:lnTo>
                    <a:pt x="19415" y="1"/>
                  </a:ln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1" name="Google Shape;2051;p70"/>
            <p:cNvSpPr/>
            <p:nvPr/>
          </p:nvSpPr>
          <p:spPr>
            <a:xfrm>
              <a:off x="11077275" y="6913725"/>
              <a:ext cx="115100" cy="28375"/>
            </a:xfrm>
            <a:custGeom>
              <a:avLst/>
              <a:gdLst/>
              <a:ahLst/>
              <a:cxnLst/>
              <a:rect l="l" t="t" r="r" b="b"/>
              <a:pathLst>
                <a:path w="4604" h="1135" fill="none" extrusionOk="0">
                  <a:moveTo>
                    <a:pt x="0" y="501"/>
                  </a:moveTo>
                  <a:cubicBezTo>
                    <a:pt x="701" y="934"/>
                    <a:pt x="1602" y="1135"/>
                    <a:pt x="2369" y="1035"/>
                  </a:cubicBezTo>
                  <a:cubicBezTo>
                    <a:pt x="3203" y="968"/>
                    <a:pt x="4003" y="568"/>
                    <a:pt x="4604" y="0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2" name="Google Shape;2052;p70"/>
            <p:cNvSpPr/>
            <p:nvPr/>
          </p:nvSpPr>
          <p:spPr>
            <a:xfrm>
              <a:off x="10960525" y="7012950"/>
              <a:ext cx="432825" cy="78425"/>
            </a:xfrm>
            <a:custGeom>
              <a:avLst/>
              <a:gdLst/>
              <a:ahLst/>
              <a:cxnLst/>
              <a:rect l="l" t="t" r="r" b="b"/>
              <a:pathLst>
                <a:path w="17313" h="3137" fill="none" extrusionOk="0">
                  <a:moveTo>
                    <a:pt x="0" y="1369"/>
                  </a:moveTo>
                  <a:cubicBezTo>
                    <a:pt x="100" y="1869"/>
                    <a:pt x="434" y="2303"/>
                    <a:pt x="868" y="2503"/>
                  </a:cubicBezTo>
                  <a:cubicBezTo>
                    <a:pt x="1335" y="2703"/>
                    <a:pt x="1868" y="2703"/>
                    <a:pt x="2335" y="2503"/>
                  </a:cubicBezTo>
                  <a:cubicBezTo>
                    <a:pt x="2802" y="2303"/>
                    <a:pt x="3169" y="1836"/>
                    <a:pt x="3670" y="1802"/>
                  </a:cubicBezTo>
                  <a:cubicBezTo>
                    <a:pt x="4637" y="1702"/>
                    <a:pt x="5271" y="3137"/>
                    <a:pt x="6205" y="3003"/>
                  </a:cubicBezTo>
                  <a:cubicBezTo>
                    <a:pt x="7005" y="2870"/>
                    <a:pt x="7339" y="1802"/>
                    <a:pt x="8140" y="1669"/>
                  </a:cubicBezTo>
                  <a:cubicBezTo>
                    <a:pt x="8807" y="1535"/>
                    <a:pt x="9340" y="2136"/>
                    <a:pt x="9941" y="2469"/>
                  </a:cubicBezTo>
                  <a:cubicBezTo>
                    <a:pt x="10708" y="2870"/>
                    <a:pt x="11809" y="2736"/>
                    <a:pt x="12476" y="2136"/>
                  </a:cubicBezTo>
                  <a:cubicBezTo>
                    <a:pt x="12876" y="1702"/>
                    <a:pt x="13210" y="1135"/>
                    <a:pt x="13810" y="968"/>
                  </a:cubicBezTo>
                  <a:cubicBezTo>
                    <a:pt x="14377" y="802"/>
                    <a:pt x="14978" y="1202"/>
                    <a:pt x="15612" y="1302"/>
                  </a:cubicBezTo>
                  <a:cubicBezTo>
                    <a:pt x="16379" y="1369"/>
                    <a:pt x="17179" y="768"/>
                    <a:pt x="17313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3" name="Google Shape;2053;p70"/>
            <p:cNvSpPr/>
            <p:nvPr/>
          </p:nvSpPr>
          <p:spPr>
            <a:xfrm>
              <a:off x="10990550" y="7171400"/>
              <a:ext cx="356950" cy="67575"/>
            </a:xfrm>
            <a:custGeom>
              <a:avLst/>
              <a:gdLst/>
              <a:ahLst/>
              <a:cxnLst/>
              <a:rect l="l" t="t" r="r" b="b"/>
              <a:pathLst>
                <a:path w="14278" h="2703" fill="none" extrusionOk="0">
                  <a:moveTo>
                    <a:pt x="0" y="1135"/>
                  </a:moveTo>
                  <a:cubicBezTo>
                    <a:pt x="467" y="2069"/>
                    <a:pt x="1768" y="2569"/>
                    <a:pt x="2769" y="2136"/>
                  </a:cubicBezTo>
                  <a:cubicBezTo>
                    <a:pt x="3269" y="1902"/>
                    <a:pt x="3736" y="1435"/>
                    <a:pt x="4270" y="1435"/>
                  </a:cubicBezTo>
                  <a:cubicBezTo>
                    <a:pt x="4904" y="1435"/>
                    <a:pt x="5337" y="2036"/>
                    <a:pt x="5904" y="2336"/>
                  </a:cubicBezTo>
                  <a:cubicBezTo>
                    <a:pt x="6572" y="2703"/>
                    <a:pt x="7439" y="2669"/>
                    <a:pt x="8073" y="2236"/>
                  </a:cubicBezTo>
                  <a:cubicBezTo>
                    <a:pt x="8606" y="1902"/>
                    <a:pt x="9007" y="1302"/>
                    <a:pt x="9641" y="1168"/>
                  </a:cubicBezTo>
                  <a:cubicBezTo>
                    <a:pt x="10274" y="1068"/>
                    <a:pt x="10808" y="1435"/>
                    <a:pt x="11442" y="1602"/>
                  </a:cubicBezTo>
                  <a:cubicBezTo>
                    <a:pt x="12609" y="1936"/>
                    <a:pt x="13977" y="1168"/>
                    <a:pt x="14277" y="1"/>
                  </a:cubicBezTo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4" name="Google Shape;2054;p70"/>
            <p:cNvSpPr/>
            <p:nvPr/>
          </p:nvSpPr>
          <p:spPr>
            <a:xfrm>
              <a:off x="10908825" y="6434225"/>
              <a:ext cx="79250" cy="55900"/>
            </a:xfrm>
            <a:custGeom>
              <a:avLst/>
              <a:gdLst/>
              <a:ahLst/>
              <a:cxnLst/>
              <a:rect l="l" t="t" r="r" b="b"/>
              <a:pathLst>
                <a:path w="3170" h="2236" fill="none" extrusionOk="0">
                  <a:moveTo>
                    <a:pt x="0" y="2235"/>
                  </a:moveTo>
                  <a:cubicBezTo>
                    <a:pt x="667" y="1101"/>
                    <a:pt x="1835" y="267"/>
                    <a:pt x="3169" y="0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5" name="Google Shape;2055;p70"/>
            <p:cNvSpPr/>
            <p:nvPr/>
          </p:nvSpPr>
          <p:spPr>
            <a:xfrm>
              <a:off x="11230725" y="6426700"/>
              <a:ext cx="95925" cy="30050"/>
            </a:xfrm>
            <a:custGeom>
              <a:avLst/>
              <a:gdLst/>
              <a:ahLst/>
              <a:cxnLst/>
              <a:rect l="l" t="t" r="r" b="b"/>
              <a:pathLst>
                <a:path w="3837" h="1202" fill="none" extrusionOk="0">
                  <a:moveTo>
                    <a:pt x="0" y="268"/>
                  </a:moveTo>
                  <a:cubicBezTo>
                    <a:pt x="1334" y="1"/>
                    <a:pt x="2802" y="334"/>
                    <a:pt x="3836" y="1202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6" name="Google Shape;2056;p70"/>
            <p:cNvSpPr/>
            <p:nvPr/>
          </p:nvSpPr>
          <p:spPr>
            <a:xfrm>
              <a:off x="11057250" y="6408375"/>
              <a:ext cx="101775" cy="24200"/>
            </a:xfrm>
            <a:custGeom>
              <a:avLst/>
              <a:gdLst/>
              <a:ahLst/>
              <a:cxnLst/>
              <a:rect l="l" t="t" r="r" b="b"/>
              <a:pathLst>
                <a:path w="4071" h="968" fill="none" extrusionOk="0">
                  <a:moveTo>
                    <a:pt x="1" y="967"/>
                  </a:moveTo>
                  <a:cubicBezTo>
                    <a:pt x="1135" y="67"/>
                    <a:pt x="2836" y="0"/>
                    <a:pt x="4070" y="734"/>
                  </a:cubicBezTo>
                </a:path>
              </a:pathLst>
            </a:custGeom>
            <a:noFill/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7" name="Google Shape;2057;p70"/>
            <p:cNvSpPr/>
            <p:nvPr/>
          </p:nvSpPr>
          <p:spPr>
            <a:xfrm>
              <a:off x="1092382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2" y="1"/>
                    <a:pt x="1" y="2136"/>
                    <a:pt x="1" y="4738"/>
                  </a:cubicBezTo>
                  <a:cubicBezTo>
                    <a:pt x="1" y="7373"/>
                    <a:pt x="1202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8" name="Google Shape;2058;p70"/>
            <p:cNvSpPr/>
            <p:nvPr/>
          </p:nvSpPr>
          <p:spPr>
            <a:xfrm>
              <a:off x="10961350" y="6530950"/>
              <a:ext cx="94275" cy="170150"/>
            </a:xfrm>
            <a:custGeom>
              <a:avLst/>
              <a:gdLst/>
              <a:ahLst/>
              <a:cxnLst/>
              <a:rect l="l" t="t" r="r" b="b"/>
              <a:pathLst>
                <a:path w="3771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770" y="1502"/>
                    <a:pt x="2903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9" name="Google Shape;2059;p70"/>
            <p:cNvSpPr/>
            <p:nvPr/>
          </p:nvSpPr>
          <p:spPr>
            <a:xfrm>
              <a:off x="11051425" y="6496750"/>
              <a:ext cx="130950" cy="237700"/>
            </a:xfrm>
            <a:custGeom>
              <a:avLst/>
              <a:gdLst/>
              <a:ahLst/>
              <a:cxnLst/>
              <a:rect l="l" t="t" r="r" b="b"/>
              <a:pathLst>
                <a:path w="5238" h="9508" extrusionOk="0">
                  <a:moveTo>
                    <a:pt x="2636" y="1"/>
                  </a:moveTo>
                  <a:cubicBezTo>
                    <a:pt x="1168" y="1"/>
                    <a:pt x="0" y="2136"/>
                    <a:pt x="0" y="4738"/>
                  </a:cubicBezTo>
                  <a:cubicBezTo>
                    <a:pt x="0" y="7373"/>
                    <a:pt x="1168" y="9508"/>
                    <a:pt x="2636" y="9508"/>
                  </a:cubicBezTo>
                  <a:cubicBezTo>
                    <a:pt x="4070" y="9508"/>
                    <a:pt x="5237" y="7373"/>
                    <a:pt x="5237" y="4738"/>
                  </a:cubicBezTo>
                  <a:cubicBezTo>
                    <a:pt x="5237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0" name="Google Shape;2060;p70"/>
            <p:cNvSpPr/>
            <p:nvPr/>
          </p:nvSpPr>
          <p:spPr>
            <a:xfrm>
              <a:off x="11088950" y="6530950"/>
              <a:ext cx="93425" cy="170150"/>
            </a:xfrm>
            <a:custGeom>
              <a:avLst/>
              <a:gdLst/>
              <a:ahLst/>
              <a:cxnLst/>
              <a:rect l="l" t="t" r="r" b="b"/>
              <a:pathLst>
                <a:path w="3737" h="6806" extrusionOk="0">
                  <a:moveTo>
                    <a:pt x="1835" y="1"/>
                  </a:moveTo>
                  <a:cubicBezTo>
                    <a:pt x="1001" y="1"/>
                    <a:pt x="301" y="968"/>
                    <a:pt x="0" y="2269"/>
                  </a:cubicBezTo>
                  <a:lnTo>
                    <a:pt x="1301" y="3136"/>
                  </a:lnTo>
                  <a:cubicBezTo>
                    <a:pt x="1568" y="3336"/>
                    <a:pt x="1568" y="3770"/>
                    <a:pt x="1235" y="3937"/>
                  </a:cubicBezTo>
                  <a:lnTo>
                    <a:pt x="0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869" y="6805"/>
                    <a:pt x="3703" y="5271"/>
                    <a:pt x="3703" y="3370"/>
                  </a:cubicBezTo>
                  <a:cubicBezTo>
                    <a:pt x="3736" y="1502"/>
                    <a:pt x="2902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1" name="Google Shape;2061;p70"/>
            <p:cNvSpPr/>
            <p:nvPr/>
          </p:nvSpPr>
          <p:spPr>
            <a:xfrm>
              <a:off x="11178175" y="6496750"/>
              <a:ext cx="131800" cy="237700"/>
            </a:xfrm>
            <a:custGeom>
              <a:avLst/>
              <a:gdLst/>
              <a:ahLst/>
              <a:cxnLst/>
              <a:rect l="l" t="t" r="r" b="b"/>
              <a:pathLst>
                <a:path w="5272" h="9508" extrusionOk="0">
                  <a:moveTo>
                    <a:pt x="2636" y="1"/>
                  </a:moveTo>
                  <a:cubicBezTo>
                    <a:pt x="1201" y="1"/>
                    <a:pt x="1" y="2136"/>
                    <a:pt x="1" y="4738"/>
                  </a:cubicBezTo>
                  <a:cubicBezTo>
                    <a:pt x="1" y="7373"/>
                    <a:pt x="1201" y="9508"/>
                    <a:pt x="2636" y="9508"/>
                  </a:cubicBezTo>
                  <a:cubicBezTo>
                    <a:pt x="4070" y="9508"/>
                    <a:pt x="5271" y="7373"/>
                    <a:pt x="5271" y="4738"/>
                  </a:cubicBezTo>
                  <a:cubicBezTo>
                    <a:pt x="5271" y="2136"/>
                    <a:pt x="4070" y="1"/>
                    <a:pt x="2636" y="1"/>
                  </a:cubicBezTo>
                  <a:close/>
                </a:path>
              </a:pathLst>
            </a:custGeom>
            <a:solidFill>
              <a:schemeClr val="dk1"/>
            </a:solidFill>
            <a:ln w="19050" cap="rnd" cmpd="sng">
              <a:solidFill>
                <a:srgbClr val="22222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2" name="Google Shape;2062;p70"/>
            <p:cNvSpPr/>
            <p:nvPr/>
          </p:nvSpPr>
          <p:spPr>
            <a:xfrm>
              <a:off x="11215700" y="6530950"/>
              <a:ext cx="95100" cy="170150"/>
            </a:xfrm>
            <a:custGeom>
              <a:avLst/>
              <a:gdLst/>
              <a:ahLst/>
              <a:cxnLst/>
              <a:rect l="l" t="t" r="r" b="b"/>
              <a:pathLst>
                <a:path w="3804" h="6806" extrusionOk="0">
                  <a:moveTo>
                    <a:pt x="1835" y="1"/>
                  </a:moveTo>
                  <a:cubicBezTo>
                    <a:pt x="1001" y="1"/>
                    <a:pt x="301" y="968"/>
                    <a:pt x="1" y="2269"/>
                  </a:cubicBezTo>
                  <a:lnTo>
                    <a:pt x="1302" y="3136"/>
                  </a:lnTo>
                  <a:cubicBezTo>
                    <a:pt x="1602" y="3336"/>
                    <a:pt x="1602" y="3770"/>
                    <a:pt x="1268" y="3937"/>
                  </a:cubicBezTo>
                  <a:lnTo>
                    <a:pt x="1" y="4671"/>
                  </a:lnTo>
                  <a:cubicBezTo>
                    <a:pt x="301" y="5938"/>
                    <a:pt x="1001" y="6805"/>
                    <a:pt x="1802" y="6805"/>
                  </a:cubicBezTo>
                  <a:cubicBezTo>
                    <a:pt x="2903" y="6805"/>
                    <a:pt x="3737" y="5271"/>
                    <a:pt x="3737" y="3370"/>
                  </a:cubicBezTo>
                  <a:cubicBezTo>
                    <a:pt x="3803" y="1502"/>
                    <a:pt x="2936" y="1"/>
                    <a:pt x="1835" y="1"/>
                  </a:cubicBezTo>
                  <a:close/>
                </a:path>
              </a:pathLst>
            </a:custGeom>
            <a:solidFill>
              <a:srgbClr val="2222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3" name="Google Shape;2063;p70"/>
            <p:cNvSpPr/>
            <p:nvPr/>
          </p:nvSpPr>
          <p:spPr>
            <a:xfrm>
              <a:off x="10843775" y="66718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0" y="501"/>
                    <a:pt x="0" y="1068"/>
                  </a:cubicBezTo>
                  <a:cubicBezTo>
                    <a:pt x="0" y="1669"/>
                    <a:pt x="501" y="2169"/>
                    <a:pt x="1101" y="2169"/>
                  </a:cubicBezTo>
                  <a:cubicBezTo>
                    <a:pt x="1702" y="2169"/>
                    <a:pt x="2169" y="1702"/>
                    <a:pt x="2169" y="1068"/>
                  </a:cubicBezTo>
                  <a:cubicBezTo>
                    <a:pt x="2169" y="501"/>
                    <a:pt x="1668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4" name="Google Shape;2064;p70"/>
            <p:cNvSpPr/>
            <p:nvPr/>
          </p:nvSpPr>
          <p:spPr>
            <a:xfrm>
              <a:off x="11353300" y="6625175"/>
              <a:ext cx="54225" cy="54250"/>
            </a:xfrm>
            <a:custGeom>
              <a:avLst/>
              <a:gdLst/>
              <a:ahLst/>
              <a:cxnLst/>
              <a:rect l="l" t="t" r="r" b="b"/>
              <a:pathLst>
                <a:path w="2169" h="2170" extrusionOk="0">
                  <a:moveTo>
                    <a:pt x="1101" y="1"/>
                  </a:moveTo>
                  <a:cubicBezTo>
                    <a:pt x="501" y="1"/>
                    <a:pt x="1" y="501"/>
                    <a:pt x="1" y="1068"/>
                  </a:cubicBezTo>
                  <a:cubicBezTo>
                    <a:pt x="1" y="1669"/>
                    <a:pt x="501" y="2169"/>
                    <a:pt x="1101" y="2169"/>
                  </a:cubicBezTo>
                  <a:cubicBezTo>
                    <a:pt x="1735" y="2169"/>
                    <a:pt x="2169" y="1702"/>
                    <a:pt x="2169" y="1068"/>
                  </a:cubicBezTo>
                  <a:cubicBezTo>
                    <a:pt x="2169" y="501"/>
                    <a:pt x="1669" y="1"/>
                    <a:pt x="11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65" name="Google Shape;2065;p70"/>
          <p:cNvGrpSpPr/>
          <p:nvPr/>
        </p:nvGrpSpPr>
        <p:grpSpPr>
          <a:xfrm>
            <a:off x="903084" y="374674"/>
            <a:ext cx="763098" cy="763120"/>
            <a:chOff x="8747275" y="4775525"/>
            <a:chExt cx="888150" cy="888175"/>
          </a:xfrm>
        </p:grpSpPr>
        <p:sp>
          <p:nvSpPr>
            <p:cNvPr id="2066" name="Google Shape;2066;p70"/>
            <p:cNvSpPr/>
            <p:nvPr/>
          </p:nvSpPr>
          <p:spPr>
            <a:xfrm>
              <a:off x="8747275" y="4775525"/>
              <a:ext cx="888150" cy="888175"/>
            </a:xfrm>
            <a:custGeom>
              <a:avLst/>
              <a:gdLst/>
              <a:ahLst/>
              <a:cxnLst/>
              <a:rect l="l" t="t" r="r" b="b"/>
              <a:pathLst>
                <a:path w="35526" h="35527" extrusionOk="0">
                  <a:moveTo>
                    <a:pt x="17780" y="1"/>
                  </a:moveTo>
                  <a:cubicBezTo>
                    <a:pt x="17013" y="1"/>
                    <a:pt x="16312" y="334"/>
                    <a:pt x="15812" y="935"/>
                  </a:cubicBezTo>
                  <a:lnTo>
                    <a:pt x="13877" y="3303"/>
                  </a:lnTo>
                  <a:lnTo>
                    <a:pt x="11008" y="2236"/>
                  </a:lnTo>
                  <a:cubicBezTo>
                    <a:pt x="10708" y="2102"/>
                    <a:pt x="10441" y="2069"/>
                    <a:pt x="10141" y="2069"/>
                  </a:cubicBezTo>
                  <a:cubicBezTo>
                    <a:pt x="9707" y="2069"/>
                    <a:pt x="9274" y="2169"/>
                    <a:pt x="8873" y="2402"/>
                  </a:cubicBezTo>
                  <a:cubicBezTo>
                    <a:pt x="8206" y="2769"/>
                    <a:pt x="7806" y="3436"/>
                    <a:pt x="7673" y="4137"/>
                  </a:cubicBezTo>
                  <a:lnTo>
                    <a:pt x="7172" y="7172"/>
                  </a:lnTo>
                  <a:lnTo>
                    <a:pt x="4137" y="7673"/>
                  </a:lnTo>
                  <a:cubicBezTo>
                    <a:pt x="3403" y="7806"/>
                    <a:pt x="2769" y="8273"/>
                    <a:pt x="2369" y="8907"/>
                  </a:cubicBezTo>
                  <a:cubicBezTo>
                    <a:pt x="2002" y="9507"/>
                    <a:pt x="1935" y="10308"/>
                    <a:pt x="2202" y="11008"/>
                  </a:cubicBezTo>
                  <a:lnTo>
                    <a:pt x="3303" y="13911"/>
                  </a:lnTo>
                  <a:lnTo>
                    <a:pt x="934" y="15812"/>
                  </a:lnTo>
                  <a:cubicBezTo>
                    <a:pt x="334" y="16279"/>
                    <a:pt x="0" y="16979"/>
                    <a:pt x="0" y="17780"/>
                  </a:cubicBezTo>
                  <a:cubicBezTo>
                    <a:pt x="0" y="18547"/>
                    <a:pt x="334" y="19248"/>
                    <a:pt x="934" y="19748"/>
                  </a:cubicBezTo>
                  <a:lnTo>
                    <a:pt x="3303" y="21649"/>
                  </a:lnTo>
                  <a:lnTo>
                    <a:pt x="2202" y="24518"/>
                  </a:lnTo>
                  <a:cubicBezTo>
                    <a:pt x="1968" y="25219"/>
                    <a:pt x="2002" y="26019"/>
                    <a:pt x="2369" y="26653"/>
                  </a:cubicBezTo>
                  <a:cubicBezTo>
                    <a:pt x="2769" y="27287"/>
                    <a:pt x="3436" y="27754"/>
                    <a:pt x="4137" y="27854"/>
                  </a:cubicBezTo>
                  <a:lnTo>
                    <a:pt x="7172" y="28354"/>
                  </a:lnTo>
                  <a:lnTo>
                    <a:pt x="7673" y="31423"/>
                  </a:lnTo>
                  <a:cubicBezTo>
                    <a:pt x="7806" y="32157"/>
                    <a:pt x="8273" y="32791"/>
                    <a:pt x="8873" y="33158"/>
                  </a:cubicBezTo>
                  <a:cubicBezTo>
                    <a:pt x="9274" y="33358"/>
                    <a:pt x="9707" y="33491"/>
                    <a:pt x="10141" y="33491"/>
                  </a:cubicBezTo>
                  <a:cubicBezTo>
                    <a:pt x="10441" y="33491"/>
                    <a:pt x="10708" y="33458"/>
                    <a:pt x="11008" y="33324"/>
                  </a:cubicBezTo>
                  <a:lnTo>
                    <a:pt x="13877" y="32224"/>
                  </a:lnTo>
                  <a:lnTo>
                    <a:pt x="15812" y="34625"/>
                  </a:lnTo>
                  <a:cubicBezTo>
                    <a:pt x="16279" y="35192"/>
                    <a:pt x="16979" y="35526"/>
                    <a:pt x="17780" y="35526"/>
                  </a:cubicBezTo>
                  <a:cubicBezTo>
                    <a:pt x="18514" y="35526"/>
                    <a:pt x="19247" y="35192"/>
                    <a:pt x="19748" y="34625"/>
                  </a:cubicBezTo>
                  <a:lnTo>
                    <a:pt x="21649" y="32224"/>
                  </a:lnTo>
                  <a:lnTo>
                    <a:pt x="24518" y="33324"/>
                  </a:lnTo>
                  <a:cubicBezTo>
                    <a:pt x="24818" y="33458"/>
                    <a:pt x="25118" y="33491"/>
                    <a:pt x="25419" y="33491"/>
                  </a:cubicBezTo>
                  <a:cubicBezTo>
                    <a:pt x="25819" y="33491"/>
                    <a:pt x="26286" y="33358"/>
                    <a:pt x="26653" y="33158"/>
                  </a:cubicBezTo>
                  <a:cubicBezTo>
                    <a:pt x="27320" y="32791"/>
                    <a:pt x="27754" y="32124"/>
                    <a:pt x="27854" y="31423"/>
                  </a:cubicBezTo>
                  <a:lnTo>
                    <a:pt x="28354" y="28354"/>
                  </a:lnTo>
                  <a:lnTo>
                    <a:pt x="31423" y="27854"/>
                  </a:lnTo>
                  <a:cubicBezTo>
                    <a:pt x="32157" y="27720"/>
                    <a:pt x="32791" y="27287"/>
                    <a:pt x="33157" y="26653"/>
                  </a:cubicBezTo>
                  <a:cubicBezTo>
                    <a:pt x="33524" y="26019"/>
                    <a:pt x="33624" y="25252"/>
                    <a:pt x="33324" y="24518"/>
                  </a:cubicBezTo>
                  <a:lnTo>
                    <a:pt x="32257" y="21649"/>
                  </a:lnTo>
                  <a:lnTo>
                    <a:pt x="34625" y="19748"/>
                  </a:lnTo>
                  <a:cubicBezTo>
                    <a:pt x="35192" y="19281"/>
                    <a:pt x="35526" y="18547"/>
                    <a:pt x="35526" y="17780"/>
                  </a:cubicBezTo>
                  <a:cubicBezTo>
                    <a:pt x="35526" y="16979"/>
                    <a:pt x="35192" y="16312"/>
                    <a:pt x="34625" y="15812"/>
                  </a:cubicBezTo>
                  <a:lnTo>
                    <a:pt x="32257" y="13911"/>
                  </a:lnTo>
                  <a:lnTo>
                    <a:pt x="33324" y="11008"/>
                  </a:lnTo>
                  <a:cubicBezTo>
                    <a:pt x="33591" y="10308"/>
                    <a:pt x="33524" y="9507"/>
                    <a:pt x="33157" y="8907"/>
                  </a:cubicBezTo>
                  <a:cubicBezTo>
                    <a:pt x="32791" y="8273"/>
                    <a:pt x="32123" y="7806"/>
                    <a:pt x="31423" y="7673"/>
                  </a:cubicBezTo>
                  <a:lnTo>
                    <a:pt x="28354" y="7172"/>
                  </a:lnTo>
                  <a:lnTo>
                    <a:pt x="27854" y="4137"/>
                  </a:lnTo>
                  <a:cubicBezTo>
                    <a:pt x="27754" y="3403"/>
                    <a:pt x="27287" y="2769"/>
                    <a:pt x="26653" y="2402"/>
                  </a:cubicBezTo>
                  <a:cubicBezTo>
                    <a:pt x="26286" y="2169"/>
                    <a:pt x="25819" y="2069"/>
                    <a:pt x="25419" y="2069"/>
                  </a:cubicBezTo>
                  <a:cubicBezTo>
                    <a:pt x="25118" y="2069"/>
                    <a:pt x="24818" y="2102"/>
                    <a:pt x="24518" y="2236"/>
                  </a:cubicBezTo>
                  <a:lnTo>
                    <a:pt x="21649" y="3303"/>
                  </a:lnTo>
                  <a:lnTo>
                    <a:pt x="19748" y="935"/>
                  </a:lnTo>
                  <a:cubicBezTo>
                    <a:pt x="19281" y="334"/>
                    <a:pt x="18580" y="1"/>
                    <a:pt x="1778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7" name="Google Shape;2067;p70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extrusionOk="0">
                  <a:moveTo>
                    <a:pt x="15278" y="0"/>
                  </a:moveTo>
                  <a:lnTo>
                    <a:pt x="12176" y="3770"/>
                  </a:lnTo>
                  <a:lnTo>
                    <a:pt x="7639" y="2069"/>
                  </a:lnTo>
                  <a:lnTo>
                    <a:pt x="6905" y="6839"/>
                  </a:lnTo>
                  <a:lnTo>
                    <a:pt x="2068" y="7639"/>
                  </a:lnTo>
                  <a:lnTo>
                    <a:pt x="3803" y="12176"/>
                  </a:lnTo>
                  <a:lnTo>
                    <a:pt x="0" y="15278"/>
                  </a:lnTo>
                  <a:lnTo>
                    <a:pt x="3803" y="18347"/>
                  </a:lnTo>
                  <a:lnTo>
                    <a:pt x="2068" y="22917"/>
                  </a:lnTo>
                  <a:lnTo>
                    <a:pt x="6905" y="23684"/>
                  </a:lnTo>
                  <a:lnTo>
                    <a:pt x="7639" y="28487"/>
                  </a:lnTo>
                  <a:lnTo>
                    <a:pt x="12176" y="26753"/>
                  </a:lnTo>
                  <a:lnTo>
                    <a:pt x="15278" y="30522"/>
                  </a:lnTo>
                  <a:lnTo>
                    <a:pt x="18347" y="26753"/>
                  </a:lnTo>
                  <a:lnTo>
                    <a:pt x="22917" y="28487"/>
                  </a:lnTo>
                  <a:lnTo>
                    <a:pt x="23684" y="23684"/>
                  </a:lnTo>
                  <a:lnTo>
                    <a:pt x="28487" y="22917"/>
                  </a:lnTo>
                  <a:lnTo>
                    <a:pt x="26786" y="18347"/>
                  </a:lnTo>
                  <a:lnTo>
                    <a:pt x="30522" y="15278"/>
                  </a:lnTo>
                  <a:lnTo>
                    <a:pt x="26786" y="12176"/>
                  </a:lnTo>
                  <a:lnTo>
                    <a:pt x="28487" y="7639"/>
                  </a:lnTo>
                  <a:lnTo>
                    <a:pt x="23684" y="6839"/>
                  </a:lnTo>
                  <a:lnTo>
                    <a:pt x="22917" y="2069"/>
                  </a:lnTo>
                  <a:lnTo>
                    <a:pt x="18347" y="3770"/>
                  </a:lnTo>
                  <a:lnTo>
                    <a:pt x="1527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8" name="Google Shape;2068;p70"/>
            <p:cNvSpPr/>
            <p:nvPr/>
          </p:nvSpPr>
          <p:spPr>
            <a:xfrm>
              <a:off x="8809825" y="4838075"/>
              <a:ext cx="763050" cy="763075"/>
            </a:xfrm>
            <a:custGeom>
              <a:avLst/>
              <a:gdLst/>
              <a:ahLst/>
              <a:cxnLst/>
              <a:rect l="l" t="t" r="r" b="b"/>
              <a:pathLst>
                <a:path w="30522" h="30523" fill="none" extrusionOk="0">
                  <a:moveTo>
                    <a:pt x="15278" y="0"/>
                  </a:moveTo>
                  <a:lnTo>
                    <a:pt x="18347" y="3770"/>
                  </a:lnTo>
                  <a:lnTo>
                    <a:pt x="22917" y="2069"/>
                  </a:lnTo>
                  <a:lnTo>
                    <a:pt x="23684" y="6839"/>
                  </a:lnTo>
                  <a:lnTo>
                    <a:pt x="28487" y="7639"/>
                  </a:lnTo>
                  <a:lnTo>
                    <a:pt x="26786" y="12176"/>
                  </a:lnTo>
                  <a:lnTo>
                    <a:pt x="30522" y="15278"/>
                  </a:lnTo>
                  <a:lnTo>
                    <a:pt x="26786" y="18347"/>
                  </a:lnTo>
                  <a:lnTo>
                    <a:pt x="28487" y="22917"/>
                  </a:lnTo>
                  <a:lnTo>
                    <a:pt x="23684" y="23684"/>
                  </a:lnTo>
                  <a:lnTo>
                    <a:pt x="22917" y="28487"/>
                  </a:lnTo>
                  <a:lnTo>
                    <a:pt x="18347" y="26753"/>
                  </a:lnTo>
                  <a:lnTo>
                    <a:pt x="15278" y="30522"/>
                  </a:lnTo>
                  <a:lnTo>
                    <a:pt x="12176" y="26753"/>
                  </a:lnTo>
                  <a:lnTo>
                    <a:pt x="7639" y="28487"/>
                  </a:lnTo>
                  <a:lnTo>
                    <a:pt x="6905" y="23684"/>
                  </a:lnTo>
                  <a:lnTo>
                    <a:pt x="2068" y="22917"/>
                  </a:lnTo>
                  <a:lnTo>
                    <a:pt x="3803" y="18347"/>
                  </a:lnTo>
                  <a:lnTo>
                    <a:pt x="0" y="15278"/>
                  </a:lnTo>
                  <a:lnTo>
                    <a:pt x="3803" y="12176"/>
                  </a:lnTo>
                  <a:lnTo>
                    <a:pt x="2068" y="7639"/>
                  </a:lnTo>
                  <a:lnTo>
                    <a:pt x="6905" y="6839"/>
                  </a:lnTo>
                  <a:lnTo>
                    <a:pt x="7639" y="2069"/>
                  </a:lnTo>
                  <a:lnTo>
                    <a:pt x="12176" y="3770"/>
                  </a:lnTo>
                  <a:close/>
                </a:path>
              </a:pathLst>
            </a:custGeom>
            <a:noFill/>
            <a:ln w="28575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9" name="Google Shape;2069;p70"/>
            <p:cNvSpPr/>
            <p:nvPr/>
          </p:nvSpPr>
          <p:spPr>
            <a:xfrm>
              <a:off x="9055000" y="5086575"/>
              <a:ext cx="83400" cy="153475"/>
            </a:xfrm>
            <a:custGeom>
              <a:avLst/>
              <a:gdLst/>
              <a:ahLst/>
              <a:cxnLst/>
              <a:rect l="l" t="t" r="r" b="b"/>
              <a:pathLst>
                <a:path w="3336" h="6139" extrusionOk="0">
                  <a:moveTo>
                    <a:pt x="1668" y="1"/>
                  </a:moveTo>
                  <a:cubicBezTo>
                    <a:pt x="1201" y="1"/>
                    <a:pt x="834" y="334"/>
                    <a:pt x="501" y="835"/>
                  </a:cubicBezTo>
                  <a:lnTo>
                    <a:pt x="1368" y="2202"/>
                  </a:lnTo>
                  <a:lnTo>
                    <a:pt x="134" y="1835"/>
                  </a:lnTo>
                  <a:cubicBezTo>
                    <a:pt x="34" y="2202"/>
                    <a:pt x="0" y="2636"/>
                    <a:pt x="0" y="3036"/>
                  </a:cubicBezTo>
                  <a:cubicBezTo>
                    <a:pt x="0" y="4738"/>
                    <a:pt x="767" y="6139"/>
                    <a:pt x="1668" y="6139"/>
                  </a:cubicBezTo>
                  <a:cubicBezTo>
                    <a:pt x="2602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0" name="Google Shape;2070;p70"/>
            <p:cNvSpPr/>
            <p:nvPr/>
          </p:nvSpPr>
          <p:spPr>
            <a:xfrm>
              <a:off x="9245125" y="5086575"/>
              <a:ext cx="83425" cy="153475"/>
            </a:xfrm>
            <a:custGeom>
              <a:avLst/>
              <a:gdLst/>
              <a:ahLst/>
              <a:cxnLst/>
              <a:rect l="l" t="t" r="r" b="b"/>
              <a:pathLst>
                <a:path w="3337" h="6139" extrusionOk="0">
                  <a:moveTo>
                    <a:pt x="1668" y="1"/>
                  </a:moveTo>
                  <a:cubicBezTo>
                    <a:pt x="1201" y="1"/>
                    <a:pt x="768" y="334"/>
                    <a:pt x="501" y="835"/>
                  </a:cubicBezTo>
                  <a:lnTo>
                    <a:pt x="1368" y="2202"/>
                  </a:lnTo>
                  <a:lnTo>
                    <a:pt x="101" y="1835"/>
                  </a:lnTo>
                  <a:cubicBezTo>
                    <a:pt x="34" y="2202"/>
                    <a:pt x="1" y="2636"/>
                    <a:pt x="1" y="3036"/>
                  </a:cubicBezTo>
                  <a:cubicBezTo>
                    <a:pt x="1" y="4738"/>
                    <a:pt x="734" y="6139"/>
                    <a:pt x="1668" y="6139"/>
                  </a:cubicBezTo>
                  <a:cubicBezTo>
                    <a:pt x="2569" y="6139"/>
                    <a:pt x="3336" y="4738"/>
                    <a:pt x="3336" y="3036"/>
                  </a:cubicBezTo>
                  <a:cubicBezTo>
                    <a:pt x="3336" y="1335"/>
                    <a:pt x="2602" y="1"/>
                    <a:pt x="166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1" name="Google Shape;2071;p70"/>
            <p:cNvSpPr/>
            <p:nvPr/>
          </p:nvSpPr>
          <p:spPr>
            <a:xfrm>
              <a:off x="9120050" y="5271725"/>
              <a:ext cx="143450" cy="129275"/>
            </a:xfrm>
            <a:custGeom>
              <a:avLst/>
              <a:gdLst/>
              <a:ahLst/>
              <a:cxnLst/>
              <a:rect l="l" t="t" r="r" b="b"/>
              <a:pathLst>
                <a:path w="5738" h="5171" extrusionOk="0">
                  <a:moveTo>
                    <a:pt x="267" y="0"/>
                  </a:moveTo>
                  <a:cubicBezTo>
                    <a:pt x="267" y="0"/>
                    <a:pt x="0" y="5171"/>
                    <a:pt x="2869" y="5171"/>
                  </a:cubicBezTo>
                  <a:cubicBezTo>
                    <a:pt x="5737" y="5171"/>
                    <a:pt x="5437" y="0"/>
                    <a:pt x="5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72" name="Google Shape;2072;p70"/>
          <p:cNvGrpSpPr/>
          <p:nvPr/>
        </p:nvGrpSpPr>
        <p:grpSpPr>
          <a:xfrm>
            <a:off x="6489725" y="4439075"/>
            <a:ext cx="607750" cy="604900"/>
            <a:chOff x="1482650" y="1282550"/>
            <a:chExt cx="607750" cy="604900"/>
          </a:xfrm>
        </p:grpSpPr>
        <p:sp>
          <p:nvSpPr>
            <p:cNvPr id="2073" name="Google Shape;2073;p70"/>
            <p:cNvSpPr/>
            <p:nvPr/>
          </p:nvSpPr>
          <p:spPr>
            <a:xfrm>
              <a:off x="1482650" y="1282550"/>
              <a:ext cx="607750" cy="604900"/>
            </a:xfrm>
            <a:custGeom>
              <a:avLst/>
              <a:gdLst/>
              <a:ahLst/>
              <a:cxnLst/>
              <a:rect l="l" t="t" r="r" b="b"/>
              <a:pathLst>
                <a:path w="24310" h="24196" extrusionOk="0">
                  <a:moveTo>
                    <a:pt x="12167" y="0"/>
                  </a:moveTo>
                  <a:cubicBezTo>
                    <a:pt x="11163" y="0"/>
                    <a:pt x="10318" y="388"/>
                    <a:pt x="9679" y="1096"/>
                  </a:cubicBezTo>
                  <a:cubicBezTo>
                    <a:pt x="9542" y="1233"/>
                    <a:pt x="9428" y="1416"/>
                    <a:pt x="9314" y="1575"/>
                  </a:cubicBezTo>
                  <a:cubicBezTo>
                    <a:pt x="8857" y="1324"/>
                    <a:pt x="8309" y="1142"/>
                    <a:pt x="7739" y="1142"/>
                  </a:cubicBezTo>
                  <a:cubicBezTo>
                    <a:pt x="7168" y="1142"/>
                    <a:pt x="6598" y="1301"/>
                    <a:pt x="6095" y="1598"/>
                  </a:cubicBezTo>
                  <a:cubicBezTo>
                    <a:pt x="5228" y="2123"/>
                    <a:pt x="4657" y="2854"/>
                    <a:pt x="4498" y="3767"/>
                  </a:cubicBezTo>
                  <a:cubicBezTo>
                    <a:pt x="4452" y="3972"/>
                    <a:pt x="4429" y="4177"/>
                    <a:pt x="4429" y="4383"/>
                  </a:cubicBezTo>
                  <a:cubicBezTo>
                    <a:pt x="3242" y="4383"/>
                    <a:pt x="2261" y="4976"/>
                    <a:pt x="1644" y="6026"/>
                  </a:cubicBezTo>
                  <a:cubicBezTo>
                    <a:pt x="1119" y="6894"/>
                    <a:pt x="1028" y="7829"/>
                    <a:pt x="1348" y="8720"/>
                  </a:cubicBezTo>
                  <a:cubicBezTo>
                    <a:pt x="1393" y="8902"/>
                    <a:pt x="1485" y="9085"/>
                    <a:pt x="1599" y="9290"/>
                  </a:cubicBezTo>
                  <a:cubicBezTo>
                    <a:pt x="184" y="10112"/>
                    <a:pt x="1" y="11527"/>
                    <a:pt x="1" y="12098"/>
                  </a:cubicBezTo>
                  <a:cubicBezTo>
                    <a:pt x="1" y="12668"/>
                    <a:pt x="161" y="14106"/>
                    <a:pt x="1599" y="14928"/>
                  </a:cubicBezTo>
                  <a:cubicBezTo>
                    <a:pt x="1485" y="15111"/>
                    <a:pt x="1439" y="15293"/>
                    <a:pt x="1348" y="15499"/>
                  </a:cubicBezTo>
                  <a:cubicBezTo>
                    <a:pt x="1028" y="16389"/>
                    <a:pt x="1142" y="17325"/>
                    <a:pt x="1644" y="18192"/>
                  </a:cubicBezTo>
                  <a:cubicBezTo>
                    <a:pt x="2238" y="19242"/>
                    <a:pt x="3242" y="19836"/>
                    <a:pt x="4429" y="19836"/>
                  </a:cubicBezTo>
                  <a:cubicBezTo>
                    <a:pt x="4429" y="20041"/>
                    <a:pt x="4452" y="20246"/>
                    <a:pt x="4498" y="20429"/>
                  </a:cubicBezTo>
                  <a:cubicBezTo>
                    <a:pt x="4657" y="21342"/>
                    <a:pt x="5228" y="22118"/>
                    <a:pt x="6095" y="22597"/>
                  </a:cubicBezTo>
                  <a:cubicBezTo>
                    <a:pt x="6620" y="22917"/>
                    <a:pt x="7168" y="23054"/>
                    <a:pt x="7739" y="23054"/>
                  </a:cubicBezTo>
                  <a:cubicBezTo>
                    <a:pt x="8332" y="23054"/>
                    <a:pt x="8857" y="22894"/>
                    <a:pt x="9314" y="22643"/>
                  </a:cubicBezTo>
                  <a:cubicBezTo>
                    <a:pt x="9428" y="22803"/>
                    <a:pt x="9542" y="22985"/>
                    <a:pt x="9679" y="23122"/>
                  </a:cubicBezTo>
                  <a:cubicBezTo>
                    <a:pt x="10318" y="23830"/>
                    <a:pt x="11140" y="24195"/>
                    <a:pt x="12167" y="24195"/>
                  </a:cubicBezTo>
                  <a:cubicBezTo>
                    <a:pt x="13171" y="24195"/>
                    <a:pt x="14016" y="23830"/>
                    <a:pt x="14655" y="23122"/>
                  </a:cubicBezTo>
                  <a:cubicBezTo>
                    <a:pt x="14792" y="22985"/>
                    <a:pt x="14906" y="22803"/>
                    <a:pt x="15020" y="22643"/>
                  </a:cubicBezTo>
                  <a:cubicBezTo>
                    <a:pt x="15477" y="22894"/>
                    <a:pt x="16024" y="23054"/>
                    <a:pt x="16595" y="23054"/>
                  </a:cubicBezTo>
                  <a:cubicBezTo>
                    <a:pt x="17166" y="23054"/>
                    <a:pt x="17736" y="22917"/>
                    <a:pt x="18238" y="22597"/>
                  </a:cubicBezTo>
                  <a:cubicBezTo>
                    <a:pt x="19106" y="22095"/>
                    <a:pt x="19676" y="21342"/>
                    <a:pt x="19836" y="20429"/>
                  </a:cubicBezTo>
                  <a:cubicBezTo>
                    <a:pt x="19859" y="20246"/>
                    <a:pt x="19905" y="20041"/>
                    <a:pt x="19905" y="19836"/>
                  </a:cubicBezTo>
                  <a:cubicBezTo>
                    <a:pt x="21092" y="19836"/>
                    <a:pt x="22073" y="19242"/>
                    <a:pt x="22689" y="18192"/>
                  </a:cubicBezTo>
                  <a:cubicBezTo>
                    <a:pt x="23214" y="17325"/>
                    <a:pt x="23283" y="16389"/>
                    <a:pt x="22986" y="15499"/>
                  </a:cubicBezTo>
                  <a:cubicBezTo>
                    <a:pt x="22918" y="15293"/>
                    <a:pt x="22826" y="15134"/>
                    <a:pt x="22712" y="14928"/>
                  </a:cubicBezTo>
                  <a:cubicBezTo>
                    <a:pt x="23785" y="14335"/>
                    <a:pt x="24310" y="13330"/>
                    <a:pt x="24310" y="12098"/>
                  </a:cubicBezTo>
                  <a:cubicBezTo>
                    <a:pt x="24310" y="11527"/>
                    <a:pt x="24173" y="10112"/>
                    <a:pt x="22712" y="9290"/>
                  </a:cubicBezTo>
                  <a:cubicBezTo>
                    <a:pt x="22826" y="9108"/>
                    <a:pt x="22895" y="8902"/>
                    <a:pt x="22986" y="8720"/>
                  </a:cubicBezTo>
                  <a:cubicBezTo>
                    <a:pt x="23283" y="7829"/>
                    <a:pt x="23169" y="6894"/>
                    <a:pt x="22689" y="6026"/>
                  </a:cubicBezTo>
                  <a:cubicBezTo>
                    <a:pt x="22096" y="4976"/>
                    <a:pt x="21092" y="4383"/>
                    <a:pt x="19905" y="4383"/>
                  </a:cubicBezTo>
                  <a:cubicBezTo>
                    <a:pt x="19905" y="4177"/>
                    <a:pt x="19859" y="3972"/>
                    <a:pt x="19836" y="3767"/>
                  </a:cubicBezTo>
                  <a:cubicBezTo>
                    <a:pt x="19676" y="2854"/>
                    <a:pt x="19106" y="2100"/>
                    <a:pt x="18238" y="1598"/>
                  </a:cubicBezTo>
                  <a:cubicBezTo>
                    <a:pt x="17691" y="1301"/>
                    <a:pt x="17166" y="1142"/>
                    <a:pt x="16595" y="1142"/>
                  </a:cubicBezTo>
                  <a:cubicBezTo>
                    <a:pt x="15979" y="1142"/>
                    <a:pt x="15477" y="1324"/>
                    <a:pt x="15020" y="1575"/>
                  </a:cubicBezTo>
                  <a:cubicBezTo>
                    <a:pt x="14906" y="1416"/>
                    <a:pt x="14792" y="1233"/>
                    <a:pt x="14655" y="1096"/>
                  </a:cubicBezTo>
                  <a:cubicBezTo>
                    <a:pt x="14016" y="388"/>
                    <a:pt x="13194" y="0"/>
                    <a:pt x="1216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4" name="Google Shape;2074;p70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extrusionOk="0">
                  <a:moveTo>
                    <a:pt x="10409" y="0"/>
                  </a:moveTo>
                  <a:cubicBezTo>
                    <a:pt x="8651" y="0"/>
                    <a:pt x="8469" y="2123"/>
                    <a:pt x="8811" y="4429"/>
                  </a:cubicBezTo>
                  <a:cubicBezTo>
                    <a:pt x="8119" y="2651"/>
                    <a:pt x="7165" y="1165"/>
                    <a:pt x="6014" y="1165"/>
                  </a:cubicBezTo>
                  <a:cubicBezTo>
                    <a:pt x="5761" y="1165"/>
                    <a:pt x="5499" y="1237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895" y="5126"/>
                    <a:pt x="3696" y="4440"/>
                    <a:pt x="2745" y="4440"/>
                  </a:cubicBezTo>
                  <a:cubicBezTo>
                    <a:pt x="2190" y="4440"/>
                    <a:pt x="1720" y="4673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3825" y="8722"/>
                    <a:pt x="3238" y="8669"/>
                    <a:pt x="2698" y="8669"/>
                  </a:cubicBezTo>
                  <a:cubicBezTo>
                    <a:pt x="1153" y="8669"/>
                    <a:pt x="0" y="9106"/>
                    <a:pt x="0" y="10409"/>
                  </a:cubicBezTo>
                  <a:cubicBezTo>
                    <a:pt x="0" y="11720"/>
                    <a:pt x="1139" y="12152"/>
                    <a:pt x="2669" y="12152"/>
                  </a:cubicBezTo>
                  <a:cubicBezTo>
                    <a:pt x="3217" y="12152"/>
                    <a:pt x="3815" y="12097"/>
                    <a:pt x="4428" y="12007"/>
                  </a:cubicBezTo>
                  <a:lnTo>
                    <a:pt x="4428" y="12007"/>
                  </a:lnTo>
                  <a:cubicBezTo>
                    <a:pt x="2260" y="12874"/>
                    <a:pt x="503" y="14106"/>
                    <a:pt x="1393" y="15613"/>
                  </a:cubicBezTo>
                  <a:cubicBezTo>
                    <a:pt x="1717" y="16171"/>
                    <a:pt x="2179" y="16403"/>
                    <a:pt x="2723" y="16403"/>
                  </a:cubicBezTo>
                  <a:cubicBezTo>
                    <a:pt x="3672" y="16403"/>
                    <a:pt x="4874" y="15697"/>
                    <a:pt x="6049" y="14768"/>
                  </a:cubicBezTo>
                  <a:lnTo>
                    <a:pt x="6049" y="14768"/>
                  </a:lnTo>
                  <a:cubicBezTo>
                    <a:pt x="4588" y="16617"/>
                    <a:pt x="3698" y="18557"/>
                    <a:pt x="5227" y="19425"/>
                  </a:cubicBezTo>
                  <a:cubicBezTo>
                    <a:pt x="5508" y="19588"/>
                    <a:pt x="5778" y="19663"/>
                    <a:pt x="6037" y="19663"/>
                  </a:cubicBezTo>
                  <a:cubicBezTo>
                    <a:pt x="7189" y="19663"/>
                    <a:pt x="8121" y="18182"/>
                    <a:pt x="8811" y="16412"/>
                  </a:cubicBezTo>
                  <a:lnTo>
                    <a:pt x="8811" y="16412"/>
                  </a:ln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lnTo>
                    <a:pt x="12006" y="16412"/>
                  </a:lnTo>
                  <a:cubicBezTo>
                    <a:pt x="12715" y="18182"/>
                    <a:pt x="13651" y="19663"/>
                    <a:pt x="14790" y="19663"/>
                  </a:cubicBezTo>
                  <a:cubicBezTo>
                    <a:pt x="15047" y="19663"/>
                    <a:pt x="15313" y="19588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lnTo>
                    <a:pt x="14768" y="14768"/>
                  </a:lnTo>
                  <a:cubicBezTo>
                    <a:pt x="15928" y="15696"/>
                    <a:pt x="17133" y="16393"/>
                    <a:pt x="18087" y="16393"/>
                  </a:cubicBezTo>
                  <a:cubicBezTo>
                    <a:pt x="18635" y="16393"/>
                    <a:pt x="19100" y="16163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lnTo>
                    <a:pt x="16412" y="12007"/>
                  </a:lnTo>
                  <a:cubicBezTo>
                    <a:pt x="17025" y="12097"/>
                    <a:pt x="17622" y="12152"/>
                    <a:pt x="18167" y="12152"/>
                  </a:cubicBezTo>
                  <a:cubicBezTo>
                    <a:pt x="19691" y="12152"/>
                    <a:pt x="20817" y="11720"/>
                    <a:pt x="20817" y="10409"/>
                  </a:cubicBezTo>
                  <a:cubicBezTo>
                    <a:pt x="20817" y="9106"/>
                    <a:pt x="19664" y="8669"/>
                    <a:pt x="18129" y="8669"/>
                  </a:cubicBezTo>
                  <a:cubicBezTo>
                    <a:pt x="17592" y="8669"/>
                    <a:pt x="17009" y="8722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9097" y="4673"/>
                    <a:pt x="18630" y="4440"/>
                    <a:pt x="18079" y="4440"/>
                  </a:cubicBezTo>
                  <a:cubicBezTo>
                    <a:pt x="17132" y="4440"/>
                    <a:pt x="15937" y="5126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5314" y="1237"/>
                    <a:pt x="15050" y="1165"/>
                    <a:pt x="14797" y="1165"/>
                  </a:cubicBezTo>
                  <a:cubicBezTo>
                    <a:pt x="13643" y="1165"/>
                    <a:pt x="12718" y="2651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5" name="Google Shape;2075;p70"/>
            <p:cNvSpPr/>
            <p:nvPr/>
          </p:nvSpPr>
          <p:spPr>
            <a:xfrm>
              <a:off x="1527175" y="1324775"/>
              <a:ext cx="520450" cy="521000"/>
            </a:xfrm>
            <a:custGeom>
              <a:avLst/>
              <a:gdLst/>
              <a:ahLst/>
              <a:cxnLst/>
              <a:rect l="l" t="t" r="r" b="b"/>
              <a:pathLst>
                <a:path w="20818" h="20840" fill="none" extrusionOk="0">
                  <a:moveTo>
                    <a:pt x="20817" y="10409"/>
                  </a:moveTo>
                  <a:cubicBezTo>
                    <a:pt x="20817" y="8651"/>
                    <a:pt x="18717" y="8469"/>
                    <a:pt x="16412" y="8811"/>
                  </a:cubicBezTo>
                  <a:cubicBezTo>
                    <a:pt x="18580" y="7966"/>
                    <a:pt x="20315" y="6734"/>
                    <a:pt x="19425" y="5227"/>
                  </a:cubicBezTo>
                  <a:cubicBezTo>
                    <a:pt x="18535" y="3721"/>
                    <a:pt x="16617" y="4588"/>
                    <a:pt x="14768" y="6049"/>
                  </a:cubicBezTo>
                  <a:cubicBezTo>
                    <a:pt x="16229" y="4223"/>
                    <a:pt x="17119" y="2283"/>
                    <a:pt x="15590" y="1393"/>
                  </a:cubicBezTo>
                  <a:cubicBezTo>
                    <a:pt x="14061" y="525"/>
                    <a:pt x="12874" y="2260"/>
                    <a:pt x="12006" y="4429"/>
                  </a:cubicBezTo>
                  <a:cubicBezTo>
                    <a:pt x="12349" y="2123"/>
                    <a:pt x="12166" y="0"/>
                    <a:pt x="10409" y="0"/>
                  </a:cubicBezTo>
                  <a:cubicBezTo>
                    <a:pt x="8651" y="0"/>
                    <a:pt x="8469" y="2123"/>
                    <a:pt x="8811" y="4429"/>
                  </a:cubicBezTo>
                  <a:cubicBezTo>
                    <a:pt x="7966" y="2260"/>
                    <a:pt x="6734" y="525"/>
                    <a:pt x="5227" y="1393"/>
                  </a:cubicBezTo>
                  <a:cubicBezTo>
                    <a:pt x="3675" y="2283"/>
                    <a:pt x="4588" y="4200"/>
                    <a:pt x="6049" y="6049"/>
                  </a:cubicBezTo>
                  <a:cubicBezTo>
                    <a:pt x="4223" y="4588"/>
                    <a:pt x="2283" y="3721"/>
                    <a:pt x="1393" y="5227"/>
                  </a:cubicBezTo>
                  <a:cubicBezTo>
                    <a:pt x="503" y="6757"/>
                    <a:pt x="2260" y="7966"/>
                    <a:pt x="4428" y="8811"/>
                  </a:cubicBezTo>
                  <a:cubicBezTo>
                    <a:pt x="2100" y="8469"/>
                    <a:pt x="0" y="8651"/>
                    <a:pt x="0" y="10409"/>
                  </a:cubicBezTo>
                  <a:cubicBezTo>
                    <a:pt x="0" y="12189"/>
                    <a:pt x="2100" y="12349"/>
                    <a:pt x="4428" y="12007"/>
                  </a:cubicBezTo>
                  <a:cubicBezTo>
                    <a:pt x="2260" y="12874"/>
                    <a:pt x="503" y="14106"/>
                    <a:pt x="1393" y="15613"/>
                  </a:cubicBezTo>
                  <a:cubicBezTo>
                    <a:pt x="2283" y="17142"/>
                    <a:pt x="4200" y="16229"/>
                    <a:pt x="6049" y="14768"/>
                  </a:cubicBezTo>
                  <a:cubicBezTo>
                    <a:pt x="4588" y="16617"/>
                    <a:pt x="3698" y="18557"/>
                    <a:pt x="5227" y="19425"/>
                  </a:cubicBezTo>
                  <a:cubicBezTo>
                    <a:pt x="6757" y="20315"/>
                    <a:pt x="7966" y="18580"/>
                    <a:pt x="8811" y="16412"/>
                  </a:cubicBezTo>
                  <a:cubicBezTo>
                    <a:pt x="8469" y="18717"/>
                    <a:pt x="8651" y="20840"/>
                    <a:pt x="10409" y="20840"/>
                  </a:cubicBezTo>
                  <a:cubicBezTo>
                    <a:pt x="12166" y="20840"/>
                    <a:pt x="12349" y="18717"/>
                    <a:pt x="12006" y="16412"/>
                  </a:cubicBezTo>
                  <a:cubicBezTo>
                    <a:pt x="12874" y="18580"/>
                    <a:pt x="14084" y="20315"/>
                    <a:pt x="15590" y="19425"/>
                  </a:cubicBezTo>
                  <a:cubicBezTo>
                    <a:pt x="17142" y="18557"/>
                    <a:pt x="16229" y="16640"/>
                    <a:pt x="14768" y="14768"/>
                  </a:cubicBezTo>
                  <a:cubicBezTo>
                    <a:pt x="16594" y="16229"/>
                    <a:pt x="18535" y="17119"/>
                    <a:pt x="19425" y="15613"/>
                  </a:cubicBezTo>
                  <a:cubicBezTo>
                    <a:pt x="20315" y="14106"/>
                    <a:pt x="18580" y="12874"/>
                    <a:pt x="16412" y="12007"/>
                  </a:cubicBezTo>
                  <a:cubicBezTo>
                    <a:pt x="18740" y="12349"/>
                    <a:pt x="20817" y="12189"/>
                    <a:pt x="20817" y="10409"/>
                  </a:cubicBezTo>
                  <a:close/>
                </a:path>
              </a:pathLst>
            </a:custGeom>
            <a:noFill/>
            <a:ln w="19050" cap="rnd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6" name="Google Shape;2076;p70"/>
            <p:cNvSpPr/>
            <p:nvPr/>
          </p:nvSpPr>
          <p:spPr>
            <a:xfrm>
              <a:off x="1681250" y="1478850"/>
              <a:ext cx="212300" cy="212875"/>
            </a:xfrm>
            <a:custGeom>
              <a:avLst/>
              <a:gdLst/>
              <a:ahLst/>
              <a:cxnLst/>
              <a:rect l="l" t="t" r="r" b="b"/>
              <a:pathLst>
                <a:path w="8492" h="8515" extrusionOk="0">
                  <a:moveTo>
                    <a:pt x="4246" y="0"/>
                  </a:moveTo>
                  <a:cubicBezTo>
                    <a:pt x="1895" y="0"/>
                    <a:pt x="0" y="1895"/>
                    <a:pt x="0" y="4246"/>
                  </a:cubicBezTo>
                  <a:cubicBezTo>
                    <a:pt x="0" y="6597"/>
                    <a:pt x="1895" y="8514"/>
                    <a:pt x="4246" y="8514"/>
                  </a:cubicBezTo>
                  <a:cubicBezTo>
                    <a:pt x="6597" y="8514"/>
                    <a:pt x="8491" y="6597"/>
                    <a:pt x="8491" y="4246"/>
                  </a:cubicBezTo>
                  <a:cubicBezTo>
                    <a:pt x="8491" y="1895"/>
                    <a:pt x="6597" y="0"/>
                    <a:pt x="42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7" name="Google Shape;2077;p70"/>
            <p:cNvSpPr/>
            <p:nvPr/>
          </p:nvSpPr>
          <p:spPr>
            <a:xfrm>
              <a:off x="1738300" y="1524500"/>
              <a:ext cx="31425" cy="67925"/>
            </a:xfrm>
            <a:custGeom>
              <a:avLst/>
              <a:gdLst/>
              <a:ahLst/>
              <a:cxnLst/>
              <a:rect l="l" t="t" r="r" b="b"/>
              <a:pathLst>
                <a:path w="1257" h="2717" extrusionOk="0">
                  <a:moveTo>
                    <a:pt x="617" y="0"/>
                  </a:moveTo>
                  <a:cubicBezTo>
                    <a:pt x="434" y="0"/>
                    <a:pt x="252" y="206"/>
                    <a:pt x="138" y="525"/>
                  </a:cubicBezTo>
                  <a:lnTo>
                    <a:pt x="549" y="1050"/>
                  </a:lnTo>
                  <a:lnTo>
                    <a:pt x="24" y="1005"/>
                  </a:lnTo>
                  <a:cubicBezTo>
                    <a:pt x="1" y="1119"/>
                    <a:pt x="1" y="1233"/>
                    <a:pt x="1" y="1370"/>
                  </a:cubicBezTo>
                  <a:cubicBezTo>
                    <a:pt x="1" y="2123"/>
                    <a:pt x="275" y="2717"/>
                    <a:pt x="617" y="2717"/>
                  </a:cubicBezTo>
                  <a:cubicBezTo>
                    <a:pt x="959" y="2717"/>
                    <a:pt x="1256" y="2123"/>
                    <a:pt x="1256" y="1370"/>
                  </a:cubicBezTo>
                  <a:cubicBezTo>
                    <a:pt x="1256" y="617"/>
                    <a:pt x="959" y="0"/>
                    <a:pt x="61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8" name="Google Shape;2078;p70"/>
            <p:cNvSpPr/>
            <p:nvPr/>
          </p:nvSpPr>
          <p:spPr>
            <a:xfrm>
              <a:off x="1805075" y="1524500"/>
              <a:ext cx="31400" cy="67925"/>
            </a:xfrm>
            <a:custGeom>
              <a:avLst/>
              <a:gdLst/>
              <a:ahLst/>
              <a:cxnLst/>
              <a:rect l="l" t="t" r="r" b="b"/>
              <a:pathLst>
                <a:path w="1256" h="2717" extrusionOk="0">
                  <a:moveTo>
                    <a:pt x="639" y="0"/>
                  </a:moveTo>
                  <a:cubicBezTo>
                    <a:pt x="434" y="0"/>
                    <a:pt x="274" y="206"/>
                    <a:pt x="160" y="525"/>
                  </a:cubicBezTo>
                  <a:lnTo>
                    <a:pt x="548" y="1050"/>
                  </a:lnTo>
                  <a:lnTo>
                    <a:pt x="548" y="1050"/>
                  </a:lnTo>
                  <a:lnTo>
                    <a:pt x="46" y="1005"/>
                  </a:lnTo>
                  <a:cubicBezTo>
                    <a:pt x="0" y="1119"/>
                    <a:pt x="0" y="1233"/>
                    <a:pt x="0" y="1370"/>
                  </a:cubicBezTo>
                  <a:cubicBezTo>
                    <a:pt x="0" y="2123"/>
                    <a:pt x="297" y="2717"/>
                    <a:pt x="639" y="2717"/>
                  </a:cubicBezTo>
                  <a:cubicBezTo>
                    <a:pt x="982" y="2717"/>
                    <a:pt x="1256" y="2123"/>
                    <a:pt x="1256" y="1370"/>
                  </a:cubicBezTo>
                  <a:cubicBezTo>
                    <a:pt x="1256" y="617"/>
                    <a:pt x="982" y="0"/>
                    <a:pt x="6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9" name="Google Shape;2079;p70"/>
            <p:cNvSpPr/>
            <p:nvPr/>
          </p:nvSpPr>
          <p:spPr>
            <a:xfrm>
              <a:off x="1770250" y="1603825"/>
              <a:ext cx="34275" cy="58225"/>
            </a:xfrm>
            <a:custGeom>
              <a:avLst/>
              <a:gdLst/>
              <a:ahLst/>
              <a:cxnLst/>
              <a:rect l="l" t="t" r="r" b="b"/>
              <a:pathLst>
                <a:path w="1371" h="2329" extrusionOk="0">
                  <a:moveTo>
                    <a:pt x="161" y="0"/>
                  </a:moveTo>
                  <a:cubicBezTo>
                    <a:pt x="47" y="251"/>
                    <a:pt x="1" y="571"/>
                    <a:pt x="1" y="936"/>
                  </a:cubicBezTo>
                  <a:cubicBezTo>
                    <a:pt x="1" y="1712"/>
                    <a:pt x="321" y="2328"/>
                    <a:pt x="686" y="2328"/>
                  </a:cubicBezTo>
                  <a:cubicBezTo>
                    <a:pt x="1051" y="2328"/>
                    <a:pt x="1370" y="1712"/>
                    <a:pt x="1370" y="936"/>
                  </a:cubicBezTo>
                  <a:cubicBezTo>
                    <a:pt x="1370" y="571"/>
                    <a:pt x="1325" y="251"/>
                    <a:pt x="1211" y="0"/>
                  </a:cubicBezTo>
                  <a:cubicBezTo>
                    <a:pt x="1028" y="0"/>
                    <a:pt x="868" y="23"/>
                    <a:pt x="686" y="23"/>
                  </a:cubicBezTo>
                  <a:cubicBezTo>
                    <a:pt x="526" y="23"/>
                    <a:pt x="343" y="23"/>
                    <a:pt x="161" y="0"/>
                  </a:cubicBezTo>
                  <a:close/>
                </a:path>
              </a:pathLst>
            </a:custGeom>
            <a:solidFill>
              <a:srgbClr val="FBF2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80" name="Google Shape;2080;p70"/>
          <p:cNvGrpSpPr/>
          <p:nvPr/>
        </p:nvGrpSpPr>
        <p:grpSpPr>
          <a:xfrm>
            <a:off x="2065813" y="3730358"/>
            <a:ext cx="510033" cy="459179"/>
            <a:chOff x="3915275" y="5783675"/>
            <a:chExt cx="959250" cy="909625"/>
          </a:xfrm>
        </p:grpSpPr>
        <p:sp>
          <p:nvSpPr>
            <p:cNvPr id="2081" name="Google Shape;2081;p70"/>
            <p:cNvSpPr/>
            <p:nvPr/>
          </p:nvSpPr>
          <p:spPr>
            <a:xfrm>
              <a:off x="3915275" y="5783675"/>
              <a:ext cx="959250" cy="909625"/>
            </a:xfrm>
            <a:custGeom>
              <a:avLst/>
              <a:gdLst/>
              <a:ahLst/>
              <a:cxnLst/>
              <a:rect l="l" t="t" r="r" b="b"/>
              <a:pathLst>
                <a:path w="38370" h="36385" extrusionOk="0">
                  <a:moveTo>
                    <a:pt x="19174" y="1"/>
                  </a:moveTo>
                  <a:cubicBezTo>
                    <a:pt x="18146" y="1"/>
                    <a:pt x="17188" y="571"/>
                    <a:pt x="16731" y="1507"/>
                  </a:cubicBezTo>
                  <a:lnTo>
                    <a:pt x="12349" y="10409"/>
                  </a:lnTo>
                  <a:lnTo>
                    <a:pt x="2465" y="11847"/>
                  </a:lnTo>
                  <a:cubicBezTo>
                    <a:pt x="1438" y="11984"/>
                    <a:pt x="617" y="12692"/>
                    <a:pt x="297" y="13673"/>
                  </a:cubicBezTo>
                  <a:cubicBezTo>
                    <a:pt x="0" y="14632"/>
                    <a:pt x="251" y="15682"/>
                    <a:pt x="982" y="16435"/>
                  </a:cubicBezTo>
                  <a:lnTo>
                    <a:pt x="8126" y="23397"/>
                  </a:lnTo>
                  <a:lnTo>
                    <a:pt x="6437" y="33234"/>
                  </a:lnTo>
                  <a:cubicBezTo>
                    <a:pt x="6277" y="34261"/>
                    <a:pt x="6665" y="35266"/>
                    <a:pt x="7533" y="35859"/>
                  </a:cubicBezTo>
                  <a:cubicBezTo>
                    <a:pt x="7989" y="36202"/>
                    <a:pt x="8514" y="36384"/>
                    <a:pt x="9085" y="36384"/>
                  </a:cubicBezTo>
                  <a:cubicBezTo>
                    <a:pt x="9518" y="36384"/>
                    <a:pt x="9952" y="36270"/>
                    <a:pt x="10340" y="36065"/>
                  </a:cubicBezTo>
                  <a:lnTo>
                    <a:pt x="19174" y="31408"/>
                  </a:lnTo>
                  <a:lnTo>
                    <a:pt x="27984" y="36065"/>
                  </a:lnTo>
                  <a:cubicBezTo>
                    <a:pt x="28349" y="36270"/>
                    <a:pt x="28806" y="36384"/>
                    <a:pt x="29239" y="36384"/>
                  </a:cubicBezTo>
                  <a:cubicBezTo>
                    <a:pt x="29810" y="36384"/>
                    <a:pt x="30358" y="36202"/>
                    <a:pt x="30837" y="35859"/>
                  </a:cubicBezTo>
                  <a:cubicBezTo>
                    <a:pt x="31659" y="35266"/>
                    <a:pt x="32093" y="34239"/>
                    <a:pt x="31910" y="33234"/>
                  </a:cubicBezTo>
                  <a:lnTo>
                    <a:pt x="30244" y="23397"/>
                  </a:lnTo>
                  <a:lnTo>
                    <a:pt x="37365" y="16435"/>
                  </a:lnTo>
                  <a:cubicBezTo>
                    <a:pt x="38119" y="15727"/>
                    <a:pt x="38370" y="14654"/>
                    <a:pt x="38050" y="13696"/>
                  </a:cubicBezTo>
                  <a:cubicBezTo>
                    <a:pt x="37731" y="12714"/>
                    <a:pt x="36909" y="12007"/>
                    <a:pt x="35882" y="11870"/>
                  </a:cubicBezTo>
                  <a:lnTo>
                    <a:pt x="26021" y="10432"/>
                  </a:lnTo>
                  <a:lnTo>
                    <a:pt x="21593" y="1507"/>
                  </a:lnTo>
                  <a:cubicBezTo>
                    <a:pt x="21137" y="594"/>
                    <a:pt x="20201" y="1"/>
                    <a:pt x="1917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  <a:effectLst>
              <a:outerShdw blurRad="57150" dist="19050" dir="5400000" algn="bl" rotWithShape="0">
                <a:schemeClr val="lt1">
                  <a:alpha val="50000"/>
                </a:scheme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2" name="Google Shape;2082;p70"/>
            <p:cNvSpPr/>
            <p:nvPr/>
          </p:nvSpPr>
          <p:spPr>
            <a:xfrm>
              <a:off x="3960350" y="5825900"/>
              <a:ext cx="868525" cy="825175"/>
            </a:xfrm>
            <a:custGeom>
              <a:avLst/>
              <a:gdLst/>
              <a:ahLst/>
              <a:cxnLst/>
              <a:rect l="l" t="t" r="r" b="b"/>
              <a:pathLst>
                <a:path w="34741" h="33007" extrusionOk="0">
                  <a:moveTo>
                    <a:pt x="17371" y="1"/>
                  </a:moveTo>
                  <a:cubicBezTo>
                    <a:pt x="17005" y="1"/>
                    <a:pt x="16663" y="183"/>
                    <a:pt x="16480" y="526"/>
                  </a:cubicBezTo>
                  <a:lnTo>
                    <a:pt x="11664" y="10295"/>
                  </a:lnTo>
                  <a:lnTo>
                    <a:pt x="913" y="11870"/>
                  </a:lnTo>
                  <a:cubicBezTo>
                    <a:pt x="525" y="11916"/>
                    <a:pt x="229" y="12167"/>
                    <a:pt x="115" y="12509"/>
                  </a:cubicBezTo>
                  <a:cubicBezTo>
                    <a:pt x="0" y="12851"/>
                    <a:pt x="69" y="13262"/>
                    <a:pt x="366" y="13513"/>
                  </a:cubicBezTo>
                  <a:lnTo>
                    <a:pt x="8149" y="21114"/>
                  </a:lnTo>
                  <a:lnTo>
                    <a:pt x="6323" y="31842"/>
                  </a:lnTo>
                  <a:cubicBezTo>
                    <a:pt x="6255" y="32207"/>
                    <a:pt x="6414" y="32572"/>
                    <a:pt x="6734" y="32801"/>
                  </a:cubicBezTo>
                  <a:cubicBezTo>
                    <a:pt x="6904" y="32932"/>
                    <a:pt x="7112" y="32995"/>
                    <a:pt x="7319" y="32995"/>
                  </a:cubicBezTo>
                  <a:cubicBezTo>
                    <a:pt x="7472" y="32995"/>
                    <a:pt x="7625" y="32960"/>
                    <a:pt x="7761" y="32892"/>
                  </a:cubicBezTo>
                  <a:lnTo>
                    <a:pt x="17371" y="27825"/>
                  </a:lnTo>
                  <a:lnTo>
                    <a:pt x="26980" y="32892"/>
                  </a:lnTo>
                  <a:cubicBezTo>
                    <a:pt x="27117" y="32960"/>
                    <a:pt x="27300" y="33006"/>
                    <a:pt x="27436" y="33006"/>
                  </a:cubicBezTo>
                  <a:cubicBezTo>
                    <a:pt x="27642" y="33006"/>
                    <a:pt x="27847" y="32938"/>
                    <a:pt x="28007" y="32801"/>
                  </a:cubicBezTo>
                  <a:cubicBezTo>
                    <a:pt x="28327" y="32572"/>
                    <a:pt x="28464" y="32207"/>
                    <a:pt x="28418" y="31819"/>
                  </a:cubicBezTo>
                  <a:lnTo>
                    <a:pt x="26592" y="21091"/>
                  </a:lnTo>
                  <a:lnTo>
                    <a:pt x="34375" y="13513"/>
                  </a:lnTo>
                  <a:cubicBezTo>
                    <a:pt x="34626" y="13285"/>
                    <a:pt x="34741" y="12897"/>
                    <a:pt x="34626" y="12509"/>
                  </a:cubicBezTo>
                  <a:cubicBezTo>
                    <a:pt x="34512" y="12167"/>
                    <a:pt x="34193" y="11893"/>
                    <a:pt x="33828" y="11870"/>
                  </a:cubicBezTo>
                  <a:lnTo>
                    <a:pt x="23077" y="10295"/>
                  </a:lnTo>
                  <a:lnTo>
                    <a:pt x="18261" y="526"/>
                  </a:lnTo>
                  <a:cubicBezTo>
                    <a:pt x="18078" y="183"/>
                    <a:pt x="17736" y="1"/>
                    <a:pt x="17371" y="1"/>
                  </a:cubicBezTo>
                  <a:close/>
                </a:path>
              </a:pathLst>
            </a:custGeom>
            <a:solidFill>
              <a:schemeClr val="lt1"/>
            </a:solidFill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3" name="Google Shape;2083;p70"/>
            <p:cNvSpPr/>
            <p:nvPr/>
          </p:nvSpPr>
          <p:spPr>
            <a:xfrm>
              <a:off x="3986600" y="5850450"/>
              <a:ext cx="816025" cy="775500"/>
            </a:xfrm>
            <a:custGeom>
              <a:avLst/>
              <a:gdLst/>
              <a:ahLst/>
              <a:cxnLst/>
              <a:rect l="l" t="t" r="r" b="b"/>
              <a:pathLst>
                <a:path w="32641" h="31020" extrusionOk="0">
                  <a:moveTo>
                    <a:pt x="16321" y="0"/>
                  </a:moveTo>
                  <a:lnTo>
                    <a:pt x="11299" y="10226"/>
                  </a:lnTo>
                  <a:lnTo>
                    <a:pt x="0" y="11847"/>
                  </a:lnTo>
                  <a:lnTo>
                    <a:pt x="8149" y="19813"/>
                  </a:lnTo>
                  <a:lnTo>
                    <a:pt x="6255" y="31020"/>
                  </a:lnTo>
                  <a:lnTo>
                    <a:pt x="16321" y="25724"/>
                  </a:lnTo>
                  <a:lnTo>
                    <a:pt x="26386" y="31020"/>
                  </a:lnTo>
                  <a:lnTo>
                    <a:pt x="24469" y="19813"/>
                  </a:lnTo>
                  <a:lnTo>
                    <a:pt x="32641" y="11847"/>
                  </a:lnTo>
                  <a:lnTo>
                    <a:pt x="21365" y="10226"/>
                  </a:lnTo>
                  <a:lnTo>
                    <a:pt x="1632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4" name="Google Shape;2084;p70"/>
            <p:cNvSpPr/>
            <p:nvPr/>
          </p:nvSpPr>
          <p:spPr>
            <a:xfrm>
              <a:off x="4059650" y="6137475"/>
              <a:ext cx="189075" cy="53525"/>
            </a:xfrm>
            <a:custGeom>
              <a:avLst/>
              <a:gdLst/>
              <a:ahLst/>
              <a:cxnLst/>
              <a:rect l="l" t="t" r="r" b="b"/>
              <a:pathLst>
                <a:path w="7563" h="2141" extrusionOk="0">
                  <a:moveTo>
                    <a:pt x="6574" y="0"/>
                  </a:moveTo>
                  <a:cubicBezTo>
                    <a:pt x="5204" y="23"/>
                    <a:pt x="3903" y="480"/>
                    <a:pt x="2557" y="662"/>
                  </a:cubicBezTo>
                  <a:cubicBezTo>
                    <a:pt x="1689" y="776"/>
                    <a:pt x="730" y="891"/>
                    <a:pt x="69" y="1621"/>
                  </a:cubicBezTo>
                  <a:cubicBezTo>
                    <a:pt x="0" y="1689"/>
                    <a:pt x="0" y="1849"/>
                    <a:pt x="91" y="1872"/>
                  </a:cubicBezTo>
                  <a:cubicBezTo>
                    <a:pt x="419" y="2079"/>
                    <a:pt x="788" y="2141"/>
                    <a:pt x="1164" y="2141"/>
                  </a:cubicBezTo>
                  <a:cubicBezTo>
                    <a:pt x="1574" y="2141"/>
                    <a:pt x="1993" y="2068"/>
                    <a:pt x="2374" y="2032"/>
                  </a:cubicBezTo>
                  <a:cubicBezTo>
                    <a:pt x="3698" y="1872"/>
                    <a:pt x="4999" y="1598"/>
                    <a:pt x="6323" y="1370"/>
                  </a:cubicBezTo>
                  <a:cubicBezTo>
                    <a:pt x="6779" y="1279"/>
                    <a:pt x="7373" y="1347"/>
                    <a:pt x="7487" y="685"/>
                  </a:cubicBezTo>
                  <a:cubicBezTo>
                    <a:pt x="7562" y="195"/>
                    <a:pt x="7139" y="79"/>
                    <a:pt x="6836" y="79"/>
                  </a:cubicBezTo>
                  <a:cubicBezTo>
                    <a:pt x="6772" y="79"/>
                    <a:pt x="6713" y="84"/>
                    <a:pt x="6665" y="92"/>
                  </a:cubicBezTo>
                  <a:cubicBezTo>
                    <a:pt x="6642" y="23"/>
                    <a:pt x="6597" y="0"/>
                    <a:pt x="657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5" name="Google Shape;2085;p70"/>
            <p:cNvSpPr/>
            <p:nvPr/>
          </p:nvSpPr>
          <p:spPr>
            <a:xfrm>
              <a:off x="4340175" y="5908650"/>
              <a:ext cx="57300" cy="108750"/>
            </a:xfrm>
            <a:custGeom>
              <a:avLst/>
              <a:gdLst/>
              <a:ahLst/>
              <a:cxnLst/>
              <a:rect l="l" t="t" r="r" b="b"/>
              <a:pathLst>
                <a:path w="2292" h="4350" extrusionOk="0">
                  <a:moveTo>
                    <a:pt x="1881" y="0"/>
                  </a:moveTo>
                  <a:cubicBezTo>
                    <a:pt x="1401" y="0"/>
                    <a:pt x="1128" y="822"/>
                    <a:pt x="945" y="1165"/>
                  </a:cubicBezTo>
                  <a:cubicBezTo>
                    <a:pt x="625" y="1758"/>
                    <a:pt x="374" y="2397"/>
                    <a:pt x="215" y="3036"/>
                  </a:cubicBezTo>
                  <a:cubicBezTo>
                    <a:pt x="108" y="3443"/>
                    <a:pt x="1" y="4350"/>
                    <a:pt x="589" y="4350"/>
                  </a:cubicBezTo>
                  <a:cubicBezTo>
                    <a:pt x="628" y="4350"/>
                    <a:pt x="671" y="4346"/>
                    <a:pt x="717" y="4337"/>
                  </a:cubicBezTo>
                  <a:cubicBezTo>
                    <a:pt x="1287" y="4223"/>
                    <a:pt x="1538" y="3150"/>
                    <a:pt x="1698" y="2694"/>
                  </a:cubicBezTo>
                  <a:cubicBezTo>
                    <a:pt x="1881" y="2055"/>
                    <a:pt x="1995" y="1393"/>
                    <a:pt x="2200" y="731"/>
                  </a:cubicBezTo>
                  <a:cubicBezTo>
                    <a:pt x="2223" y="525"/>
                    <a:pt x="2292" y="137"/>
                    <a:pt x="2041" y="23"/>
                  </a:cubicBezTo>
                  <a:cubicBezTo>
                    <a:pt x="1995" y="0"/>
                    <a:pt x="1949" y="0"/>
                    <a:pt x="188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1" name="Google Shape;1291;p37"/>
          <p:cNvSpPr txBox="1">
            <a:spLocks noGrp="1"/>
          </p:cNvSpPr>
          <p:nvPr>
            <p:ph type="body" idx="1"/>
          </p:nvPr>
        </p:nvSpPr>
        <p:spPr>
          <a:xfrm>
            <a:off x="4177150" y="893625"/>
            <a:ext cx="4705800" cy="4094100"/>
          </a:xfrm>
          <a:prstGeom prst="rect">
            <a:avLst/>
          </a:prstGeom>
        </p:spPr>
        <p:txBody>
          <a:bodyPr spcFirstLastPara="1" wrap="square" lIns="274300" tIns="91425" rIns="274300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 Seed: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Main character</a:t>
            </a: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Mrs Elm: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librarian</a:t>
            </a:r>
            <a:endParaRPr sz="1200" b="1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Ingrid Skirbekk: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Professor of Geoscience International Polar Research Institute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Hugo Lefevre: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Nora’s new acquaintance 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Peter: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The eldest of the group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Rune: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Described as a big boulder of a man of the group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Lorenzo Conte: 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Nora’s grandfather on her mother’s side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Patricia Brown: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Nora’s grandmother on her mother’s side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Geoff: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Nora’s grandfather on her father’s side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57200" lvl="0" indent="-304800" algn="l" rtl="0"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Char char="●"/>
            </a:pPr>
            <a:r>
              <a:rPr lang="en" sz="1200" b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Donna:</a:t>
            </a:r>
            <a:r>
              <a:rPr lang="en" sz="12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Nora’s mother, Lorenzo and Patricia’s child</a:t>
            </a:r>
            <a:endParaRPr sz="12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lvl="0" indent="0" algn="l" rtl="0">
              <a:spcBef>
                <a:spcPts val="10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37"/>
          <p:cNvSpPr txBox="1">
            <a:spLocks noGrp="1"/>
          </p:cNvSpPr>
          <p:nvPr>
            <p:ph type="title"/>
          </p:nvPr>
        </p:nvSpPr>
        <p:spPr>
          <a:xfrm>
            <a:off x="4842175" y="82800"/>
            <a:ext cx="35817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Character List</a:t>
            </a:r>
            <a:endParaRPr/>
          </a:p>
        </p:txBody>
      </p:sp>
      <p:pic>
        <p:nvPicPr>
          <p:cNvPr id="1293" name="Google Shape;1293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8675" y="152400"/>
            <a:ext cx="2988325" cy="4507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8" name="Google Shape;1298;p38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Walking In Circles</a:t>
            </a:r>
            <a:endParaRPr/>
          </a:p>
        </p:txBody>
      </p:sp>
      <p:pic>
        <p:nvPicPr>
          <p:cNvPr id="1299" name="Google Shape;1299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90625" y="1140775"/>
            <a:ext cx="6158499" cy="30792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0" name="Google Shape;1300;p3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68175" y="859525"/>
            <a:ext cx="2786499" cy="18571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1" name="Google Shape;1301;p3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087750" y="3280450"/>
            <a:ext cx="2739374" cy="15409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6" name="Google Shape;1306;p39"/>
          <p:cNvSpPr txBox="1">
            <a:spLocks noGrp="1"/>
          </p:cNvSpPr>
          <p:nvPr>
            <p:ph type="title"/>
          </p:nvPr>
        </p:nvSpPr>
        <p:spPr>
          <a:xfrm>
            <a:off x="547650" y="12575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400"/>
              <a:t>The Frustration Of Not Finding a Library When You Really Need One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07" name="Google Shape;1307;p3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21502" y="1033425"/>
            <a:ext cx="3039374" cy="17711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8" name="Google Shape;1308;p3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103275" y="1183725"/>
            <a:ext cx="3496350" cy="35087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9" name="Google Shape;1309;p3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902350" y="2956974"/>
            <a:ext cx="2390295" cy="2034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4" name="Google Shape;1314;p40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Island</a:t>
            </a:r>
            <a:endParaRPr/>
          </a:p>
        </p:txBody>
      </p:sp>
      <p:pic>
        <p:nvPicPr>
          <p:cNvPr id="1315" name="Google Shape;1315;p40"/>
          <p:cNvPicPr preferRelativeResize="0"/>
          <p:nvPr/>
        </p:nvPicPr>
        <p:blipFill rotWithShape="1">
          <a:blip r:embed="rId3">
            <a:alphaModFix/>
          </a:blip>
          <a:srcRect t="20936"/>
          <a:stretch/>
        </p:blipFill>
        <p:spPr>
          <a:xfrm>
            <a:off x="796675" y="1320775"/>
            <a:ext cx="2354475" cy="33074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6" name="Google Shape;1316;p4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41154" y="1591775"/>
            <a:ext cx="4882696" cy="2899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" name="Google Shape;1321;p41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Permafrost</a:t>
            </a:r>
            <a:endParaRPr/>
          </a:p>
        </p:txBody>
      </p:sp>
      <p:pic>
        <p:nvPicPr>
          <p:cNvPr id="1322" name="Google Shape;1322;p4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21475" y="1151525"/>
            <a:ext cx="4592476" cy="344434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3" name="Google Shape;1323;p4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51525"/>
            <a:ext cx="2016675" cy="2016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24" name="Google Shape;1324;p4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993251" y="2354175"/>
            <a:ext cx="1925250" cy="24962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9" name="Google Shape;1329;p42"/>
          <p:cNvSpPr txBox="1">
            <a:spLocks noGrp="1"/>
          </p:cNvSpPr>
          <p:nvPr>
            <p:ph type="title"/>
          </p:nvPr>
        </p:nvSpPr>
        <p:spPr>
          <a:xfrm>
            <a:off x="547650" y="82800"/>
            <a:ext cx="78762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One Night In Longyearbyen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330" name="Google Shape;1330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517600" y="1033400"/>
            <a:ext cx="5094924" cy="286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1" name="Google Shape;1331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96675" y="2358750"/>
            <a:ext cx="3526725" cy="23511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Language Arts Subject for High School - 10th Grade: The Power of Humor by Slidesgo">
  <a:themeElements>
    <a:clrScheme name="Simple Light">
      <a:dk1>
        <a:srgbClr val="F1F1E6"/>
      </a:dk1>
      <a:lt1>
        <a:srgbClr val="272727"/>
      </a:lt1>
      <a:dk2>
        <a:srgbClr val="FFA6A6"/>
      </a:dk2>
      <a:lt2>
        <a:srgbClr val="E33D5F"/>
      </a:lt2>
      <a:accent1>
        <a:srgbClr val="FFC011"/>
      </a:accent1>
      <a:accent2>
        <a:srgbClr val="80AD4C"/>
      </a:accent2>
      <a:accent3>
        <a:srgbClr val="6A98C4"/>
      </a:accent3>
      <a:accent4>
        <a:srgbClr val="EC833C"/>
      </a:accent4>
      <a:accent5>
        <a:srgbClr val="799954"/>
      </a:accent5>
      <a:accent6>
        <a:srgbClr val="FFFFFF"/>
      </a:accent6>
      <a:hlink>
        <a:srgbClr val="27272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1225</Words>
  <Application>Microsoft Office PowerPoint</Application>
  <PresentationFormat>On-screen Show (16:9)</PresentationFormat>
  <Paragraphs>516</Paragraphs>
  <Slides>37</Slides>
  <Notes>37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5" baseType="lpstr">
      <vt:lpstr>Cambria</vt:lpstr>
      <vt:lpstr>Dela Gothic One</vt:lpstr>
      <vt:lpstr>Poppins</vt:lpstr>
      <vt:lpstr>Ranchers</vt:lpstr>
      <vt:lpstr>Anaheim</vt:lpstr>
      <vt:lpstr>Arial</vt:lpstr>
      <vt:lpstr>Barlow</vt:lpstr>
      <vt:lpstr>Language Arts Subject for High School - 10th Grade: The Power of Humor by Slidesgo</vt:lpstr>
      <vt:lpstr>Welcome to Book Club!</vt:lpstr>
      <vt:lpstr>Agenda</vt:lpstr>
      <vt:lpstr>Weekly Check In</vt:lpstr>
      <vt:lpstr>Character List</vt:lpstr>
      <vt:lpstr>Walking In Circles</vt:lpstr>
      <vt:lpstr>  The Frustration Of Not Finding a Library When You Really Need One </vt:lpstr>
      <vt:lpstr>Island</vt:lpstr>
      <vt:lpstr>Permafrost</vt:lpstr>
      <vt:lpstr> One Night In Longyearbyen </vt:lpstr>
      <vt:lpstr> Expectation </vt:lpstr>
      <vt:lpstr>Multiple Choice #1</vt:lpstr>
      <vt:lpstr>Discussion Question #1</vt:lpstr>
      <vt:lpstr>Multiple Choice #2</vt:lpstr>
      <vt:lpstr>Discussion Question #2</vt:lpstr>
      <vt:lpstr>Multiple Choice #3</vt:lpstr>
      <vt:lpstr>Discussion Question #3</vt:lpstr>
      <vt:lpstr>Multiple Choice #4</vt:lpstr>
      <vt:lpstr>Discussion Question #4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-Crossword-</vt:lpstr>
      <vt:lpstr>PowerPoint Presentation</vt:lpstr>
      <vt:lpstr>PowerPoint Presentation</vt:lpstr>
      <vt:lpstr>HOMEWORK NEXT WEEK IS SPRING BREAK NO BOOK CLUB FOR FRIDAY 3/25: LIFE AND DEATH AND THE QUANTUM WAVE FUNCTION TO WILD AND FREE PGS. 144-156 EMAIL WITH ANY QUESTIONS!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Book Club!</dc:title>
  <dc:creator>Kayla Stalph</dc:creator>
  <cp:lastModifiedBy>Kayla Stalph</cp:lastModifiedBy>
  <cp:revision>1</cp:revision>
  <dcterms:modified xsi:type="dcterms:W3CDTF">2022-03-30T18:03:03Z</dcterms:modified>
</cp:coreProperties>
</file>