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Cambria" panose="02040503050406030204" pitchFamily="18"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Lato Black" panose="020F0502020204030203" pitchFamily="34" charset="0"/>
      <p:bold r:id="rId52"/>
      <p:boldItalic r:id="rId53"/>
    </p:embeddedFont>
    <p:embeddedFont>
      <p:font typeface="Montserrat" panose="00000500000000000000" pitchFamily="2" charset="0"/>
      <p:regular r:id="rId54"/>
    </p:embeddedFont>
    <p:embeddedFont>
      <p:font typeface="Playfair Display" panose="00000500000000000000" pitchFamily="2" charset="0"/>
      <p:regular r:id="rId55"/>
      <p:bold r:id="rId56"/>
      <p:italic r:id="rId57"/>
      <p:boldItalic r:id="rId58"/>
    </p:embeddedFont>
    <p:embeddedFont>
      <p:font typeface="Playfair Display ExtraBold" panose="020B0604020202020204" charset="0"/>
      <p:bold r:id="rId59"/>
      <p:boldItalic r:id="rId60"/>
    </p:embeddedFont>
    <p:embeddedFont>
      <p:font typeface="Playfair Display SemiBold" panose="020B0604020202020204"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1161561c264_0_1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1161561c264_0_1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1161561c264_0_1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1161561c264_0_1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1161561c264_0_1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1161561c264_0_1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1161561c264_0_1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1161561c264_0_1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1161561c264_0_1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1161561c264_0_1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161561c264_0_1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161561c264_0_1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161561c264_0_1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161561c264_0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1161561c264_0_1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1161561c264_0_1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161561c264_0_1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161561c264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1162c10727f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1162c10727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1161561c264_0_1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1161561c264_0_1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162c1072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162c107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1162c10727f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1162c10727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1162c10727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1162c10727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62c10727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62c10727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1162c10727f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1162c10727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162c10727f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162c10727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1162c10727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1162c1072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1162c10727f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1162c10727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1162c10727f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1162c10727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162c10727f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162c10727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161561c264_0_1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161561c264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1162c10727f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1162c10727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1162c10727f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1162c10727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1162c10727f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1162c10727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162c10727f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162c10727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162c10727f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162c10727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1162c10727f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1162c10727f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1162c10727f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1162c10727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162c10727f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162c10727f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1162c10727f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1162c10727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1161561c264_0_1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1161561c264_0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161561c264_0_1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161561c264_0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161561c264_0_1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161561c264_0_1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1161561c264_0_1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1161561c264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161561c264_0_1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161561c264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1161561c264_0_15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1161561c264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1161561c264_0_1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1161561c264_0_1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1161561c264_0_1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1161561c264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61561c264_0_1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61561c264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not sure if the drinking picture is inappropriate haha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4500000">
            <a:off x="2081874" y="-676141"/>
            <a:ext cx="4916746" cy="5304733"/>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314925" y="4383575"/>
            <a:ext cx="6524633" cy="43122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038101" y="299805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88591" y="2404838"/>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41565" y="2392136"/>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80571" y="18900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364779">
            <a:off x="6133825" y="2654689"/>
            <a:ext cx="662874" cy="450367"/>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64779">
            <a:off x="6308599" y="2958863"/>
            <a:ext cx="478996" cy="207380"/>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80575" y="2668474"/>
            <a:ext cx="552628" cy="38157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44525" y="3023977"/>
            <a:ext cx="489389" cy="14670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60525" y="3201219"/>
            <a:ext cx="159448" cy="804328"/>
          </a:xfrm>
          <a:custGeom>
            <a:avLst/>
            <a:gdLst/>
            <a:ahLst/>
            <a:cxnLst/>
            <a:rect l="l" t="t" r="r" b="b"/>
            <a:pathLst>
              <a:path w="1481" h="7471" extrusionOk="0">
                <a:moveTo>
                  <a:pt x="552" y="0"/>
                </a:moveTo>
                <a:cubicBezTo>
                  <a:pt x="488" y="0"/>
                  <a:pt x="422" y="13"/>
                  <a:pt x="358" y="40"/>
                </a:cubicBezTo>
                <a:cubicBezTo>
                  <a:pt x="112" y="147"/>
                  <a:pt x="0" y="432"/>
                  <a:pt x="107" y="679"/>
                </a:cubicBezTo>
                <a:cubicBezTo>
                  <a:pt x="329" y="1201"/>
                  <a:pt x="508" y="1738"/>
                  <a:pt x="644" y="2285"/>
                </a:cubicBezTo>
                <a:cubicBezTo>
                  <a:pt x="789" y="2846"/>
                  <a:pt x="905" y="3412"/>
                  <a:pt x="992" y="3983"/>
                </a:cubicBezTo>
                <a:cubicBezTo>
                  <a:pt x="1079" y="4558"/>
                  <a:pt x="1137" y="5139"/>
                  <a:pt x="1161" y="5719"/>
                </a:cubicBezTo>
                <a:cubicBezTo>
                  <a:pt x="1195" y="6304"/>
                  <a:pt x="1176" y="6890"/>
                  <a:pt x="1108" y="7470"/>
                </a:cubicBezTo>
                <a:cubicBezTo>
                  <a:pt x="1253" y="6899"/>
                  <a:pt x="1355" y="6314"/>
                  <a:pt x="1403" y="5724"/>
                </a:cubicBezTo>
                <a:cubicBezTo>
                  <a:pt x="1461" y="5129"/>
                  <a:pt x="1481" y="4534"/>
                  <a:pt x="1476" y="3939"/>
                </a:cubicBezTo>
                <a:cubicBezTo>
                  <a:pt x="1466" y="3344"/>
                  <a:pt x="1427" y="2744"/>
                  <a:pt x="1360" y="2149"/>
                </a:cubicBezTo>
                <a:cubicBezTo>
                  <a:pt x="1292" y="1545"/>
                  <a:pt x="1181" y="945"/>
                  <a:pt x="1021" y="355"/>
                </a:cubicBezTo>
                <a:cubicBezTo>
                  <a:pt x="1011" y="331"/>
                  <a:pt x="1006" y="311"/>
                  <a:pt x="997" y="292"/>
                </a:cubicBezTo>
                <a:cubicBezTo>
                  <a:pt x="918" y="109"/>
                  <a:pt x="740"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52201" y="3232871"/>
            <a:ext cx="236535" cy="375841"/>
          </a:xfrm>
          <a:custGeom>
            <a:avLst/>
            <a:gdLst/>
            <a:ahLst/>
            <a:cxnLst/>
            <a:rect l="l" t="t" r="r" b="b"/>
            <a:pathLst>
              <a:path w="2197" h="3491" extrusionOk="0">
                <a:moveTo>
                  <a:pt x="468" y="1"/>
                </a:moveTo>
                <a:cubicBezTo>
                  <a:pt x="358" y="1"/>
                  <a:pt x="248" y="43"/>
                  <a:pt x="165" y="129"/>
                </a:cubicBezTo>
                <a:cubicBezTo>
                  <a:pt x="1" y="298"/>
                  <a:pt x="5" y="564"/>
                  <a:pt x="175" y="728"/>
                </a:cubicBezTo>
                <a:cubicBezTo>
                  <a:pt x="591" y="1139"/>
                  <a:pt x="1002" y="1541"/>
                  <a:pt x="1360" y="1986"/>
                </a:cubicBezTo>
                <a:cubicBezTo>
                  <a:pt x="1539" y="2208"/>
                  <a:pt x="1698" y="2445"/>
                  <a:pt x="1843" y="2692"/>
                </a:cubicBezTo>
                <a:cubicBezTo>
                  <a:pt x="1984" y="2949"/>
                  <a:pt x="2105" y="3215"/>
                  <a:pt x="2197" y="3490"/>
                </a:cubicBezTo>
                <a:cubicBezTo>
                  <a:pt x="2172" y="3195"/>
                  <a:pt x="2114" y="2900"/>
                  <a:pt x="2032" y="2615"/>
                </a:cubicBezTo>
                <a:cubicBezTo>
                  <a:pt x="1950" y="2325"/>
                  <a:pt x="1843" y="2039"/>
                  <a:pt x="1718" y="1768"/>
                </a:cubicBezTo>
                <a:cubicBezTo>
                  <a:pt x="1461" y="1217"/>
                  <a:pt x="1142" y="699"/>
                  <a:pt x="833" y="201"/>
                </a:cubicBezTo>
                <a:cubicBezTo>
                  <a:pt x="813" y="172"/>
                  <a:pt x="794" y="148"/>
                  <a:pt x="770" y="124"/>
                </a:cubicBezTo>
                <a:cubicBezTo>
                  <a:pt x="686" y="42"/>
                  <a:pt x="577" y="1"/>
                  <a:pt x="468" y="1"/>
                </a:cubicBez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77677" y="3127365"/>
            <a:ext cx="127149" cy="409431"/>
          </a:xfrm>
          <a:custGeom>
            <a:avLst/>
            <a:gdLst/>
            <a:ahLst/>
            <a:cxnLst/>
            <a:rect l="l" t="t" r="r" b="b"/>
            <a:pathLst>
              <a:path w="1181" h="3803" extrusionOk="0">
                <a:moveTo>
                  <a:pt x="685" y="1"/>
                </a:moveTo>
                <a:cubicBezTo>
                  <a:pt x="505" y="1"/>
                  <a:pt x="334" y="115"/>
                  <a:pt x="276" y="301"/>
                </a:cubicBezTo>
                <a:lnTo>
                  <a:pt x="276" y="306"/>
                </a:lnTo>
                <a:cubicBezTo>
                  <a:pt x="97" y="881"/>
                  <a:pt x="5" y="1481"/>
                  <a:pt x="0" y="2081"/>
                </a:cubicBezTo>
                <a:cubicBezTo>
                  <a:pt x="0" y="2656"/>
                  <a:pt x="39" y="3232"/>
                  <a:pt x="117" y="3803"/>
                </a:cubicBezTo>
                <a:cubicBezTo>
                  <a:pt x="179" y="3242"/>
                  <a:pt x="276" y="2685"/>
                  <a:pt x="416" y="2139"/>
                </a:cubicBezTo>
                <a:cubicBezTo>
                  <a:pt x="552" y="1616"/>
                  <a:pt x="765" y="1113"/>
                  <a:pt x="1045" y="649"/>
                </a:cubicBezTo>
                <a:cubicBezTo>
                  <a:pt x="1181" y="431"/>
                  <a:pt x="1094" y="146"/>
                  <a:pt x="861" y="40"/>
                </a:cubicBezTo>
                <a:cubicBezTo>
                  <a:pt x="804" y="13"/>
                  <a:pt x="744" y="1"/>
                  <a:pt x="68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1784123" y="1348152"/>
            <a:ext cx="514452" cy="550088"/>
            <a:chOff x="2106473" y="1676890"/>
            <a:chExt cx="514452" cy="550088"/>
          </a:xfrm>
        </p:grpSpPr>
        <p:sp>
          <p:nvSpPr>
            <p:cNvPr id="23" name="Google Shape;23;p2"/>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1574788" y="3260449"/>
            <a:ext cx="5930448" cy="1360829"/>
            <a:chOff x="1626038" y="3260449"/>
            <a:chExt cx="5930448" cy="1360829"/>
          </a:xfrm>
        </p:grpSpPr>
        <p:sp>
          <p:nvSpPr>
            <p:cNvPr id="26" name="Google Shape;26;p2"/>
            <p:cNvSpPr/>
            <p:nvPr/>
          </p:nvSpPr>
          <p:spPr>
            <a:xfrm>
              <a:off x="1749201" y="3677273"/>
              <a:ext cx="2857844" cy="813656"/>
            </a:xfrm>
            <a:custGeom>
              <a:avLst/>
              <a:gdLst/>
              <a:ahLst/>
              <a:cxnLst/>
              <a:rect l="l" t="t" r="r" b="b"/>
              <a:pathLst>
                <a:path w="19862" h="5655" extrusionOk="0">
                  <a:moveTo>
                    <a:pt x="10342" y="0"/>
                  </a:moveTo>
                  <a:cubicBezTo>
                    <a:pt x="6845" y="0"/>
                    <a:pt x="2632" y="759"/>
                    <a:pt x="2632" y="759"/>
                  </a:cubicBezTo>
                  <a:cubicBezTo>
                    <a:pt x="2008" y="2148"/>
                    <a:pt x="726" y="4295"/>
                    <a:pt x="0" y="5655"/>
                  </a:cubicBezTo>
                  <a:cubicBezTo>
                    <a:pt x="3173" y="5200"/>
                    <a:pt x="6438" y="4474"/>
                    <a:pt x="9703" y="4387"/>
                  </a:cubicBezTo>
                  <a:cubicBezTo>
                    <a:pt x="10360" y="4368"/>
                    <a:pt x="11047" y="4356"/>
                    <a:pt x="11752" y="4356"/>
                  </a:cubicBezTo>
                  <a:cubicBezTo>
                    <a:pt x="14458" y="4356"/>
                    <a:pt x="17417" y="4541"/>
                    <a:pt x="19861" y="5263"/>
                  </a:cubicBezTo>
                  <a:cubicBezTo>
                    <a:pt x="19411" y="1272"/>
                    <a:pt x="14095" y="0"/>
                    <a:pt x="103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78209" y="3677273"/>
              <a:ext cx="2858563" cy="813656"/>
            </a:xfrm>
            <a:custGeom>
              <a:avLst/>
              <a:gdLst/>
              <a:ahLst/>
              <a:cxnLst/>
              <a:rect l="l" t="t" r="r" b="b"/>
              <a:pathLst>
                <a:path w="19867" h="5655" extrusionOk="0">
                  <a:moveTo>
                    <a:pt x="9525" y="0"/>
                  </a:moveTo>
                  <a:cubicBezTo>
                    <a:pt x="5771" y="0"/>
                    <a:pt x="456" y="1272"/>
                    <a:pt x="1" y="5263"/>
                  </a:cubicBezTo>
                  <a:cubicBezTo>
                    <a:pt x="2449" y="4541"/>
                    <a:pt x="5409" y="4356"/>
                    <a:pt x="8112" y="4356"/>
                  </a:cubicBezTo>
                  <a:cubicBezTo>
                    <a:pt x="8816" y="4356"/>
                    <a:pt x="9503" y="4368"/>
                    <a:pt x="10159" y="4387"/>
                  </a:cubicBezTo>
                  <a:cubicBezTo>
                    <a:pt x="13424" y="4474"/>
                    <a:pt x="16689" y="5200"/>
                    <a:pt x="19867" y="5655"/>
                  </a:cubicBezTo>
                  <a:cubicBezTo>
                    <a:pt x="19141" y="4295"/>
                    <a:pt x="17854" y="2148"/>
                    <a:pt x="17235" y="759"/>
                  </a:cubicBezTo>
                  <a:cubicBezTo>
                    <a:pt x="17235" y="759"/>
                    <a:pt x="13017" y="0"/>
                    <a:pt x="952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96674" y="3523032"/>
              <a:ext cx="2429067" cy="834950"/>
            </a:xfrm>
            <a:custGeom>
              <a:avLst/>
              <a:gdLst/>
              <a:ahLst/>
              <a:cxnLst/>
              <a:rect l="l" t="t" r="r" b="b"/>
              <a:pathLst>
                <a:path w="16882" h="5803" extrusionOk="0">
                  <a:moveTo>
                    <a:pt x="6208" y="0"/>
                  </a:moveTo>
                  <a:cubicBezTo>
                    <a:pt x="4170" y="0"/>
                    <a:pt x="2130" y="191"/>
                    <a:pt x="363" y="356"/>
                  </a:cubicBezTo>
                  <a:lnTo>
                    <a:pt x="1" y="390"/>
                  </a:lnTo>
                  <a:lnTo>
                    <a:pt x="30" y="690"/>
                  </a:lnTo>
                  <a:lnTo>
                    <a:pt x="392" y="656"/>
                  </a:lnTo>
                  <a:cubicBezTo>
                    <a:pt x="2163" y="492"/>
                    <a:pt x="4198" y="302"/>
                    <a:pt x="6221" y="302"/>
                  </a:cubicBezTo>
                  <a:cubicBezTo>
                    <a:pt x="7530" y="302"/>
                    <a:pt x="8833" y="381"/>
                    <a:pt x="10057" y="598"/>
                  </a:cubicBezTo>
                  <a:cubicBezTo>
                    <a:pt x="13675" y="1236"/>
                    <a:pt x="15813" y="2939"/>
                    <a:pt x="16587" y="5803"/>
                  </a:cubicBezTo>
                  <a:lnTo>
                    <a:pt x="16882" y="5720"/>
                  </a:lnTo>
                  <a:cubicBezTo>
                    <a:pt x="15606" y="1018"/>
                    <a:pt x="10914" y="0"/>
                    <a:pt x="62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84539" y="3462602"/>
              <a:ext cx="2409642" cy="834806"/>
            </a:xfrm>
            <a:custGeom>
              <a:avLst/>
              <a:gdLst/>
              <a:ahLst/>
              <a:cxnLst/>
              <a:rect l="l" t="t" r="r" b="b"/>
              <a:pathLst>
                <a:path w="16747" h="5802" extrusionOk="0">
                  <a:moveTo>
                    <a:pt x="11042" y="0"/>
                  </a:moveTo>
                  <a:cubicBezTo>
                    <a:pt x="6307" y="0"/>
                    <a:pt x="1863" y="1619"/>
                    <a:pt x="0" y="5676"/>
                  </a:cubicBezTo>
                  <a:lnTo>
                    <a:pt x="271" y="5802"/>
                  </a:lnTo>
                  <a:cubicBezTo>
                    <a:pt x="1456" y="3243"/>
                    <a:pt x="3822" y="1487"/>
                    <a:pt x="7121" y="728"/>
                  </a:cubicBezTo>
                  <a:cubicBezTo>
                    <a:pt x="8351" y="447"/>
                    <a:pt x="9686" y="307"/>
                    <a:pt x="11073" y="307"/>
                  </a:cubicBezTo>
                  <a:cubicBezTo>
                    <a:pt x="12887" y="307"/>
                    <a:pt x="14791" y="546"/>
                    <a:pt x="16674" y="1023"/>
                  </a:cubicBezTo>
                  <a:lnTo>
                    <a:pt x="16746" y="733"/>
                  </a:lnTo>
                  <a:cubicBezTo>
                    <a:pt x="14897" y="262"/>
                    <a:pt x="12946" y="0"/>
                    <a:pt x="110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83101" y="3260449"/>
              <a:ext cx="2302448" cy="1015379"/>
            </a:xfrm>
            <a:custGeom>
              <a:avLst/>
              <a:gdLst/>
              <a:ahLst/>
              <a:cxnLst/>
              <a:rect l="l" t="t" r="r" b="b"/>
              <a:pathLst>
                <a:path w="16002" h="7057" extrusionOk="0">
                  <a:moveTo>
                    <a:pt x="12475" y="0"/>
                  </a:moveTo>
                  <a:cubicBezTo>
                    <a:pt x="9605" y="0"/>
                    <a:pt x="6304" y="672"/>
                    <a:pt x="3720" y="2254"/>
                  </a:cubicBezTo>
                  <a:cubicBezTo>
                    <a:pt x="1723" y="3473"/>
                    <a:pt x="436" y="5112"/>
                    <a:pt x="1" y="6989"/>
                  </a:cubicBezTo>
                  <a:lnTo>
                    <a:pt x="296" y="7057"/>
                  </a:lnTo>
                  <a:cubicBezTo>
                    <a:pt x="717" y="5238"/>
                    <a:pt x="1921" y="3705"/>
                    <a:pt x="3875" y="2510"/>
                  </a:cubicBezTo>
                  <a:cubicBezTo>
                    <a:pt x="6410" y="960"/>
                    <a:pt x="9645" y="300"/>
                    <a:pt x="12458" y="300"/>
                  </a:cubicBezTo>
                  <a:cubicBezTo>
                    <a:pt x="13735" y="300"/>
                    <a:pt x="14926" y="436"/>
                    <a:pt x="15924" y="686"/>
                  </a:cubicBezTo>
                  <a:lnTo>
                    <a:pt x="16002" y="391"/>
                  </a:lnTo>
                  <a:cubicBezTo>
                    <a:pt x="14986" y="138"/>
                    <a:pt x="13775" y="0"/>
                    <a:pt x="1247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30340" y="3292535"/>
              <a:ext cx="2283599" cy="993077"/>
            </a:xfrm>
            <a:custGeom>
              <a:avLst/>
              <a:gdLst/>
              <a:ahLst/>
              <a:cxnLst/>
              <a:rect l="l" t="t" r="r" b="b"/>
              <a:pathLst>
                <a:path w="15871" h="6902" extrusionOk="0">
                  <a:moveTo>
                    <a:pt x="1708" y="0"/>
                  </a:moveTo>
                  <a:cubicBezTo>
                    <a:pt x="1362" y="0"/>
                    <a:pt x="1034" y="2"/>
                    <a:pt x="726" y="4"/>
                  </a:cubicBezTo>
                  <a:lnTo>
                    <a:pt x="0" y="4"/>
                  </a:lnTo>
                  <a:lnTo>
                    <a:pt x="0" y="304"/>
                  </a:lnTo>
                  <a:lnTo>
                    <a:pt x="726" y="304"/>
                  </a:lnTo>
                  <a:cubicBezTo>
                    <a:pt x="1003" y="303"/>
                    <a:pt x="1297" y="301"/>
                    <a:pt x="1604" y="301"/>
                  </a:cubicBezTo>
                  <a:cubicBezTo>
                    <a:pt x="3907" y="301"/>
                    <a:pt x="6990" y="373"/>
                    <a:pt x="9670" y="1107"/>
                  </a:cubicBezTo>
                  <a:cubicBezTo>
                    <a:pt x="13249" y="2089"/>
                    <a:pt x="15237" y="4038"/>
                    <a:pt x="15571" y="6902"/>
                  </a:cubicBezTo>
                  <a:lnTo>
                    <a:pt x="15871" y="6863"/>
                  </a:lnTo>
                  <a:cubicBezTo>
                    <a:pt x="15517" y="3864"/>
                    <a:pt x="13457" y="1832"/>
                    <a:pt x="9747" y="817"/>
                  </a:cubicBezTo>
                  <a:cubicBezTo>
                    <a:pt x="7071" y="85"/>
                    <a:pt x="4015" y="0"/>
                    <a:pt x="17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799643" y="3903022"/>
              <a:ext cx="2273095" cy="274672"/>
            </a:xfrm>
            <a:custGeom>
              <a:avLst/>
              <a:gdLst/>
              <a:ahLst/>
              <a:cxnLst/>
              <a:rect l="l" t="t" r="r" b="b"/>
              <a:pathLst>
                <a:path w="15798" h="1909" extrusionOk="0">
                  <a:moveTo>
                    <a:pt x="8965" y="0"/>
                  </a:moveTo>
                  <a:cubicBezTo>
                    <a:pt x="8582" y="0"/>
                    <a:pt x="8199" y="9"/>
                    <a:pt x="7817" y="27"/>
                  </a:cubicBezTo>
                  <a:cubicBezTo>
                    <a:pt x="6467" y="90"/>
                    <a:pt x="5127" y="274"/>
                    <a:pt x="3812" y="579"/>
                  </a:cubicBezTo>
                  <a:lnTo>
                    <a:pt x="2835" y="835"/>
                  </a:lnTo>
                  <a:cubicBezTo>
                    <a:pt x="2510" y="932"/>
                    <a:pt x="2186" y="1033"/>
                    <a:pt x="1867" y="1135"/>
                  </a:cubicBezTo>
                  <a:cubicBezTo>
                    <a:pt x="1553" y="1251"/>
                    <a:pt x="1238" y="1372"/>
                    <a:pt x="924" y="1493"/>
                  </a:cubicBezTo>
                  <a:cubicBezTo>
                    <a:pt x="614" y="1628"/>
                    <a:pt x="305" y="1769"/>
                    <a:pt x="0" y="1909"/>
                  </a:cubicBezTo>
                  <a:lnTo>
                    <a:pt x="938" y="1541"/>
                  </a:lnTo>
                  <a:cubicBezTo>
                    <a:pt x="1258" y="1435"/>
                    <a:pt x="1577" y="1324"/>
                    <a:pt x="1896" y="1222"/>
                  </a:cubicBezTo>
                  <a:lnTo>
                    <a:pt x="2864" y="946"/>
                  </a:lnTo>
                  <a:lnTo>
                    <a:pt x="3841" y="714"/>
                  </a:lnTo>
                  <a:cubicBezTo>
                    <a:pt x="5152" y="443"/>
                    <a:pt x="6482" y="274"/>
                    <a:pt x="7822" y="211"/>
                  </a:cubicBezTo>
                  <a:cubicBezTo>
                    <a:pt x="8155" y="197"/>
                    <a:pt x="8489" y="187"/>
                    <a:pt x="8828" y="182"/>
                  </a:cubicBezTo>
                  <a:cubicBezTo>
                    <a:pt x="8894" y="181"/>
                    <a:pt x="8961" y="181"/>
                    <a:pt x="9028" y="181"/>
                  </a:cubicBezTo>
                  <a:cubicBezTo>
                    <a:pt x="9295" y="181"/>
                    <a:pt x="9562" y="187"/>
                    <a:pt x="9829" y="187"/>
                  </a:cubicBezTo>
                  <a:cubicBezTo>
                    <a:pt x="9916" y="187"/>
                    <a:pt x="9998" y="192"/>
                    <a:pt x="10080" y="197"/>
                  </a:cubicBezTo>
                  <a:lnTo>
                    <a:pt x="10332" y="206"/>
                  </a:lnTo>
                  <a:lnTo>
                    <a:pt x="10835" y="230"/>
                  </a:lnTo>
                  <a:cubicBezTo>
                    <a:pt x="10917" y="235"/>
                    <a:pt x="10999" y="240"/>
                    <a:pt x="11087" y="250"/>
                  </a:cubicBezTo>
                  <a:lnTo>
                    <a:pt x="11333" y="269"/>
                  </a:lnTo>
                  <a:lnTo>
                    <a:pt x="11836" y="313"/>
                  </a:lnTo>
                  <a:lnTo>
                    <a:pt x="11962" y="322"/>
                  </a:lnTo>
                  <a:lnTo>
                    <a:pt x="12088" y="337"/>
                  </a:lnTo>
                  <a:lnTo>
                    <a:pt x="12334" y="366"/>
                  </a:lnTo>
                  <a:lnTo>
                    <a:pt x="12833" y="424"/>
                  </a:lnTo>
                  <a:cubicBezTo>
                    <a:pt x="12915" y="434"/>
                    <a:pt x="13002" y="448"/>
                    <a:pt x="13084" y="463"/>
                  </a:cubicBezTo>
                  <a:lnTo>
                    <a:pt x="13331" y="501"/>
                  </a:lnTo>
                  <a:lnTo>
                    <a:pt x="13829" y="583"/>
                  </a:lnTo>
                  <a:cubicBezTo>
                    <a:pt x="13911" y="593"/>
                    <a:pt x="13994" y="613"/>
                    <a:pt x="14076" y="627"/>
                  </a:cubicBezTo>
                  <a:lnTo>
                    <a:pt x="14323" y="675"/>
                  </a:lnTo>
                  <a:lnTo>
                    <a:pt x="14816" y="772"/>
                  </a:lnTo>
                  <a:lnTo>
                    <a:pt x="15798" y="1004"/>
                  </a:lnTo>
                  <a:cubicBezTo>
                    <a:pt x="15479" y="908"/>
                    <a:pt x="15154" y="811"/>
                    <a:pt x="14830" y="724"/>
                  </a:cubicBezTo>
                  <a:lnTo>
                    <a:pt x="14337" y="608"/>
                  </a:lnTo>
                  <a:lnTo>
                    <a:pt x="14090" y="550"/>
                  </a:lnTo>
                  <a:cubicBezTo>
                    <a:pt x="14013" y="525"/>
                    <a:pt x="13931" y="506"/>
                    <a:pt x="13848" y="492"/>
                  </a:cubicBezTo>
                  <a:lnTo>
                    <a:pt x="13350" y="400"/>
                  </a:lnTo>
                  <a:lnTo>
                    <a:pt x="13104" y="351"/>
                  </a:lnTo>
                  <a:cubicBezTo>
                    <a:pt x="13021" y="337"/>
                    <a:pt x="12939" y="322"/>
                    <a:pt x="12852" y="313"/>
                  </a:cubicBezTo>
                  <a:lnTo>
                    <a:pt x="12354" y="235"/>
                  </a:lnTo>
                  <a:lnTo>
                    <a:pt x="12102" y="201"/>
                  </a:lnTo>
                  <a:lnTo>
                    <a:pt x="11977" y="182"/>
                  </a:lnTo>
                  <a:lnTo>
                    <a:pt x="11851" y="168"/>
                  </a:lnTo>
                  <a:cubicBezTo>
                    <a:pt x="10892" y="57"/>
                    <a:pt x="9928" y="0"/>
                    <a:pt x="8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263087" y="4041292"/>
              <a:ext cx="1896692" cy="206040"/>
            </a:xfrm>
            <a:custGeom>
              <a:avLst/>
              <a:gdLst/>
              <a:ahLst/>
              <a:cxnLst/>
              <a:rect l="l" t="t" r="r" b="b"/>
              <a:pathLst>
                <a:path w="13182" h="1432" extrusionOk="0">
                  <a:moveTo>
                    <a:pt x="5860" y="1"/>
                  </a:moveTo>
                  <a:cubicBezTo>
                    <a:pt x="5003" y="1"/>
                    <a:pt x="4149" y="49"/>
                    <a:pt x="3295" y="145"/>
                  </a:cubicBezTo>
                  <a:cubicBezTo>
                    <a:pt x="2182" y="266"/>
                    <a:pt x="1079" y="474"/>
                    <a:pt x="1" y="764"/>
                  </a:cubicBezTo>
                  <a:cubicBezTo>
                    <a:pt x="1094" y="542"/>
                    <a:pt x="2197" y="382"/>
                    <a:pt x="3309" y="285"/>
                  </a:cubicBezTo>
                  <a:lnTo>
                    <a:pt x="4141" y="227"/>
                  </a:lnTo>
                  <a:cubicBezTo>
                    <a:pt x="4422" y="213"/>
                    <a:pt x="4697" y="203"/>
                    <a:pt x="4978" y="193"/>
                  </a:cubicBezTo>
                  <a:cubicBezTo>
                    <a:pt x="5254" y="179"/>
                    <a:pt x="5534" y="184"/>
                    <a:pt x="5810" y="179"/>
                  </a:cubicBezTo>
                  <a:cubicBezTo>
                    <a:pt x="5838" y="178"/>
                    <a:pt x="5866" y="177"/>
                    <a:pt x="5894" y="177"/>
                  </a:cubicBezTo>
                  <a:cubicBezTo>
                    <a:pt x="6006" y="177"/>
                    <a:pt x="6118" y="184"/>
                    <a:pt x="6231" y="184"/>
                  </a:cubicBezTo>
                  <a:lnTo>
                    <a:pt x="6647" y="193"/>
                  </a:lnTo>
                  <a:cubicBezTo>
                    <a:pt x="6787" y="198"/>
                    <a:pt x="6922" y="203"/>
                    <a:pt x="7063" y="213"/>
                  </a:cubicBezTo>
                  <a:lnTo>
                    <a:pt x="7479" y="237"/>
                  </a:lnTo>
                  <a:cubicBezTo>
                    <a:pt x="7551" y="242"/>
                    <a:pt x="7619" y="242"/>
                    <a:pt x="7687" y="251"/>
                  </a:cubicBezTo>
                  <a:lnTo>
                    <a:pt x="7895" y="271"/>
                  </a:lnTo>
                  <a:lnTo>
                    <a:pt x="8311" y="309"/>
                  </a:lnTo>
                  <a:cubicBezTo>
                    <a:pt x="8867" y="363"/>
                    <a:pt x="9418" y="440"/>
                    <a:pt x="9965" y="537"/>
                  </a:cubicBezTo>
                  <a:cubicBezTo>
                    <a:pt x="10033" y="551"/>
                    <a:pt x="10100" y="561"/>
                    <a:pt x="10168" y="571"/>
                  </a:cubicBezTo>
                  <a:lnTo>
                    <a:pt x="10376" y="614"/>
                  </a:lnTo>
                  <a:lnTo>
                    <a:pt x="10782" y="701"/>
                  </a:lnTo>
                  <a:cubicBezTo>
                    <a:pt x="10850" y="721"/>
                    <a:pt x="10918" y="730"/>
                    <a:pt x="10985" y="750"/>
                  </a:cubicBezTo>
                  <a:lnTo>
                    <a:pt x="11189" y="803"/>
                  </a:lnTo>
                  <a:lnTo>
                    <a:pt x="11595" y="904"/>
                  </a:lnTo>
                  <a:cubicBezTo>
                    <a:pt x="11730" y="938"/>
                    <a:pt x="11861" y="982"/>
                    <a:pt x="11992" y="1025"/>
                  </a:cubicBezTo>
                  <a:lnTo>
                    <a:pt x="12393" y="1146"/>
                  </a:lnTo>
                  <a:cubicBezTo>
                    <a:pt x="12461" y="1161"/>
                    <a:pt x="12524" y="1190"/>
                    <a:pt x="12591" y="1214"/>
                  </a:cubicBezTo>
                  <a:lnTo>
                    <a:pt x="12785" y="1286"/>
                  </a:lnTo>
                  <a:lnTo>
                    <a:pt x="13181" y="1432"/>
                  </a:lnTo>
                  <a:cubicBezTo>
                    <a:pt x="12161" y="958"/>
                    <a:pt x="11092" y="614"/>
                    <a:pt x="9989" y="396"/>
                  </a:cubicBezTo>
                  <a:cubicBezTo>
                    <a:pt x="9442" y="280"/>
                    <a:pt x="8886" y="193"/>
                    <a:pt x="8330" y="135"/>
                  </a:cubicBezTo>
                  <a:cubicBezTo>
                    <a:pt x="7774" y="72"/>
                    <a:pt x="7213" y="34"/>
                    <a:pt x="6651" y="14"/>
                  </a:cubicBezTo>
                  <a:cubicBezTo>
                    <a:pt x="6387" y="5"/>
                    <a:pt x="6124" y="1"/>
                    <a:pt x="58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56962" y="3869642"/>
              <a:ext cx="2106189" cy="221147"/>
            </a:xfrm>
            <a:custGeom>
              <a:avLst/>
              <a:gdLst/>
              <a:ahLst/>
              <a:cxnLst/>
              <a:rect l="l" t="t" r="r" b="b"/>
              <a:pathLst>
                <a:path w="14638" h="1537" extrusionOk="0">
                  <a:moveTo>
                    <a:pt x="7751" y="0"/>
                  </a:moveTo>
                  <a:cubicBezTo>
                    <a:pt x="7630" y="0"/>
                    <a:pt x="7508" y="1"/>
                    <a:pt x="7387" y="3"/>
                  </a:cubicBezTo>
                  <a:cubicBezTo>
                    <a:pt x="6139" y="27"/>
                    <a:pt x="4896" y="133"/>
                    <a:pt x="3662" y="317"/>
                  </a:cubicBezTo>
                  <a:cubicBezTo>
                    <a:pt x="2429" y="501"/>
                    <a:pt x="1210" y="743"/>
                    <a:pt x="1" y="1053"/>
                  </a:cubicBezTo>
                  <a:cubicBezTo>
                    <a:pt x="1225" y="815"/>
                    <a:pt x="2448" y="612"/>
                    <a:pt x="3682" y="453"/>
                  </a:cubicBezTo>
                  <a:cubicBezTo>
                    <a:pt x="4296" y="380"/>
                    <a:pt x="4915" y="312"/>
                    <a:pt x="5534" y="269"/>
                  </a:cubicBezTo>
                  <a:cubicBezTo>
                    <a:pt x="6154" y="221"/>
                    <a:pt x="6773" y="187"/>
                    <a:pt x="7392" y="182"/>
                  </a:cubicBezTo>
                  <a:cubicBezTo>
                    <a:pt x="7516" y="180"/>
                    <a:pt x="7639" y="179"/>
                    <a:pt x="7763" y="179"/>
                  </a:cubicBezTo>
                  <a:cubicBezTo>
                    <a:pt x="8259" y="179"/>
                    <a:pt x="8754" y="194"/>
                    <a:pt x="9249" y="225"/>
                  </a:cubicBezTo>
                  <a:cubicBezTo>
                    <a:pt x="9868" y="264"/>
                    <a:pt x="10483" y="332"/>
                    <a:pt x="11092" y="433"/>
                  </a:cubicBezTo>
                  <a:cubicBezTo>
                    <a:pt x="11706" y="535"/>
                    <a:pt x="12311" y="670"/>
                    <a:pt x="12901" y="854"/>
                  </a:cubicBezTo>
                  <a:cubicBezTo>
                    <a:pt x="13496" y="1028"/>
                    <a:pt x="14077" y="1261"/>
                    <a:pt x="14638" y="1536"/>
                  </a:cubicBezTo>
                  <a:cubicBezTo>
                    <a:pt x="14091" y="1227"/>
                    <a:pt x="13525" y="970"/>
                    <a:pt x="12935" y="767"/>
                  </a:cubicBezTo>
                  <a:cubicBezTo>
                    <a:pt x="12340" y="569"/>
                    <a:pt x="11735" y="409"/>
                    <a:pt x="11121" y="293"/>
                  </a:cubicBezTo>
                  <a:cubicBezTo>
                    <a:pt x="10008" y="83"/>
                    <a:pt x="8878" y="0"/>
                    <a:pt x="7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92074" y="4117405"/>
              <a:ext cx="2383887" cy="207910"/>
            </a:xfrm>
            <a:custGeom>
              <a:avLst/>
              <a:gdLst/>
              <a:ahLst/>
              <a:cxnLst/>
              <a:rect l="l" t="t" r="r" b="b"/>
              <a:pathLst>
                <a:path w="16568" h="1445" extrusionOk="0">
                  <a:moveTo>
                    <a:pt x="8922" y="1"/>
                  </a:moveTo>
                  <a:cubicBezTo>
                    <a:pt x="8697" y="1"/>
                    <a:pt x="8472" y="3"/>
                    <a:pt x="8248" y="8"/>
                  </a:cubicBezTo>
                  <a:cubicBezTo>
                    <a:pt x="6840" y="27"/>
                    <a:pt x="5442" y="143"/>
                    <a:pt x="4054" y="356"/>
                  </a:cubicBezTo>
                  <a:cubicBezTo>
                    <a:pt x="3357" y="462"/>
                    <a:pt x="2671" y="598"/>
                    <a:pt x="1989" y="772"/>
                  </a:cubicBezTo>
                  <a:cubicBezTo>
                    <a:pt x="1819" y="820"/>
                    <a:pt x="1650" y="859"/>
                    <a:pt x="1481" y="912"/>
                  </a:cubicBezTo>
                  <a:lnTo>
                    <a:pt x="1229" y="990"/>
                  </a:lnTo>
                  <a:cubicBezTo>
                    <a:pt x="1147" y="1014"/>
                    <a:pt x="1065" y="1043"/>
                    <a:pt x="982" y="1072"/>
                  </a:cubicBezTo>
                  <a:cubicBezTo>
                    <a:pt x="649" y="1178"/>
                    <a:pt x="320" y="1309"/>
                    <a:pt x="0" y="1444"/>
                  </a:cubicBezTo>
                  <a:cubicBezTo>
                    <a:pt x="653" y="1202"/>
                    <a:pt x="1326" y="1004"/>
                    <a:pt x="2008" y="854"/>
                  </a:cubicBezTo>
                  <a:cubicBezTo>
                    <a:pt x="2690" y="704"/>
                    <a:pt x="3377" y="583"/>
                    <a:pt x="4073" y="491"/>
                  </a:cubicBezTo>
                  <a:cubicBezTo>
                    <a:pt x="4765" y="399"/>
                    <a:pt x="5461" y="327"/>
                    <a:pt x="6158" y="279"/>
                  </a:cubicBezTo>
                  <a:cubicBezTo>
                    <a:pt x="6855" y="230"/>
                    <a:pt x="7551" y="196"/>
                    <a:pt x="8248" y="187"/>
                  </a:cubicBezTo>
                  <a:cubicBezTo>
                    <a:pt x="8511" y="181"/>
                    <a:pt x="8775" y="178"/>
                    <a:pt x="9039" y="178"/>
                  </a:cubicBezTo>
                  <a:cubicBezTo>
                    <a:pt x="10173" y="178"/>
                    <a:pt x="11306" y="229"/>
                    <a:pt x="12436" y="327"/>
                  </a:cubicBezTo>
                  <a:cubicBezTo>
                    <a:pt x="13133" y="390"/>
                    <a:pt x="13825" y="472"/>
                    <a:pt x="14516" y="588"/>
                  </a:cubicBezTo>
                  <a:cubicBezTo>
                    <a:pt x="15203" y="699"/>
                    <a:pt x="15890" y="845"/>
                    <a:pt x="16567" y="1023"/>
                  </a:cubicBezTo>
                  <a:cubicBezTo>
                    <a:pt x="15900" y="806"/>
                    <a:pt x="15218" y="632"/>
                    <a:pt x="14531" y="501"/>
                  </a:cubicBezTo>
                  <a:cubicBezTo>
                    <a:pt x="13839" y="370"/>
                    <a:pt x="13148" y="269"/>
                    <a:pt x="12451" y="187"/>
                  </a:cubicBezTo>
                  <a:cubicBezTo>
                    <a:pt x="11750" y="109"/>
                    <a:pt x="11053" y="61"/>
                    <a:pt x="10352" y="27"/>
                  </a:cubicBezTo>
                  <a:cubicBezTo>
                    <a:pt x="9875" y="11"/>
                    <a:pt x="9399" y="1"/>
                    <a:pt x="8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05149" y="3991077"/>
              <a:ext cx="983598" cy="99711"/>
            </a:xfrm>
            <a:custGeom>
              <a:avLst/>
              <a:gdLst/>
              <a:ahLst/>
              <a:cxnLst/>
              <a:rect l="l" t="t" r="r" b="b"/>
              <a:pathLst>
                <a:path w="6836" h="693" extrusionOk="0">
                  <a:moveTo>
                    <a:pt x="2888" y="1"/>
                  </a:moveTo>
                  <a:cubicBezTo>
                    <a:pt x="2498" y="1"/>
                    <a:pt x="2107" y="15"/>
                    <a:pt x="1718" y="44"/>
                  </a:cubicBezTo>
                  <a:cubicBezTo>
                    <a:pt x="1142" y="83"/>
                    <a:pt x="567" y="155"/>
                    <a:pt x="1" y="267"/>
                  </a:cubicBezTo>
                  <a:cubicBezTo>
                    <a:pt x="576" y="228"/>
                    <a:pt x="1152" y="199"/>
                    <a:pt x="1723" y="184"/>
                  </a:cubicBezTo>
                  <a:cubicBezTo>
                    <a:pt x="2013" y="175"/>
                    <a:pt x="2298" y="175"/>
                    <a:pt x="2584" y="175"/>
                  </a:cubicBezTo>
                  <a:lnTo>
                    <a:pt x="3014" y="179"/>
                  </a:lnTo>
                  <a:lnTo>
                    <a:pt x="3445" y="194"/>
                  </a:lnTo>
                  <a:lnTo>
                    <a:pt x="3870" y="213"/>
                  </a:lnTo>
                  <a:lnTo>
                    <a:pt x="4301" y="242"/>
                  </a:lnTo>
                  <a:cubicBezTo>
                    <a:pt x="4441" y="252"/>
                    <a:pt x="4586" y="267"/>
                    <a:pt x="4726" y="281"/>
                  </a:cubicBezTo>
                  <a:cubicBezTo>
                    <a:pt x="4872" y="296"/>
                    <a:pt x="5012" y="320"/>
                    <a:pt x="5152" y="334"/>
                  </a:cubicBezTo>
                  <a:cubicBezTo>
                    <a:pt x="5723" y="407"/>
                    <a:pt x="6284" y="523"/>
                    <a:pt x="6835" y="692"/>
                  </a:cubicBezTo>
                  <a:cubicBezTo>
                    <a:pt x="6303" y="455"/>
                    <a:pt x="5747" y="291"/>
                    <a:pt x="5176" y="194"/>
                  </a:cubicBezTo>
                  <a:cubicBezTo>
                    <a:pt x="4606" y="92"/>
                    <a:pt x="4030" y="30"/>
                    <a:pt x="3449" y="10"/>
                  </a:cubicBezTo>
                  <a:cubicBezTo>
                    <a:pt x="3263" y="4"/>
                    <a:pt x="3075" y="1"/>
                    <a:pt x="28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50271" y="4160857"/>
              <a:ext cx="1017699" cy="87193"/>
            </a:xfrm>
            <a:custGeom>
              <a:avLst/>
              <a:gdLst/>
              <a:ahLst/>
              <a:cxnLst/>
              <a:rect l="l" t="t" r="r" b="b"/>
              <a:pathLst>
                <a:path w="7073" h="606" extrusionOk="0">
                  <a:moveTo>
                    <a:pt x="2221" y="1"/>
                  </a:moveTo>
                  <a:cubicBezTo>
                    <a:pt x="2071" y="6"/>
                    <a:pt x="1921" y="10"/>
                    <a:pt x="1776" y="15"/>
                  </a:cubicBezTo>
                  <a:cubicBezTo>
                    <a:pt x="1181" y="39"/>
                    <a:pt x="586" y="93"/>
                    <a:pt x="0" y="175"/>
                  </a:cubicBezTo>
                  <a:cubicBezTo>
                    <a:pt x="591" y="165"/>
                    <a:pt x="1186" y="160"/>
                    <a:pt x="1776" y="160"/>
                  </a:cubicBezTo>
                  <a:lnTo>
                    <a:pt x="2221" y="165"/>
                  </a:lnTo>
                  <a:lnTo>
                    <a:pt x="2661" y="175"/>
                  </a:lnTo>
                  <a:lnTo>
                    <a:pt x="3106" y="189"/>
                  </a:lnTo>
                  <a:lnTo>
                    <a:pt x="3546" y="209"/>
                  </a:lnTo>
                  <a:lnTo>
                    <a:pt x="3991" y="238"/>
                  </a:lnTo>
                  <a:lnTo>
                    <a:pt x="4431" y="272"/>
                  </a:lnTo>
                  <a:cubicBezTo>
                    <a:pt x="4581" y="286"/>
                    <a:pt x="4726" y="296"/>
                    <a:pt x="4871" y="310"/>
                  </a:cubicBezTo>
                  <a:lnTo>
                    <a:pt x="5312" y="359"/>
                  </a:lnTo>
                  <a:cubicBezTo>
                    <a:pt x="5902" y="422"/>
                    <a:pt x="6487" y="509"/>
                    <a:pt x="7072" y="605"/>
                  </a:cubicBezTo>
                  <a:cubicBezTo>
                    <a:pt x="6501" y="436"/>
                    <a:pt x="5921" y="310"/>
                    <a:pt x="5331" y="218"/>
                  </a:cubicBezTo>
                  <a:cubicBezTo>
                    <a:pt x="5186" y="194"/>
                    <a:pt x="5036" y="170"/>
                    <a:pt x="4891" y="151"/>
                  </a:cubicBezTo>
                  <a:cubicBezTo>
                    <a:pt x="4746" y="131"/>
                    <a:pt x="4596" y="117"/>
                    <a:pt x="4446" y="97"/>
                  </a:cubicBezTo>
                  <a:cubicBezTo>
                    <a:pt x="4301" y="83"/>
                    <a:pt x="4151" y="73"/>
                    <a:pt x="4006" y="59"/>
                  </a:cubicBezTo>
                  <a:lnTo>
                    <a:pt x="3556" y="30"/>
                  </a:lnTo>
                  <a:lnTo>
                    <a:pt x="3111" y="10"/>
                  </a:lnTo>
                  <a:cubicBezTo>
                    <a:pt x="2966" y="6"/>
                    <a:pt x="2816" y="1"/>
                    <a:pt x="2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49844" y="3785040"/>
              <a:ext cx="827627" cy="62157"/>
            </a:xfrm>
            <a:custGeom>
              <a:avLst/>
              <a:gdLst/>
              <a:ahLst/>
              <a:cxnLst/>
              <a:rect l="l" t="t" r="r" b="b"/>
              <a:pathLst>
                <a:path w="5752" h="432" extrusionOk="0">
                  <a:moveTo>
                    <a:pt x="2869" y="1"/>
                  </a:moveTo>
                  <a:lnTo>
                    <a:pt x="2506" y="15"/>
                  </a:lnTo>
                  <a:cubicBezTo>
                    <a:pt x="2385" y="25"/>
                    <a:pt x="2264" y="30"/>
                    <a:pt x="2143" y="39"/>
                  </a:cubicBezTo>
                  <a:lnTo>
                    <a:pt x="1780" y="78"/>
                  </a:lnTo>
                  <a:cubicBezTo>
                    <a:pt x="1659" y="93"/>
                    <a:pt x="1539" y="107"/>
                    <a:pt x="1418" y="127"/>
                  </a:cubicBezTo>
                  <a:cubicBezTo>
                    <a:pt x="939" y="194"/>
                    <a:pt x="465" y="296"/>
                    <a:pt x="0" y="431"/>
                  </a:cubicBezTo>
                  <a:cubicBezTo>
                    <a:pt x="479" y="368"/>
                    <a:pt x="958" y="310"/>
                    <a:pt x="1442" y="267"/>
                  </a:cubicBezTo>
                  <a:lnTo>
                    <a:pt x="1800" y="238"/>
                  </a:lnTo>
                  <a:lnTo>
                    <a:pt x="2158" y="214"/>
                  </a:lnTo>
                  <a:lnTo>
                    <a:pt x="2516" y="194"/>
                  </a:lnTo>
                  <a:lnTo>
                    <a:pt x="2874" y="185"/>
                  </a:lnTo>
                  <a:lnTo>
                    <a:pt x="3232" y="180"/>
                  </a:lnTo>
                  <a:lnTo>
                    <a:pt x="3594" y="180"/>
                  </a:lnTo>
                  <a:lnTo>
                    <a:pt x="3952" y="185"/>
                  </a:lnTo>
                  <a:cubicBezTo>
                    <a:pt x="4068" y="189"/>
                    <a:pt x="4189" y="194"/>
                    <a:pt x="4310" y="194"/>
                  </a:cubicBezTo>
                  <a:cubicBezTo>
                    <a:pt x="4789" y="209"/>
                    <a:pt x="5268" y="233"/>
                    <a:pt x="5752" y="252"/>
                  </a:cubicBezTo>
                  <a:cubicBezTo>
                    <a:pt x="5278" y="160"/>
                    <a:pt x="4799" y="93"/>
                    <a:pt x="4320" y="49"/>
                  </a:cubicBezTo>
                  <a:cubicBezTo>
                    <a:pt x="4199" y="39"/>
                    <a:pt x="4078" y="30"/>
                    <a:pt x="3957" y="25"/>
                  </a:cubicBezTo>
                  <a:lnTo>
                    <a:pt x="3594" y="6"/>
                  </a:lnTo>
                  <a:lnTo>
                    <a:pt x="3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339980" y="3767630"/>
              <a:ext cx="939713" cy="105322"/>
            </a:xfrm>
            <a:custGeom>
              <a:avLst/>
              <a:gdLst/>
              <a:ahLst/>
              <a:cxnLst/>
              <a:rect l="l" t="t" r="r" b="b"/>
              <a:pathLst>
                <a:path w="6531" h="732" extrusionOk="0">
                  <a:moveTo>
                    <a:pt x="5020" y="0"/>
                  </a:moveTo>
                  <a:cubicBezTo>
                    <a:pt x="4974" y="0"/>
                    <a:pt x="4928" y="0"/>
                    <a:pt x="4882" y="1"/>
                  </a:cubicBezTo>
                  <a:cubicBezTo>
                    <a:pt x="4606" y="1"/>
                    <a:pt x="4330" y="15"/>
                    <a:pt x="4054" y="30"/>
                  </a:cubicBezTo>
                  <a:cubicBezTo>
                    <a:pt x="3784" y="40"/>
                    <a:pt x="3508" y="59"/>
                    <a:pt x="3232" y="88"/>
                  </a:cubicBezTo>
                  <a:cubicBezTo>
                    <a:pt x="2956" y="117"/>
                    <a:pt x="2681" y="146"/>
                    <a:pt x="2415" y="189"/>
                  </a:cubicBezTo>
                  <a:cubicBezTo>
                    <a:pt x="2144" y="228"/>
                    <a:pt x="1868" y="272"/>
                    <a:pt x="1597" y="330"/>
                  </a:cubicBezTo>
                  <a:cubicBezTo>
                    <a:pt x="1055" y="431"/>
                    <a:pt x="523" y="567"/>
                    <a:pt x="1" y="731"/>
                  </a:cubicBezTo>
                  <a:cubicBezTo>
                    <a:pt x="543" y="639"/>
                    <a:pt x="1080" y="547"/>
                    <a:pt x="1621" y="465"/>
                  </a:cubicBezTo>
                  <a:lnTo>
                    <a:pt x="2028" y="412"/>
                  </a:lnTo>
                  <a:lnTo>
                    <a:pt x="2434" y="359"/>
                  </a:lnTo>
                  <a:lnTo>
                    <a:pt x="2840" y="310"/>
                  </a:lnTo>
                  <a:cubicBezTo>
                    <a:pt x="2981" y="296"/>
                    <a:pt x="3116" y="281"/>
                    <a:pt x="3251" y="272"/>
                  </a:cubicBezTo>
                  <a:lnTo>
                    <a:pt x="3658" y="233"/>
                  </a:lnTo>
                  <a:lnTo>
                    <a:pt x="4069" y="199"/>
                  </a:lnTo>
                  <a:lnTo>
                    <a:pt x="4475" y="170"/>
                  </a:lnTo>
                  <a:lnTo>
                    <a:pt x="4886" y="146"/>
                  </a:lnTo>
                  <a:cubicBezTo>
                    <a:pt x="5433" y="112"/>
                    <a:pt x="5980" y="93"/>
                    <a:pt x="6531" y="69"/>
                  </a:cubicBezTo>
                  <a:cubicBezTo>
                    <a:pt x="6026" y="24"/>
                    <a:pt x="5525"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26038" y="4282005"/>
              <a:ext cx="3042880" cy="325750"/>
            </a:xfrm>
            <a:custGeom>
              <a:avLst/>
              <a:gdLst/>
              <a:ahLst/>
              <a:cxnLst/>
              <a:rect l="l" t="t" r="r" b="b"/>
              <a:pathLst>
                <a:path w="21148" h="2264" extrusionOk="0">
                  <a:moveTo>
                    <a:pt x="12331" y="0"/>
                  </a:moveTo>
                  <a:cubicBezTo>
                    <a:pt x="11829" y="0"/>
                    <a:pt x="11328" y="8"/>
                    <a:pt x="10825" y="25"/>
                  </a:cubicBezTo>
                  <a:cubicBezTo>
                    <a:pt x="9563" y="63"/>
                    <a:pt x="8305" y="160"/>
                    <a:pt x="7048" y="305"/>
                  </a:cubicBezTo>
                  <a:cubicBezTo>
                    <a:pt x="5930" y="441"/>
                    <a:pt x="4813" y="610"/>
                    <a:pt x="3701" y="799"/>
                  </a:cubicBezTo>
                  <a:cubicBezTo>
                    <a:pt x="2714" y="968"/>
                    <a:pt x="1727" y="1152"/>
                    <a:pt x="735" y="1321"/>
                  </a:cubicBezTo>
                  <a:lnTo>
                    <a:pt x="387" y="1379"/>
                  </a:lnTo>
                  <a:cubicBezTo>
                    <a:pt x="155" y="1418"/>
                    <a:pt x="0" y="1722"/>
                    <a:pt x="73" y="1940"/>
                  </a:cubicBezTo>
                  <a:cubicBezTo>
                    <a:pt x="143" y="2155"/>
                    <a:pt x="316" y="2264"/>
                    <a:pt x="521" y="2264"/>
                  </a:cubicBezTo>
                  <a:cubicBezTo>
                    <a:pt x="556" y="2264"/>
                    <a:pt x="592" y="2261"/>
                    <a:pt x="629" y="2254"/>
                  </a:cubicBezTo>
                  <a:lnTo>
                    <a:pt x="629" y="2250"/>
                  </a:lnTo>
                  <a:cubicBezTo>
                    <a:pt x="1606" y="2090"/>
                    <a:pt x="2578" y="1911"/>
                    <a:pt x="3551" y="1737"/>
                  </a:cubicBezTo>
                  <a:cubicBezTo>
                    <a:pt x="4068" y="1650"/>
                    <a:pt x="4586" y="1563"/>
                    <a:pt x="5103" y="1481"/>
                  </a:cubicBezTo>
                  <a:cubicBezTo>
                    <a:pt x="5374" y="1442"/>
                    <a:pt x="5645" y="1398"/>
                    <a:pt x="5916" y="1360"/>
                  </a:cubicBezTo>
                  <a:lnTo>
                    <a:pt x="6105" y="1335"/>
                  </a:lnTo>
                  <a:lnTo>
                    <a:pt x="6206" y="1321"/>
                  </a:lnTo>
                  <a:lnTo>
                    <a:pt x="6237" y="1314"/>
                  </a:lnTo>
                  <a:lnTo>
                    <a:pt x="6237" y="1314"/>
                  </a:lnTo>
                  <a:lnTo>
                    <a:pt x="6656" y="1263"/>
                  </a:lnTo>
                  <a:cubicBezTo>
                    <a:pt x="7865" y="1108"/>
                    <a:pt x="9089" y="1002"/>
                    <a:pt x="10308" y="948"/>
                  </a:cubicBezTo>
                  <a:cubicBezTo>
                    <a:pt x="10967" y="920"/>
                    <a:pt x="11626" y="906"/>
                    <a:pt x="12286" y="906"/>
                  </a:cubicBezTo>
                  <a:cubicBezTo>
                    <a:pt x="13080" y="906"/>
                    <a:pt x="13874" y="926"/>
                    <a:pt x="14666" y="963"/>
                  </a:cubicBezTo>
                  <a:cubicBezTo>
                    <a:pt x="15503" y="1007"/>
                    <a:pt x="16335" y="1065"/>
                    <a:pt x="17167" y="1147"/>
                  </a:cubicBezTo>
                  <a:cubicBezTo>
                    <a:pt x="17612" y="1185"/>
                    <a:pt x="18062" y="1234"/>
                    <a:pt x="18507" y="1287"/>
                  </a:cubicBezTo>
                  <a:cubicBezTo>
                    <a:pt x="18734" y="1316"/>
                    <a:pt x="18957" y="1340"/>
                    <a:pt x="19184" y="1369"/>
                  </a:cubicBezTo>
                  <a:lnTo>
                    <a:pt x="19527" y="1413"/>
                  </a:lnTo>
                  <a:lnTo>
                    <a:pt x="19581" y="1422"/>
                  </a:lnTo>
                  <a:lnTo>
                    <a:pt x="19614" y="1427"/>
                  </a:lnTo>
                  <a:lnTo>
                    <a:pt x="19832" y="1456"/>
                  </a:lnTo>
                  <a:cubicBezTo>
                    <a:pt x="20064" y="1490"/>
                    <a:pt x="20301" y="1524"/>
                    <a:pt x="20538" y="1558"/>
                  </a:cubicBezTo>
                  <a:cubicBezTo>
                    <a:pt x="20575" y="1567"/>
                    <a:pt x="20612" y="1571"/>
                    <a:pt x="20650" y="1571"/>
                  </a:cubicBezTo>
                  <a:cubicBezTo>
                    <a:pt x="20732" y="1571"/>
                    <a:pt x="20814" y="1551"/>
                    <a:pt x="20887" y="1514"/>
                  </a:cubicBezTo>
                  <a:cubicBezTo>
                    <a:pt x="20988" y="1452"/>
                    <a:pt x="21065" y="1355"/>
                    <a:pt x="21094" y="1239"/>
                  </a:cubicBezTo>
                  <a:cubicBezTo>
                    <a:pt x="21148" y="1026"/>
                    <a:pt x="21032" y="721"/>
                    <a:pt x="20780" y="682"/>
                  </a:cubicBezTo>
                  <a:cubicBezTo>
                    <a:pt x="18957" y="412"/>
                    <a:pt x="17128" y="204"/>
                    <a:pt x="15285" y="92"/>
                  </a:cubicBezTo>
                  <a:cubicBezTo>
                    <a:pt x="14301" y="31"/>
                    <a:pt x="13317" y="0"/>
                    <a:pt x="12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19793" y="4281861"/>
              <a:ext cx="3036693" cy="325750"/>
            </a:xfrm>
            <a:custGeom>
              <a:avLst/>
              <a:gdLst/>
              <a:ahLst/>
              <a:cxnLst/>
              <a:rect l="l" t="t" r="r" b="b"/>
              <a:pathLst>
                <a:path w="21105" h="2264" extrusionOk="0">
                  <a:moveTo>
                    <a:pt x="1545" y="1422"/>
                  </a:moveTo>
                  <a:cubicBezTo>
                    <a:pt x="1533" y="1424"/>
                    <a:pt x="1523" y="1425"/>
                    <a:pt x="1523" y="1425"/>
                  </a:cubicBezTo>
                  <a:cubicBezTo>
                    <a:pt x="1524" y="1425"/>
                    <a:pt x="1530" y="1424"/>
                    <a:pt x="1545" y="1422"/>
                  </a:cubicBezTo>
                  <a:close/>
                  <a:moveTo>
                    <a:pt x="8813" y="0"/>
                  </a:moveTo>
                  <a:cubicBezTo>
                    <a:pt x="8018" y="0"/>
                    <a:pt x="7222" y="20"/>
                    <a:pt x="6429" y="59"/>
                  </a:cubicBezTo>
                  <a:cubicBezTo>
                    <a:pt x="4630" y="151"/>
                    <a:pt x="2840" y="335"/>
                    <a:pt x="1060" y="582"/>
                  </a:cubicBezTo>
                  <a:cubicBezTo>
                    <a:pt x="823" y="616"/>
                    <a:pt x="586" y="650"/>
                    <a:pt x="349" y="683"/>
                  </a:cubicBezTo>
                  <a:cubicBezTo>
                    <a:pt x="242" y="698"/>
                    <a:pt x="131" y="804"/>
                    <a:pt x="78" y="891"/>
                  </a:cubicBezTo>
                  <a:cubicBezTo>
                    <a:pt x="15" y="998"/>
                    <a:pt x="1" y="1124"/>
                    <a:pt x="34" y="1240"/>
                  </a:cubicBezTo>
                  <a:cubicBezTo>
                    <a:pt x="106" y="1463"/>
                    <a:pt x="281" y="1565"/>
                    <a:pt x="494" y="1565"/>
                  </a:cubicBezTo>
                  <a:cubicBezTo>
                    <a:pt x="526" y="1565"/>
                    <a:pt x="558" y="1563"/>
                    <a:pt x="591" y="1559"/>
                  </a:cubicBezTo>
                  <a:cubicBezTo>
                    <a:pt x="847" y="1520"/>
                    <a:pt x="1089" y="1486"/>
                    <a:pt x="1336" y="1453"/>
                  </a:cubicBezTo>
                  <a:lnTo>
                    <a:pt x="1490" y="1428"/>
                  </a:lnTo>
                  <a:lnTo>
                    <a:pt x="1568" y="1419"/>
                  </a:lnTo>
                  <a:lnTo>
                    <a:pt x="1568" y="1419"/>
                  </a:lnTo>
                  <a:cubicBezTo>
                    <a:pt x="1559" y="1420"/>
                    <a:pt x="1551" y="1421"/>
                    <a:pt x="1545" y="1422"/>
                  </a:cubicBezTo>
                  <a:lnTo>
                    <a:pt x="1545" y="1422"/>
                  </a:lnTo>
                  <a:cubicBezTo>
                    <a:pt x="1558" y="1420"/>
                    <a:pt x="1574" y="1419"/>
                    <a:pt x="1582" y="1419"/>
                  </a:cubicBezTo>
                  <a:lnTo>
                    <a:pt x="1945" y="1370"/>
                  </a:lnTo>
                  <a:cubicBezTo>
                    <a:pt x="2405" y="1312"/>
                    <a:pt x="2859" y="1259"/>
                    <a:pt x="3319" y="1211"/>
                  </a:cubicBezTo>
                  <a:cubicBezTo>
                    <a:pt x="4170" y="1124"/>
                    <a:pt x="5021" y="1051"/>
                    <a:pt x="5873" y="998"/>
                  </a:cubicBezTo>
                  <a:cubicBezTo>
                    <a:pt x="6852" y="940"/>
                    <a:pt x="7831" y="908"/>
                    <a:pt x="8810" y="908"/>
                  </a:cubicBezTo>
                  <a:cubicBezTo>
                    <a:pt x="9316" y="908"/>
                    <a:pt x="9822" y="917"/>
                    <a:pt x="10328" y="935"/>
                  </a:cubicBezTo>
                  <a:cubicBezTo>
                    <a:pt x="11576" y="974"/>
                    <a:pt x="12819" y="1066"/>
                    <a:pt x="14057" y="1215"/>
                  </a:cubicBezTo>
                  <a:cubicBezTo>
                    <a:pt x="14319" y="1242"/>
                    <a:pt x="14577" y="1277"/>
                    <a:pt x="14839" y="1313"/>
                  </a:cubicBezTo>
                  <a:lnTo>
                    <a:pt x="14839" y="1313"/>
                  </a:lnTo>
                  <a:cubicBezTo>
                    <a:pt x="14849" y="1314"/>
                    <a:pt x="14867" y="1317"/>
                    <a:pt x="14884" y="1319"/>
                  </a:cubicBezTo>
                  <a:lnTo>
                    <a:pt x="14884" y="1319"/>
                  </a:lnTo>
                  <a:cubicBezTo>
                    <a:pt x="14892" y="1320"/>
                    <a:pt x="14900" y="1321"/>
                    <a:pt x="14908" y="1322"/>
                  </a:cubicBezTo>
                  <a:cubicBezTo>
                    <a:pt x="14903" y="1321"/>
                    <a:pt x="14897" y="1320"/>
                    <a:pt x="14892" y="1320"/>
                  </a:cubicBezTo>
                  <a:lnTo>
                    <a:pt x="14892" y="1320"/>
                  </a:lnTo>
                  <a:cubicBezTo>
                    <a:pt x="14905" y="1321"/>
                    <a:pt x="14916" y="1322"/>
                    <a:pt x="14923" y="1322"/>
                  </a:cubicBezTo>
                  <a:lnTo>
                    <a:pt x="15015" y="1332"/>
                  </a:lnTo>
                  <a:lnTo>
                    <a:pt x="15237" y="1365"/>
                  </a:lnTo>
                  <a:cubicBezTo>
                    <a:pt x="15368" y="1385"/>
                    <a:pt x="15503" y="1404"/>
                    <a:pt x="15634" y="1423"/>
                  </a:cubicBezTo>
                  <a:cubicBezTo>
                    <a:pt x="16156" y="1501"/>
                    <a:pt x="16683" y="1588"/>
                    <a:pt x="17206" y="1680"/>
                  </a:cubicBezTo>
                  <a:cubicBezTo>
                    <a:pt x="18188" y="1844"/>
                    <a:pt x="19170" y="2028"/>
                    <a:pt x="20152" y="2197"/>
                  </a:cubicBezTo>
                  <a:cubicBezTo>
                    <a:pt x="20268" y="2217"/>
                    <a:pt x="20384" y="2236"/>
                    <a:pt x="20500" y="2255"/>
                  </a:cubicBezTo>
                  <a:cubicBezTo>
                    <a:pt x="20533" y="2261"/>
                    <a:pt x="20566" y="2264"/>
                    <a:pt x="20600" y="2264"/>
                  </a:cubicBezTo>
                  <a:cubicBezTo>
                    <a:pt x="20803" y="2264"/>
                    <a:pt x="21006" y="2161"/>
                    <a:pt x="21056" y="1941"/>
                  </a:cubicBezTo>
                  <a:cubicBezTo>
                    <a:pt x="21105" y="1723"/>
                    <a:pt x="20988" y="1423"/>
                    <a:pt x="20742" y="1385"/>
                  </a:cubicBezTo>
                  <a:lnTo>
                    <a:pt x="20742" y="1380"/>
                  </a:lnTo>
                  <a:cubicBezTo>
                    <a:pt x="19760" y="1215"/>
                    <a:pt x="18778" y="1032"/>
                    <a:pt x="17796" y="862"/>
                  </a:cubicBezTo>
                  <a:cubicBezTo>
                    <a:pt x="16698" y="669"/>
                    <a:pt x="15600" y="500"/>
                    <a:pt x="14497" y="359"/>
                  </a:cubicBezTo>
                  <a:cubicBezTo>
                    <a:pt x="13269" y="205"/>
                    <a:pt x="12030" y="98"/>
                    <a:pt x="10792" y="40"/>
                  </a:cubicBezTo>
                  <a:cubicBezTo>
                    <a:pt x="10134" y="14"/>
                    <a:pt x="9473" y="0"/>
                    <a:pt x="8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340947" y="4411498"/>
              <a:ext cx="504749" cy="209781"/>
            </a:xfrm>
            <a:custGeom>
              <a:avLst/>
              <a:gdLst/>
              <a:ahLst/>
              <a:cxnLst/>
              <a:rect l="l" t="t" r="r" b="b"/>
              <a:pathLst>
                <a:path w="3508" h="1458" extrusionOk="0">
                  <a:moveTo>
                    <a:pt x="0" y="0"/>
                  </a:moveTo>
                  <a:cubicBezTo>
                    <a:pt x="60" y="950"/>
                    <a:pt x="972" y="1457"/>
                    <a:pt x="1850" y="1457"/>
                  </a:cubicBezTo>
                  <a:cubicBezTo>
                    <a:pt x="2694" y="1457"/>
                    <a:pt x="3507" y="990"/>
                    <a:pt x="3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86126" y="4343298"/>
              <a:ext cx="413669" cy="172083"/>
            </a:xfrm>
            <a:custGeom>
              <a:avLst/>
              <a:gdLst/>
              <a:ahLst/>
              <a:cxnLst/>
              <a:rect l="l" t="t" r="r" b="b"/>
              <a:pathLst>
                <a:path w="2875" h="1196" extrusionOk="0">
                  <a:moveTo>
                    <a:pt x="1" y="0"/>
                  </a:moveTo>
                  <a:cubicBezTo>
                    <a:pt x="50" y="780"/>
                    <a:pt x="797" y="1196"/>
                    <a:pt x="1517" y="1196"/>
                  </a:cubicBezTo>
                  <a:cubicBezTo>
                    <a:pt x="2208" y="1196"/>
                    <a:pt x="2874" y="813"/>
                    <a:pt x="2874" y="0"/>
                  </a:cubicBezTo>
                  <a:close/>
                </a:path>
              </a:pathLst>
            </a:custGeom>
            <a:solidFill>
              <a:srgbClr val="FFE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530435" flipH="1">
            <a:off x="2324182" y="2125230"/>
            <a:ext cx="450048" cy="671762"/>
            <a:chOff x="-536575" y="-610175"/>
            <a:chExt cx="256250" cy="382500"/>
          </a:xfrm>
        </p:grpSpPr>
        <p:sp>
          <p:nvSpPr>
            <p:cNvPr id="45" name="Google Shape;45;p2"/>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2472094">
            <a:off x="6730707" y="1787569"/>
            <a:ext cx="460957" cy="774761"/>
            <a:chOff x="-3487875" y="-1884325"/>
            <a:chExt cx="252400" cy="424225"/>
          </a:xfrm>
        </p:grpSpPr>
        <p:sp>
          <p:nvSpPr>
            <p:cNvPr id="60" name="Google Shape;60;p2"/>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2"/>
          <p:cNvSpPr txBox="1">
            <a:spLocks noGrp="1"/>
          </p:cNvSpPr>
          <p:nvPr>
            <p:ph type="ctrTitle"/>
          </p:nvPr>
        </p:nvSpPr>
        <p:spPr>
          <a:xfrm>
            <a:off x="2410800" y="349663"/>
            <a:ext cx="4322400" cy="172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1" name="Google Shape;121;p2"/>
          <p:cNvSpPr txBox="1">
            <a:spLocks noGrp="1"/>
          </p:cNvSpPr>
          <p:nvPr>
            <p:ph type="subTitle" idx="1"/>
          </p:nvPr>
        </p:nvSpPr>
        <p:spPr>
          <a:xfrm>
            <a:off x="2855200" y="2104138"/>
            <a:ext cx="3433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5"/>
        <p:cNvGrpSpPr/>
        <p:nvPr/>
      </p:nvGrpSpPr>
      <p:grpSpPr>
        <a:xfrm>
          <a:off x="0" y="0"/>
          <a:ext cx="0" cy="0"/>
          <a:chOff x="0" y="0"/>
          <a:chExt cx="0" cy="0"/>
        </a:xfrm>
      </p:grpSpPr>
      <p:sp>
        <p:nvSpPr>
          <p:cNvPr id="546" name="Google Shape;546;p11"/>
          <p:cNvSpPr/>
          <p:nvPr/>
        </p:nvSpPr>
        <p:spPr>
          <a:xfrm>
            <a:off x="161349" y="4442500"/>
            <a:ext cx="8831812" cy="252722"/>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rot="4899403">
            <a:off x="4659163" y="-557358"/>
            <a:ext cx="3552976" cy="4975386"/>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11"/>
          <p:cNvGrpSpPr/>
          <p:nvPr/>
        </p:nvGrpSpPr>
        <p:grpSpPr>
          <a:xfrm flipH="1">
            <a:off x="4681112" y="3129000"/>
            <a:ext cx="3814537" cy="1434617"/>
            <a:chOff x="2635662" y="3129000"/>
            <a:chExt cx="3814537" cy="1434617"/>
          </a:xfrm>
        </p:grpSpPr>
        <p:grpSp>
          <p:nvGrpSpPr>
            <p:cNvPr id="549" name="Google Shape;549;p11"/>
            <p:cNvGrpSpPr/>
            <p:nvPr/>
          </p:nvGrpSpPr>
          <p:grpSpPr>
            <a:xfrm>
              <a:off x="2635662" y="3129000"/>
              <a:ext cx="3814537" cy="1434617"/>
              <a:chOff x="970520" y="3147757"/>
              <a:chExt cx="3778640" cy="1421117"/>
            </a:xfrm>
          </p:grpSpPr>
          <p:sp>
            <p:nvSpPr>
              <p:cNvPr id="550" name="Google Shape;550;p11"/>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11"/>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1"/>
          <p:cNvGrpSpPr/>
          <p:nvPr/>
        </p:nvGrpSpPr>
        <p:grpSpPr>
          <a:xfrm>
            <a:off x="724422" y="1273524"/>
            <a:ext cx="2739145" cy="3253235"/>
            <a:chOff x="-2819875" y="-1836800"/>
            <a:chExt cx="314425" cy="373450"/>
          </a:xfrm>
        </p:grpSpPr>
        <p:sp>
          <p:nvSpPr>
            <p:cNvPr id="565" name="Google Shape;565;p11"/>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1"/>
          <p:cNvGrpSpPr/>
          <p:nvPr/>
        </p:nvGrpSpPr>
        <p:grpSpPr>
          <a:xfrm>
            <a:off x="2879118" y="3332904"/>
            <a:ext cx="1292663" cy="1305514"/>
            <a:chOff x="1664401" y="4110000"/>
            <a:chExt cx="523049" cy="528249"/>
          </a:xfrm>
        </p:grpSpPr>
        <p:sp>
          <p:nvSpPr>
            <p:cNvPr id="579" name="Google Shape;579;p11"/>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11"/>
          <p:cNvSpPr/>
          <p:nvPr/>
        </p:nvSpPr>
        <p:spPr>
          <a:xfrm>
            <a:off x="4393021" y="1005736"/>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4638533" y="54480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rot="-704494">
            <a:off x="8349075" y="1413584"/>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704494">
            <a:off x="8567012" y="17478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rot="1240352">
            <a:off x="3884122" y="1388488"/>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rot="1240352">
            <a:off x="3859000" y="1786756"/>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4226976" y="5400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8365976" y="87209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8067194" y="807441"/>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629274" y="866979"/>
            <a:ext cx="95151" cy="9270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973708" y="7663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788551" y="49879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txBox="1">
            <a:spLocks noGrp="1"/>
          </p:cNvSpPr>
          <p:nvPr>
            <p:ph type="title" hasCustomPrompt="1"/>
          </p:nvPr>
        </p:nvSpPr>
        <p:spPr>
          <a:xfrm>
            <a:off x="4884261" y="853325"/>
            <a:ext cx="3509100" cy="1080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6000">
                <a:latin typeface="Playfair Display ExtraBold"/>
                <a:ea typeface="Playfair Display ExtraBold"/>
                <a:cs typeface="Playfair Display ExtraBold"/>
                <a:sym typeface="Playfair Display ExtraBold"/>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598" name="Google Shape;598;p11"/>
          <p:cNvSpPr txBox="1">
            <a:spLocks noGrp="1"/>
          </p:cNvSpPr>
          <p:nvPr>
            <p:ph type="title" idx="2"/>
          </p:nvPr>
        </p:nvSpPr>
        <p:spPr>
          <a:xfrm>
            <a:off x="4884238" y="2004438"/>
            <a:ext cx="3509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2000">
                <a:latin typeface="Lato"/>
                <a:ea typeface="Lato"/>
                <a:cs typeface="Lato"/>
                <a:sym typeface="Lato"/>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t of content">
  <p:cSld name="BLANK_1">
    <p:spTree>
      <p:nvGrpSpPr>
        <p:cNvPr id="1" name="Shape 600"/>
        <p:cNvGrpSpPr/>
        <p:nvPr/>
      </p:nvGrpSpPr>
      <p:grpSpPr>
        <a:xfrm>
          <a:off x="0" y="0"/>
          <a:ext cx="0" cy="0"/>
          <a:chOff x="0" y="0"/>
          <a:chExt cx="0" cy="0"/>
        </a:xfrm>
      </p:grpSpPr>
      <p:sp>
        <p:nvSpPr>
          <p:cNvPr id="601" name="Google Shape;601;p13"/>
          <p:cNvSpPr/>
          <p:nvPr/>
        </p:nvSpPr>
        <p:spPr>
          <a:xfrm rot="5043717">
            <a:off x="1576079" y="-4431241"/>
            <a:ext cx="5344943" cy="934880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txBox="1">
            <a:spLocks noGrp="1"/>
          </p:cNvSpPr>
          <p:nvPr>
            <p:ph type="title" hasCustomPrompt="1"/>
          </p:nvPr>
        </p:nvSpPr>
        <p:spPr>
          <a:xfrm flipH="1">
            <a:off x="959012" y="235238"/>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200" b="0">
                <a:latin typeface="Playfair Display ExtraBold"/>
                <a:ea typeface="Playfair Display ExtraBold"/>
                <a:cs typeface="Playfair Display ExtraBold"/>
                <a:sym typeface="Playfair Display ExtraBold"/>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603" name="Google Shape;603;p13"/>
          <p:cNvSpPr txBox="1">
            <a:spLocks noGrp="1"/>
          </p:cNvSpPr>
          <p:nvPr>
            <p:ph type="subTitle" idx="1"/>
          </p:nvPr>
        </p:nvSpPr>
        <p:spPr>
          <a:xfrm>
            <a:off x="581312" y="1584975"/>
            <a:ext cx="16062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604" name="Google Shape;604;p13"/>
          <p:cNvSpPr txBox="1">
            <a:spLocks noGrp="1"/>
          </p:cNvSpPr>
          <p:nvPr>
            <p:ph type="subTitle" idx="2"/>
          </p:nvPr>
        </p:nvSpPr>
        <p:spPr>
          <a:xfrm>
            <a:off x="428912" y="1243687"/>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605" name="Google Shape;605;p13"/>
          <p:cNvSpPr txBox="1">
            <a:spLocks noGrp="1"/>
          </p:cNvSpPr>
          <p:nvPr>
            <p:ph type="title" idx="3" hasCustomPrompt="1"/>
          </p:nvPr>
        </p:nvSpPr>
        <p:spPr>
          <a:xfrm flipH="1">
            <a:off x="3079671" y="235238"/>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200" b="0">
                <a:latin typeface="Playfair Display ExtraBold"/>
                <a:ea typeface="Playfair Display ExtraBold"/>
                <a:cs typeface="Playfair Display ExtraBold"/>
                <a:sym typeface="Playfair Display ExtraBold"/>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606" name="Google Shape;606;p13"/>
          <p:cNvSpPr txBox="1">
            <a:spLocks noGrp="1"/>
          </p:cNvSpPr>
          <p:nvPr>
            <p:ph type="subTitle" idx="4"/>
          </p:nvPr>
        </p:nvSpPr>
        <p:spPr>
          <a:xfrm>
            <a:off x="2701971" y="1584975"/>
            <a:ext cx="16062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607" name="Google Shape;607;p13"/>
          <p:cNvSpPr txBox="1">
            <a:spLocks noGrp="1"/>
          </p:cNvSpPr>
          <p:nvPr>
            <p:ph type="subTitle" idx="5"/>
          </p:nvPr>
        </p:nvSpPr>
        <p:spPr>
          <a:xfrm>
            <a:off x="2549571" y="1243687"/>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608" name="Google Shape;608;p13"/>
          <p:cNvSpPr txBox="1">
            <a:spLocks noGrp="1"/>
          </p:cNvSpPr>
          <p:nvPr>
            <p:ph type="title" idx="6" hasCustomPrompt="1"/>
          </p:nvPr>
        </p:nvSpPr>
        <p:spPr>
          <a:xfrm flipH="1">
            <a:off x="5200329" y="235238"/>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200" b="0">
                <a:latin typeface="Playfair Display ExtraBold"/>
                <a:ea typeface="Playfair Display ExtraBold"/>
                <a:cs typeface="Playfair Display ExtraBold"/>
                <a:sym typeface="Playfair Display ExtraBold"/>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609" name="Google Shape;609;p13"/>
          <p:cNvSpPr txBox="1">
            <a:spLocks noGrp="1"/>
          </p:cNvSpPr>
          <p:nvPr>
            <p:ph type="subTitle" idx="7"/>
          </p:nvPr>
        </p:nvSpPr>
        <p:spPr>
          <a:xfrm>
            <a:off x="4822629" y="1584975"/>
            <a:ext cx="16062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610" name="Google Shape;610;p13"/>
          <p:cNvSpPr txBox="1">
            <a:spLocks noGrp="1"/>
          </p:cNvSpPr>
          <p:nvPr>
            <p:ph type="subTitle" idx="8"/>
          </p:nvPr>
        </p:nvSpPr>
        <p:spPr>
          <a:xfrm>
            <a:off x="4670229" y="1243687"/>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611" name="Google Shape;611;p13"/>
          <p:cNvSpPr txBox="1">
            <a:spLocks noGrp="1"/>
          </p:cNvSpPr>
          <p:nvPr>
            <p:ph type="title" idx="9" hasCustomPrompt="1"/>
          </p:nvPr>
        </p:nvSpPr>
        <p:spPr>
          <a:xfrm flipH="1">
            <a:off x="7320987" y="235238"/>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200" b="0">
                <a:latin typeface="Playfair Display ExtraBold"/>
                <a:ea typeface="Playfair Display ExtraBold"/>
                <a:cs typeface="Playfair Display ExtraBold"/>
                <a:sym typeface="Playfair Display ExtraBold"/>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612" name="Google Shape;612;p13"/>
          <p:cNvSpPr txBox="1">
            <a:spLocks noGrp="1"/>
          </p:cNvSpPr>
          <p:nvPr>
            <p:ph type="subTitle" idx="13"/>
          </p:nvPr>
        </p:nvSpPr>
        <p:spPr>
          <a:xfrm>
            <a:off x="6943287" y="1584975"/>
            <a:ext cx="16062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613" name="Google Shape;613;p13"/>
          <p:cNvSpPr txBox="1">
            <a:spLocks noGrp="1"/>
          </p:cNvSpPr>
          <p:nvPr>
            <p:ph type="subTitle" idx="14"/>
          </p:nvPr>
        </p:nvSpPr>
        <p:spPr>
          <a:xfrm>
            <a:off x="6790887" y="1243687"/>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614" name="Google Shape;614;p13"/>
          <p:cNvSpPr/>
          <p:nvPr/>
        </p:nvSpPr>
        <p:spPr>
          <a:xfrm>
            <a:off x="605050" y="4442512"/>
            <a:ext cx="7944385" cy="252722"/>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13"/>
          <p:cNvGrpSpPr/>
          <p:nvPr/>
        </p:nvGrpSpPr>
        <p:grpSpPr>
          <a:xfrm flipH="1">
            <a:off x="724415" y="3142597"/>
            <a:ext cx="968702" cy="1446041"/>
            <a:chOff x="-536575" y="-610175"/>
            <a:chExt cx="256250" cy="382500"/>
          </a:xfrm>
        </p:grpSpPr>
        <p:sp>
          <p:nvSpPr>
            <p:cNvPr id="616" name="Google Shape;616;p1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 name="Google Shape;630;p13"/>
          <p:cNvSpPr/>
          <p:nvPr/>
        </p:nvSpPr>
        <p:spPr>
          <a:xfrm>
            <a:off x="3930391" y="3197976"/>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13"/>
          <p:cNvGrpSpPr/>
          <p:nvPr/>
        </p:nvGrpSpPr>
        <p:grpSpPr>
          <a:xfrm rot="-10666777">
            <a:off x="2050116" y="3325015"/>
            <a:ext cx="522963" cy="411654"/>
            <a:chOff x="6433246" y="1743436"/>
            <a:chExt cx="960254" cy="755871"/>
          </a:xfrm>
        </p:grpSpPr>
        <p:sp>
          <p:nvSpPr>
            <p:cNvPr id="632" name="Google Shape;632;p13"/>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rgbClr val="FD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3"/>
          <p:cNvGrpSpPr/>
          <p:nvPr/>
        </p:nvGrpSpPr>
        <p:grpSpPr>
          <a:xfrm rot="5821192">
            <a:off x="6868870" y="3063408"/>
            <a:ext cx="491811" cy="587686"/>
            <a:chOff x="-2727738" y="2878591"/>
            <a:chExt cx="727675" cy="869530"/>
          </a:xfrm>
        </p:grpSpPr>
        <p:sp>
          <p:nvSpPr>
            <p:cNvPr id="639" name="Google Shape;639;p1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13"/>
          <p:cNvSpPr/>
          <p:nvPr/>
        </p:nvSpPr>
        <p:spPr>
          <a:xfrm>
            <a:off x="6665071" y="3667399"/>
            <a:ext cx="95151" cy="9321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4611796" y="3495070"/>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13"/>
          <p:cNvGrpSpPr/>
          <p:nvPr/>
        </p:nvGrpSpPr>
        <p:grpSpPr>
          <a:xfrm>
            <a:off x="4013721" y="3558331"/>
            <a:ext cx="330765" cy="1010521"/>
            <a:chOff x="4197224" y="3798069"/>
            <a:chExt cx="252300" cy="770802"/>
          </a:xfrm>
        </p:grpSpPr>
        <p:sp>
          <p:nvSpPr>
            <p:cNvPr id="648" name="Google Shape;648;p13"/>
            <p:cNvSpPr/>
            <p:nvPr/>
          </p:nvSpPr>
          <p:spPr>
            <a:xfrm>
              <a:off x="4281867" y="3798069"/>
              <a:ext cx="17091" cy="36627"/>
            </a:xfrm>
            <a:custGeom>
              <a:avLst/>
              <a:gdLst/>
              <a:ahLst/>
              <a:cxnLst/>
              <a:rect l="l" t="t" r="r" b="b"/>
              <a:pathLst>
                <a:path w="84" h="180" extrusionOk="0">
                  <a:moveTo>
                    <a:pt x="1" y="0"/>
                  </a:moveTo>
                  <a:lnTo>
                    <a:pt x="1" y="179"/>
                  </a:lnTo>
                  <a:lnTo>
                    <a:pt x="83" y="179"/>
                  </a:lnTo>
                  <a:lnTo>
                    <a:pt x="83"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4197224" y="3885568"/>
              <a:ext cx="103565" cy="683303"/>
            </a:xfrm>
            <a:custGeom>
              <a:avLst/>
              <a:gdLst/>
              <a:ahLst/>
              <a:cxnLst/>
              <a:rect l="l" t="t" r="r" b="b"/>
              <a:pathLst>
                <a:path w="509" h="3358" extrusionOk="0">
                  <a:moveTo>
                    <a:pt x="1" y="1"/>
                  </a:moveTo>
                  <a:lnTo>
                    <a:pt x="1" y="3358"/>
                  </a:lnTo>
                  <a:lnTo>
                    <a:pt x="509" y="3358"/>
                  </a:lnTo>
                  <a:lnTo>
                    <a:pt x="509"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4197224" y="3820656"/>
              <a:ext cx="103565" cy="65115"/>
            </a:xfrm>
            <a:custGeom>
              <a:avLst/>
              <a:gdLst/>
              <a:ahLst/>
              <a:cxnLst/>
              <a:rect l="l" t="t" r="r" b="b"/>
              <a:pathLst>
                <a:path w="509" h="320" extrusionOk="0">
                  <a:moveTo>
                    <a:pt x="252" y="0"/>
                  </a:moveTo>
                  <a:lnTo>
                    <a:pt x="1" y="320"/>
                  </a:lnTo>
                  <a:lnTo>
                    <a:pt x="509" y="320"/>
                  </a:lnTo>
                  <a:lnTo>
                    <a:pt x="252"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4248498" y="3820656"/>
              <a:ext cx="201026" cy="65115"/>
            </a:xfrm>
            <a:custGeom>
              <a:avLst/>
              <a:gdLst/>
              <a:ahLst/>
              <a:cxnLst/>
              <a:rect l="l" t="t" r="r" b="b"/>
              <a:pathLst>
                <a:path w="988" h="320" extrusionOk="0">
                  <a:moveTo>
                    <a:pt x="0" y="0"/>
                  </a:moveTo>
                  <a:lnTo>
                    <a:pt x="257" y="320"/>
                  </a:lnTo>
                  <a:lnTo>
                    <a:pt x="987" y="320"/>
                  </a:lnTo>
                  <a:lnTo>
                    <a:pt x="769"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4300586" y="3885568"/>
              <a:ext cx="147921" cy="683303"/>
            </a:xfrm>
            <a:custGeom>
              <a:avLst/>
              <a:gdLst/>
              <a:ahLst/>
              <a:cxnLst/>
              <a:rect l="l" t="t" r="r" b="b"/>
              <a:pathLst>
                <a:path w="727" h="3358" extrusionOk="0">
                  <a:moveTo>
                    <a:pt x="1" y="1"/>
                  </a:moveTo>
                  <a:lnTo>
                    <a:pt x="1" y="3358"/>
                  </a:lnTo>
                  <a:lnTo>
                    <a:pt x="726" y="3358"/>
                  </a:lnTo>
                  <a:lnTo>
                    <a:pt x="72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4335990" y="3940713"/>
              <a:ext cx="25840" cy="43546"/>
            </a:xfrm>
            <a:custGeom>
              <a:avLst/>
              <a:gdLst/>
              <a:ahLst/>
              <a:cxnLst/>
              <a:rect l="l" t="t" r="r" b="b"/>
              <a:pathLst>
                <a:path w="127" h="214" extrusionOk="0">
                  <a:moveTo>
                    <a:pt x="11" y="1"/>
                  </a:moveTo>
                  <a:cubicBezTo>
                    <a:pt x="6" y="1"/>
                    <a:pt x="1" y="5"/>
                    <a:pt x="1" y="10"/>
                  </a:cubicBezTo>
                  <a:lnTo>
                    <a:pt x="1" y="204"/>
                  </a:lnTo>
                  <a:cubicBezTo>
                    <a:pt x="1" y="209"/>
                    <a:pt x="6" y="213"/>
                    <a:pt x="11" y="213"/>
                  </a:cubicBezTo>
                  <a:lnTo>
                    <a:pt x="122" y="213"/>
                  </a:lnTo>
                  <a:cubicBezTo>
                    <a:pt x="122" y="213"/>
                    <a:pt x="127" y="209"/>
                    <a:pt x="127" y="204"/>
                  </a:cubicBezTo>
                  <a:lnTo>
                    <a:pt x="127" y="10"/>
                  </a:lnTo>
                  <a:cubicBezTo>
                    <a:pt x="127" y="5"/>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4394182" y="3940713"/>
              <a:ext cx="24823" cy="43546"/>
            </a:xfrm>
            <a:custGeom>
              <a:avLst/>
              <a:gdLst/>
              <a:ahLst/>
              <a:cxnLst/>
              <a:rect l="l" t="t" r="r" b="b"/>
              <a:pathLst>
                <a:path w="122" h="214" extrusionOk="0">
                  <a:moveTo>
                    <a:pt x="5" y="1"/>
                  </a:moveTo>
                  <a:cubicBezTo>
                    <a:pt x="0" y="1"/>
                    <a:pt x="0" y="5"/>
                    <a:pt x="0" y="10"/>
                  </a:cubicBezTo>
                  <a:lnTo>
                    <a:pt x="0" y="204"/>
                  </a:lnTo>
                  <a:cubicBezTo>
                    <a:pt x="0" y="209"/>
                    <a:pt x="0" y="213"/>
                    <a:pt x="5" y="213"/>
                  </a:cubicBezTo>
                  <a:lnTo>
                    <a:pt x="116" y="213"/>
                  </a:lnTo>
                  <a:cubicBezTo>
                    <a:pt x="121" y="213"/>
                    <a:pt x="121" y="209"/>
                    <a:pt x="121" y="204"/>
                  </a:cubicBezTo>
                  <a:lnTo>
                    <a:pt x="121" y="10"/>
                  </a:lnTo>
                  <a:cubicBezTo>
                    <a:pt x="121" y="5"/>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4335990" y="4017427"/>
              <a:ext cx="25840" cy="43546"/>
            </a:xfrm>
            <a:custGeom>
              <a:avLst/>
              <a:gdLst/>
              <a:ahLst/>
              <a:cxnLst/>
              <a:rect l="l" t="t" r="r" b="b"/>
              <a:pathLst>
                <a:path w="127" h="214" extrusionOk="0">
                  <a:moveTo>
                    <a:pt x="11" y="1"/>
                  </a:moveTo>
                  <a:cubicBezTo>
                    <a:pt x="6" y="1"/>
                    <a:pt x="1" y="6"/>
                    <a:pt x="1" y="11"/>
                  </a:cubicBezTo>
                  <a:lnTo>
                    <a:pt x="1" y="204"/>
                  </a:lnTo>
                  <a:cubicBezTo>
                    <a:pt x="1" y="209"/>
                    <a:pt x="6" y="214"/>
                    <a:pt x="11" y="214"/>
                  </a:cubicBezTo>
                  <a:lnTo>
                    <a:pt x="122" y="214"/>
                  </a:lnTo>
                  <a:cubicBezTo>
                    <a:pt x="122" y="214"/>
                    <a:pt x="127" y="209"/>
                    <a:pt x="127" y="204"/>
                  </a:cubicBezTo>
                  <a:lnTo>
                    <a:pt x="127" y="11"/>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4394182" y="4017427"/>
              <a:ext cx="24823" cy="43546"/>
            </a:xfrm>
            <a:custGeom>
              <a:avLst/>
              <a:gdLst/>
              <a:ahLst/>
              <a:cxnLst/>
              <a:rect l="l" t="t" r="r" b="b"/>
              <a:pathLst>
                <a:path w="122" h="214" extrusionOk="0">
                  <a:moveTo>
                    <a:pt x="5" y="1"/>
                  </a:moveTo>
                  <a:cubicBezTo>
                    <a:pt x="0" y="1"/>
                    <a:pt x="0" y="6"/>
                    <a:pt x="0" y="11"/>
                  </a:cubicBezTo>
                  <a:lnTo>
                    <a:pt x="0" y="204"/>
                  </a:lnTo>
                  <a:cubicBezTo>
                    <a:pt x="0" y="209"/>
                    <a:pt x="0" y="214"/>
                    <a:pt x="5" y="214"/>
                  </a:cubicBezTo>
                  <a:lnTo>
                    <a:pt x="116" y="214"/>
                  </a:lnTo>
                  <a:cubicBezTo>
                    <a:pt x="121" y="214"/>
                    <a:pt x="121" y="209"/>
                    <a:pt x="121" y="204"/>
                  </a:cubicBezTo>
                  <a:lnTo>
                    <a:pt x="121" y="11"/>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4335990" y="4094345"/>
              <a:ext cx="25840" cy="42528"/>
            </a:xfrm>
            <a:custGeom>
              <a:avLst/>
              <a:gdLst/>
              <a:ahLst/>
              <a:cxnLst/>
              <a:rect l="l" t="t" r="r" b="b"/>
              <a:pathLst>
                <a:path w="127" h="209" extrusionOk="0">
                  <a:moveTo>
                    <a:pt x="11" y="0"/>
                  </a:moveTo>
                  <a:cubicBezTo>
                    <a:pt x="6" y="0"/>
                    <a:pt x="1" y="5"/>
                    <a:pt x="1" y="5"/>
                  </a:cubicBezTo>
                  <a:lnTo>
                    <a:pt x="1" y="203"/>
                  </a:lnTo>
                  <a:cubicBezTo>
                    <a:pt x="1" y="208"/>
                    <a:pt x="6" y="208"/>
                    <a:pt x="11" y="208"/>
                  </a:cubicBezTo>
                  <a:lnTo>
                    <a:pt x="122" y="208"/>
                  </a:lnTo>
                  <a:cubicBezTo>
                    <a:pt x="122" y="208"/>
                    <a:pt x="127" y="208"/>
                    <a:pt x="127" y="203"/>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4394182" y="4094345"/>
              <a:ext cx="24823" cy="42528"/>
            </a:xfrm>
            <a:custGeom>
              <a:avLst/>
              <a:gdLst/>
              <a:ahLst/>
              <a:cxnLst/>
              <a:rect l="l" t="t" r="r" b="b"/>
              <a:pathLst>
                <a:path w="122" h="209" extrusionOk="0">
                  <a:moveTo>
                    <a:pt x="5" y="0"/>
                  </a:moveTo>
                  <a:cubicBezTo>
                    <a:pt x="0" y="0"/>
                    <a:pt x="0" y="5"/>
                    <a:pt x="0" y="5"/>
                  </a:cubicBezTo>
                  <a:lnTo>
                    <a:pt x="0" y="203"/>
                  </a:lnTo>
                  <a:cubicBezTo>
                    <a:pt x="0" y="208"/>
                    <a:pt x="0" y="208"/>
                    <a:pt x="5" y="208"/>
                  </a:cubicBezTo>
                  <a:lnTo>
                    <a:pt x="116" y="208"/>
                  </a:lnTo>
                  <a:cubicBezTo>
                    <a:pt x="121" y="208"/>
                    <a:pt x="121" y="208"/>
                    <a:pt x="121" y="203"/>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4335990" y="4171059"/>
              <a:ext cx="25840" cy="42528"/>
            </a:xfrm>
            <a:custGeom>
              <a:avLst/>
              <a:gdLst/>
              <a:ahLst/>
              <a:cxnLst/>
              <a:rect l="l" t="t" r="r" b="b"/>
              <a:pathLst>
                <a:path w="127" h="209" extrusionOk="0">
                  <a:moveTo>
                    <a:pt x="11" y="0"/>
                  </a:moveTo>
                  <a:cubicBezTo>
                    <a:pt x="6" y="0"/>
                    <a:pt x="1" y="5"/>
                    <a:pt x="1" y="5"/>
                  </a:cubicBezTo>
                  <a:lnTo>
                    <a:pt x="1" y="204"/>
                  </a:lnTo>
                  <a:cubicBezTo>
                    <a:pt x="1" y="208"/>
                    <a:pt x="6" y="208"/>
                    <a:pt x="11" y="208"/>
                  </a:cubicBezTo>
                  <a:lnTo>
                    <a:pt x="122" y="208"/>
                  </a:lnTo>
                  <a:cubicBezTo>
                    <a:pt x="122" y="208"/>
                    <a:pt x="127" y="208"/>
                    <a:pt x="127" y="204"/>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4394182" y="4171059"/>
              <a:ext cx="24823" cy="42528"/>
            </a:xfrm>
            <a:custGeom>
              <a:avLst/>
              <a:gdLst/>
              <a:ahLst/>
              <a:cxnLst/>
              <a:rect l="l" t="t" r="r" b="b"/>
              <a:pathLst>
                <a:path w="122" h="209" extrusionOk="0">
                  <a:moveTo>
                    <a:pt x="5" y="0"/>
                  </a:moveTo>
                  <a:cubicBezTo>
                    <a:pt x="0" y="0"/>
                    <a:pt x="0" y="5"/>
                    <a:pt x="0" y="5"/>
                  </a:cubicBezTo>
                  <a:lnTo>
                    <a:pt x="0" y="204"/>
                  </a:lnTo>
                  <a:cubicBezTo>
                    <a:pt x="0" y="208"/>
                    <a:pt x="0" y="208"/>
                    <a:pt x="5" y="208"/>
                  </a:cubicBezTo>
                  <a:lnTo>
                    <a:pt x="116" y="208"/>
                  </a:lnTo>
                  <a:cubicBezTo>
                    <a:pt x="121" y="208"/>
                    <a:pt x="121" y="208"/>
                    <a:pt x="121" y="204"/>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4335990" y="4247773"/>
              <a:ext cx="25840" cy="42528"/>
            </a:xfrm>
            <a:custGeom>
              <a:avLst/>
              <a:gdLst/>
              <a:ahLst/>
              <a:cxnLst/>
              <a:rect l="l" t="t" r="r" b="b"/>
              <a:pathLst>
                <a:path w="127" h="209" extrusionOk="0">
                  <a:moveTo>
                    <a:pt x="11" y="1"/>
                  </a:moveTo>
                  <a:cubicBezTo>
                    <a:pt x="6" y="1"/>
                    <a:pt x="1" y="6"/>
                    <a:pt x="1" y="6"/>
                  </a:cubicBezTo>
                  <a:lnTo>
                    <a:pt x="1" y="204"/>
                  </a:lnTo>
                  <a:cubicBezTo>
                    <a:pt x="1" y="209"/>
                    <a:pt x="6" y="209"/>
                    <a:pt x="11" y="209"/>
                  </a:cubicBezTo>
                  <a:lnTo>
                    <a:pt x="122" y="209"/>
                  </a:lnTo>
                  <a:cubicBezTo>
                    <a:pt x="122" y="209"/>
                    <a:pt x="127" y="209"/>
                    <a:pt x="127" y="204"/>
                  </a:cubicBezTo>
                  <a:lnTo>
                    <a:pt x="127" y="6"/>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4394182" y="4247773"/>
              <a:ext cx="24823" cy="42528"/>
            </a:xfrm>
            <a:custGeom>
              <a:avLst/>
              <a:gdLst/>
              <a:ahLst/>
              <a:cxnLst/>
              <a:rect l="l" t="t" r="r" b="b"/>
              <a:pathLst>
                <a:path w="122" h="209" extrusionOk="0">
                  <a:moveTo>
                    <a:pt x="5" y="1"/>
                  </a:moveTo>
                  <a:cubicBezTo>
                    <a:pt x="0" y="1"/>
                    <a:pt x="0" y="6"/>
                    <a:pt x="0" y="6"/>
                  </a:cubicBezTo>
                  <a:lnTo>
                    <a:pt x="0" y="204"/>
                  </a:lnTo>
                  <a:cubicBezTo>
                    <a:pt x="0" y="209"/>
                    <a:pt x="0" y="209"/>
                    <a:pt x="5" y="209"/>
                  </a:cubicBezTo>
                  <a:lnTo>
                    <a:pt x="116" y="209"/>
                  </a:lnTo>
                  <a:cubicBezTo>
                    <a:pt x="121" y="209"/>
                    <a:pt x="121" y="209"/>
                    <a:pt x="121" y="204"/>
                  </a:cubicBezTo>
                  <a:lnTo>
                    <a:pt x="121" y="6"/>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4335990" y="4324487"/>
              <a:ext cx="25840" cy="42528"/>
            </a:xfrm>
            <a:custGeom>
              <a:avLst/>
              <a:gdLst/>
              <a:ahLst/>
              <a:cxnLst/>
              <a:rect l="l" t="t" r="r" b="b"/>
              <a:pathLst>
                <a:path w="127" h="209" extrusionOk="0">
                  <a:moveTo>
                    <a:pt x="11" y="1"/>
                  </a:moveTo>
                  <a:cubicBezTo>
                    <a:pt x="6" y="1"/>
                    <a:pt x="1" y="1"/>
                    <a:pt x="1" y="6"/>
                  </a:cubicBezTo>
                  <a:lnTo>
                    <a:pt x="1" y="204"/>
                  </a:lnTo>
                  <a:cubicBezTo>
                    <a:pt x="1" y="209"/>
                    <a:pt x="6" y="209"/>
                    <a:pt x="11" y="209"/>
                  </a:cubicBezTo>
                  <a:lnTo>
                    <a:pt x="122" y="209"/>
                  </a:lnTo>
                  <a:cubicBezTo>
                    <a:pt x="122" y="209"/>
                    <a:pt x="127" y="209"/>
                    <a:pt x="127" y="204"/>
                  </a:cubicBezTo>
                  <a:lnTo>
                    <a:pt x="127" y="6"/>
                  </a:lnTo>
                  <a:cubicBezTo>
                    <a:pt x="127" y="1"/>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4394182" y="4324487"/>
              <a:ext cx="24823" cy="42528"/>
            </a:xfrm>
            <a:custGeom>
              <a:avLst/>
              <a:gdLst/>
              <a:ahLst/>
              <a:cxnLst/>
              <a:rect l="l" t="t" r="r" b="b"/>
              <a:pathLst>
                <a:path w="122" h="209" extrusionOk="0">
                  <a:moveTo>
                    <a:pt x="5" y="1"/>
                  </a:moveTo>
                  <a:cubicBezTo>
                    <a:pt x="0" y="1"/>
                    <a:pt x="0" y="1"/>
                    <a:pt x="0" y="6"/>
                  </a:cubicBezTo>
                  <a:lnTo>
                    <a:pt x="0" y="204"/>
                  </a:lnTo>
                  <a:cubicBezTo>
                    <a:pt x="0" y="209"/>
                    <a:pt x="0" y="209"/>
                    <a:pt x="5" y="209"/>
                  </a:cubicBezTo>
                  <a:lnTo>
                    <a:pt x="116" y="209"/>
                  </a:lnTo>
                  <a:cubicBezTo>
                    <a:pt x="121" y="209"/>
                    <a:pt x="121" y="209"/>
                    <a:pt x="121" y="204"/>
                  </a:cubicBezTo>
                  <a:lnTo>
                    <a:pt x="121" y="6"/>
                  </a:lnTo>
                  <a:cubicBezTo>
                    <a:pt x="121" y="1"/>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4335990" y="4401405"/>
              <a:ext cx="25840" cy="42528"/>
            </a:xfrm>
            <a:custGeom>
              <a:avLst/>
              <a:gdLst/>
              <a:ahLst/>
              <a:cxnLst/>
              <a:rect l="l" t="t" r="r" b="b"/>
              <a:pathLst>
                <a:path w="127" h="209" extrusionOk="0">
                  <a:moveTo>
                    <a:pt x="11" y="0"/>
                  </a:moveTo>
                  <a:cubicBezTo>
                    <a:pt x="6" y="0"/>
                    <a:pt x="1" y="0"/>
                    <a:pt x="1" y="5"/>
                  </a:cubicBezTo>
                  <a:lnTo>
                    <a:pt x="1" y="203"/>
                  </a:lnTo>
                  <a:cubicBezTo>
                    <a:pt x="1" y="203"/>
                    <a:pt x="6" y="208"/>
                    <a:pt x="11" y="208"/>
                  </a:cubicBezTo>
                  <a:lnTo>
                    <a:pt x="122" y="208"/>
                  </a:lnTo>
                  <a:cubicBezTo>
                    <a:pt x="122" y="208"/>
                    <a:pt x="127" y="203"/>
                    <a:pt x="127" y="203"/>
                  </a:cubicBezTo>
                  <a:lnTo>
                    <a:pt x="127" y="5"/>
                  </a:lnTo>
                  <a:cubicBezTo>
                    <a:pt x="127" y="0"/>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4394182" y="4401405"/>
              <a:ext cx="24823" cy="42528"/>
            </a:xfrm>
            <a:custGeom>
              <a:avLst/>
              <a:gdLst/>
              <a:ahLst/>
              <a:cxnLst/>
              <a:rect l="l" t="t" r="r" b="b"/>
              <a:pathLst>
                <a:path w="122" h="209" extrusionOk="0">
                  <a:moveTo>
                    <a:pt x="5" y="0"/>
                  </a:moveTo>
                  <a:cubicBezTo>
                    <a:pt x="0" y="0"/>
                    <a:pt x="0" y="0"/>
                    <a:pt x="0" y="5"/>
                  </a:cubicBezTo>
                  <a:lnTo>
                    <a:pt x="0" y="203"/>
                  </a:lnTo>
                  <a:cubicBezTo>
                    <a:pt x="0" y="203"/>
                    <a:pt x="0" y="208"/>
                    <a:pt x="5" y="208"/>
                  </a:cubicBezTo>
                  <a:lnTo>
                    <a:pt x="116" y="208"/>
                  </a:lnTo>
                  <a:cubicBezTo>
                    <a:pt x="121" y="208"/>
                    <a:pt x="121" y="203"/>
                    <a:pt x="121" y="203"/>
                  </a:cubicBezTo>
                  <a:lnTo>
                    <a:pt x="121" y="5"/>
                  </a:lnTo>
                  <a:cubicBezTo>
                    <a:pt x="121" y="0"/>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13"/>
          <p:cNvGrpSpPr/>
          <p:nvPr/>
        </p:nvGrpSpPr>
        <p:grpSpPr>
          <a:xfrm flipH="1">
            <a:off x="4255284" y="4055943"/>
            <a:ext cx="523037" cy="526935"/>
            <a:chOff x="4392475" y="4247738"/>
            <a:chExt cx="332425" cy="334902"/>
          </a:xfrm>
        </p:grpSpPr>
        <p:sp>
          <p:nvSpPr>
            <p:cNvPr id="668" name="Google Shape;668;p13"/>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13"/>
          <p:cNvGrpSpPr/>
          <p:nvPr/>
        </p:nvGrpSpPr>
        <p:grpSpPr>
          <a:xfrm>
            <a:off x="1317976" y="4110000"/>
            <a:ext cx="523049" cy="528249"/>
            <a:chOff x="1664401" y="4110000"/>
            <a:chExt cx="523049" cy="528249"/>
          </a:xfrm>
        </p:grpSpPr>
        <p:sp>
          <p:nvSpPr>
            <p:cNvPr id="679" name="Google Shape;679;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3"/>
          <p:cNvGrpSpPr/>
          <p:nvPr/>
        </p:nvGrpSpPr>
        <p:grpSpPr>
          <a:xfrm>
            <a:off x="2930085" y="3276692"/>
            <a:ext cx="751243" cy="1262663"/>
            <a:chOff x="-3487875" y="-1884325"/>
            <a:chExt cx="252400" cy="424225"/>
          </a:xfrm>
        </p:grpSpPr>
        <p:sp>
          <p:nvSpPr>
            <p:cNvPr id="686" name="Google Shape;686;p1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13"/>
          <p:cNvGrpSpPr/>
          <p:nvPr/>
        </p:nvGrpSpPr>
        <p:grpSpPr>
          <a:xfrm>
            <a:off x="5044626" y="3276754"/>
            <a:ext cx="1108348" cy="1316374"/>
            <a:chOff x="-2819875" y="-1836800"/>
            <a:chExt cx="314425" cy="373450"/>
          </a:xfrm>
        </p:grpSpPr>
        <p:sp>
          <p:nvSpPr>
            <p:cNvPr id="747" name="Google Shape;747;p1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13"/>
          <p:cNvGrpSpPr/>
          <p:nvPr/>
        </p:nvGrpSpPr>
        <p:grpSpPr>
          <a:xfrm>
            <a:off x="5695988" y="4110000"/>
            <a:ext cx="523049" cy="528249"/>
            <a:chOff x="1664401" y="4110000"/>
            <a:chExt cx="523049" cy="528249"/>
          </a:xfrm>
        </p:grpSpPr>
        <p:sp>
          <p:nvSpPr>
            <p:cNvPr id="761" name="Google Shape;761;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3"/>
          <p:cNvGrpSpPr/>
          <p:nvPr/>
        </p:nvGrpSpPr>
        <p:grpSpPr>
          <a:xfrm>
            <a:off x="3378022" y="4109999"/>
            <a:ext cx="252306" cy="528250"/>
            <a:chOff x="2975347" y="4014549"/>
            <a:chExt cx="252306" cy="528250"/>
          </a:xfrm>
        </p:grpSpPr>
        <p:sp>
          <p:nvSpPr>
            <p:cNvPr id="768" name="Google Shape;76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13"/>
          <p:cNvGrpSpPr/>
          <p:nvPr/>
        </p:nvGrpSpPr>
        <p:grpSpPr>
          <a:xfrm>
            <a:off x="6472547" y="4096071"/>
            <a:ext cx="850800" cy="490289"/>
            <a:chOff x="6625736" y="4095721"/>
            <a:chExt cx="850800" cy="490240"/>
          </a:xfrm>
        </p:grpSpPr>
        <p:sp>
          <p:nvSpPr>
            <p:cNvPr id="773" name="Google Shape;77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3"/>
          <p:cNvGrpSpPr/>
          <p:nvPr/>
        </p:nvGrpSpPr>
        <p:grpSpPr>
          <a:xfrm>
            <a:off x="8167272" y="4109999"/>
            <a:ext cx="252306" cy="528250"/>
            <a:chOff x="2975347" y="4014549"/>
            <a:chExt cx="252306" cy="528250"/>
          </a:xfrm>
        </p:grpSpPr>
        <p:sp>
          <p:nvSpPr>
            <p:cNvPr id="818" name="Google Shape;81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3"/>
          <p:cNvGrpSpPr/>
          <p:nvPr/>
        </p:nvGrpSpPr>
        <p:grpSpPr>
          <a:xfrm>
            <a:off x="1996759" y="4096071"/>
            <a:ext cx="850800" cy="490289"/>
            <a:chOff x="6625736" y="4095721"/>
            <a:chExt cx="850800" cy="490240"/>
          </a:xfrm>
        </p:grpSpPr>
        <p:sp>
          <p:nvSpPr>
            <p:cNvPr id="823" name="Google Shape;82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13"/>
          <p:cNvSpPr/>
          <p:nvPr/>
        </p:nvSpPr>
        <p:spPr>
          <a:xfrm>
            <a:off x="2448865" y="3179961"/>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1841032" y="2810971"/>
            <a:ext cx="115938" cy="99416"/>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6472551" y="291429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13"/>
          <p:cNvGrpSpPr/>
          <p:nvPr/>
        </p:nvGrpSpPr>
        <p:grpSpPr>
          <a:xfrm>
            <a:off x="7475595" y="2543939"/>
            <a:ext cx="678012" cy="2024956"/>
            <a:chOff x="7462859" y="635000"/>
            <a:chExt cx="1326314" cy="3958085"/>
          </a:xfrm>
        </p:grpSpPr>
        <p:grpSp>
          <p:nvGrpSpPr>
            <p:cNvPr id="871" name="Google Shape;871;p13"/>
            <p:cNvGrpSpPr/>
            <p:nvPr/>
          </p:nvGrpSpPr>
          <p:grpSpPr>
            <a:xfrm>
              <a:off x="7462859" y="635000"/>
              <a:ext cx="1326314" cy="3958085"/>
              <a:chOff x="-2405225" y="-1911776"/>
              <a:chExt cx="160150" cy="477926"/>
            </a:xfrm>
          </p:grpSpPr>
          <p:sp>
            <p:nvSpPr>
              <p:cNvPr id="872" name="Google Shape;872;p1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3">
    <p:spTree>
      <p:nvGrpSpPr>
        <p:cNvPr id="1" name="Shape 905"/>
        <p:cNvGrpSpPr/>
        <p:nvPr/>
      </p:nvGrpSpPr>
      <p:grpSpPr>
        <a:xfrm>
          <a:off x="0" y="0"/>
          <a:ext cx="0" cy="0"/>
          <a:chOff x="0" y="0"/>
          <a:chExt cx="0" cy="0"/>
        </a:xfrm>
      </p:grpSpPr>
      <p:sp>
        <p:nvSpPr>
          <p:cNvPr id="906" name="Google Shape;906;p14"/>
          <p:cNvSpPr txBox="1">
            <a:spLocks noGrp="1"/>
          </p:cNvSpPr>
          <p:nvPr>
            <p:ph type="subTitle" idx="1"/>
          </p:nvPr>
        </p:nvSpPr>
        <p:spPr>
          <a:xfrm>
            <a:off x="661833" y="204120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07" name="Google Shape;907;p14"/>
          <p:cNvSpPr txBox="1">
            <a:spLocks noGrp="1"/>
          </p:cNvSpPr>
          <p:nvPr>
            <p:ph type="subTitle" idx="2"/>
          </p:nvPr>
        </p:nvSpPr>
        <p:spPr>
          <a:xfrm>
            <a:off x="661833" y="1695125"/>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08" name="Google Shape;908;p14"/>
          <p:cNvSpPr txBox="1">
            <a:spLocks noGrp="1"/>
          </p:cNvSpPr>
          <p:nvPr>
            <p:ph type="subTitle" idx="3"/>
          </p:nvPr>
        </p:nvSpPr>
        <p:spPr>
          <a:xfrm>
            <a:off x="3395230" y="204120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09" name="Google Shape;909;p14"/>
          <p:cNvSpPr txBox="1">
            <a:spLocks noGrp="1"/>
          </p:cNvSpPr>
          <p:nvPr>
            <p:ph type="subTitle" idx="4"/>
          </p:nvPr>
        </p:nvSpPr>
        <p:spPr>
          <a:xfrm>
            <a:off x="3395230" y="16951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0" name="Google Shape;910;p14"/>
          <p:cNvSpPr txBox="1">
            <a:spLocks noGrp="1"/>
          </p:cNvSpPr>
          <p:nvPr>
            <p:ph type="subTitle" idx="5"/>
          </p:nvPr>
        </p:nvSpPr>
        <p:spPr>
          <a:xfrm>
            <a:off x="6199027" y="204120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1" name="Google Shape;911;p14"/>
          <p:cNvSpPr txBox="1">
            <a:spLocks noGrp="1"/>
          </p:cNvSpPr>
          <p:nvPr>
            <p:ph type="subTitle" idx="6"/>
          </p:nvPr>
        </p:nvSpPr>
        <p:spPr>
          <a:xfrm>
            <a:off x="6199027" y="16951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2" name="Google Shape;912;p14"/>
          <p:cNvSpPr txBox="1">
            <a:spLocks noGrp="1"/>
          </p:cNvSpPr>
          <p:nvPr>
            <p:ph type="subTitle" idx="7"/>
          </p:nvPr>
        </p:nvSpPr>
        <p:spPr>
          <a:xfrm>
            <a:off x="661833" y="368405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3" name="Google Shape;913;p14"/>
          <p:cNvSpPr txBox="1">
            <a:spLocks noGrp="1"/>
          </p:cNvSpPr>
          <p:nvPr>
            <p:ph type="subTitle" idx="8"/>
          </p:nvPr>
        </p:nvSpPr>
        <p:spPr>
          <a:xfrm>
            <a:off x="661833" y="3339150"/>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4" name="Google Shape;914;p14"/>
          <p:cNvSpPr txBox="1">
            <a:spLocks noGrp="1"/>
          </p:cNvSpPr>
          <p:nvPr>
            <p:ph type="subTitle" idx="9"/>
          </p:nvPr>
        </p:nvSpPr>
        <p:spPr>
          <a:xfrm>
            <a:off x="3395230" y="3684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5" name="Google Shape;915;p14"/>
          <p:cNvSpPr txBox="1">
            <a:spLocks noGrp="1"/>
          </p:cNvSpPr>
          <p:nvPr>
            <p:ph type="subTitle" idx="13"/>
          </p:nvPr>
        </p:nvSpPr>
        <p:spPr>
          <a:xfrm>
            <a:off x="3395230" y="333915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6" name="Google Shape;916;p14"/>
          <p:cNvSpPr txBox="1">
            <a:spLocks noGrp="1"/>
          </p:cNvSpPr>
          <p:nvPr>
            <p:ph type="subTitle" idx="14"/>
          </p:nvPr>
        </p:nvSpPr>
        <p:spPr>
          <a:xfrm>
            <a:off x="6199027" y="3684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7" name="Google Shape;917;p14"/>
          <p:cNvSpPr txBox="1">
            <a:spLocks noGrp="1"/>
          </p:cNvSpPr>
          <p:nvPr>
            <p:ph type="subTitle" idx="15"/>
          </p:nvPr>
        </p:nvSpPr>
        <p:spPr>
          <a:xfrm>
            <a:off x="6199027" y="333915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8" name="Google Shape;918;p14"/>
          <p:cNvSpPr/>
          <p:nvPr/>
        </p:nvSpPr>
        <p:spPr>
          <a:xfrm rot="-704494">
            <a:off x="8349063" y="2542547"/>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rot="-704494">
            <a:off x="8562912" y="29349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8229644" y="2765291"/>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8547314" y="35249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8524533" y="22904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rot="1240352">
            <a:off x="182822" y="32198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rot="1240352">
            <a:off x="157700" y="36180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501670" y="2203341"/>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668319" y="278397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BLANK_1_2">
    <p:spTree>
      <p:nvGrpSpPr>
        <p:cNvPr id="1" name="Shape 929"/>
        <p:cNvGrpSpPr/>
        <p:nvPr/>
      </p:nvGrpSpPr>
      <p:grpSpPr>
        <a:xfrm>
          <a:off x="0" y="0"/>
          <a:ext cx="0" cy="0"/>
          <a:chOff x="0" y="0"/>
          <a:chExt cx="0" cy="0"/>
        </a:xfrm>
      </p:grpSpPr>
      <p:sp>
        <p:nvSpPr>
          <p:cNvPr id="930" name="Google Shape;930;p15"/>
          <p:cNvSpPr txBox="1">
            <a:spLocks noGrp="1"/>
          </p:cNvSpPr>
          <p:nvPr>
            <p:ph type="subTitle" idx="1"/>
          </p:nvPr>
        </p:nvSpPr>
        <p:spPr>
          <a:xfrm>
            <a:off x="684800" y="2641075"/>
            <a:ext cx="18339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31" name="Google Shape;931;p15"/>
          <p:cNvSpPr txBox="1">
            <a:spLocks noGrp="1"/>
          </p:cNvSpPr>
          <p:nvPr>
            <p:ph type="subTitle" idx="2"/>
          </p:nvPr>
        </p:nvSpPr>
        <p:spPr>
          <a:xfrm>
            <a:off x="646250" y="2297400"/>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32" name="Google Shape;932;p15"/>
          <p:cNvSpPr txBox="1">
            <a:spLocks noGrp="1"/>
          </p:cNvSpPr>
          <p:nvPr>
            <p:ph type="subTitle" idx="3"/>
          </p:nvPr>
        </p:nvSpPr>
        <p:spPr>
          <a:xfrm>
            <a:off x="2479050" y="3949675"/>
            <a:ext cx="18339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33" name="Google Shape;933;p15"/>
          <p:cNvSpPr txBox="1">
            <a:spLocks noGrp="1"/>
          </p:cNvSpPr>
          <p:nvPr>
            <p:ph type="subTitle" idx="4"/>
          </p:nvPr>
        </p:nvSpPr>
        <p:spPr>
          <a:xfrm>
            <a:off x="2440500" y="3606000"/>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34" name="Google Shape;934;p15"/>
          <p:cNvSpPr txBox="1">
            <a:spLocks noGrp="1"/>
          </p:cNvSpPr>
          <p:nvPr>
            <p:ph type="subTitle" idx="5"/>
          </p:nvPr>
        </p:nvSpPr>
        <p:spPr>
          <a:xfrm>
            <a:off x="4578100" y="2641075"/>
            <a:ext cx="18339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35" name="Google Shape;935;p15"/>
          <p:cNvSpPr txBox="1">
            <a:spLocks noGrp="1"/>
          </p:cNvSpPr>
          <p:nvPr>
            <p:ph type="subTitle" idx="6"/>
          </p:nvPr>
        </p:nvSpPr>
        <p:spPr>
          <a:xfrm>
            <a:off x="4539550" y="2297400"/>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36" name="Google Shape;936;p15"/>
          <p:cNvSpPr txBox="1">
            <a:spLocks noGrp="1"/>
          </p:cNvSpPr>
          <p:nvPr>
            <p:ph type="subTitle" idx="7"/>
          </p:nvPr>
        </p:nvSpPr>
        <p:spPr>
          <a:xfrm>
            <a:off x="6677150" y="3949675"/>
            <a:ext cx="18339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37" name="Google Shape;937;p15"/>
          <p:cNvSpPr txBox="1">
            <a:spLocks noGrp="1"/>
          </p:cNvSpPr>
          <p:nvPr>
            <p:ph type="subTitle" idx="8"/>
          </p:nvPr>
        </p:nvSpPr>
        <p:spPr>
          <a:xfrm>
            <a:off x="6638600" y="3606000"/>
            <a:ext cx="1911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38" name="Google Shape;938;p15"/>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ullet point list">
  <p:cSld name="BLANK_1_2_1">
    <p:spTree>
      <p:nvGrpSpPr>
        <p:cNvPr id="1" name="Shape 939"/>
        <p:cNvGrpSpPr/>
        <p:nvPr/>
      </p:nvGrpSpPr>
      <p:grpSpPr>
        <a:xfrm>
          <a:off x="0" y="0"/>
          <a:ext cx="0" cy="0"/>
          <a:chOff x="0" y="0"/>
          <a:chExt cx="0" cy="0"/>
        </a:xfrm>
      </p:grpSpPr>
      <p:sp>
        <p:nvSpPr>
          <p:cNvPr id="940" name="Google Shape;940;p16"/>
          <p:cNvSpPr/>
          <p:nvPr/>
        </p:nvSpPr>
        <p:spPr>
          <a:xfrm rot="-1512396">
            <a:off x="3972781" y="3426"/>
            <a:ext cx="5015163" cy="4546671"/>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172437" y="4405475"/>
            <a:ext cx="8609302" cy="326800"/>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16"/>
          <p:cNvGrpSpPr/>
          <p:nvPr/>
        </p:nvGrpSpPr>
        <p:grpSpPr>
          <a:xfrm>
            <a:off x="4654391" y="4150688"/>
            <a:ext cx="3487668" cy="412931"/>
            <a:chOff x="4654391" y="4053213"/>
            <a:chExt cx="3487668" cy="412931"/>
          </a:xfrm>
        </p:grpSpPr>
        <p:grpSp>
          <p:nvGrpSpPr>
            <p:cNvPr id="943" name="Google Shape;943;p16"/>
            <p:cNvGrpSpPr/>
            <p:nvPr/>
          </p:nvGrpSpPr>
          <p:grpSpPr>
            <a:xfrm>
              <a:off x="4654400" y="4053213"/>
              <a:ext cx="3487659" cy="409500"/>
              <a:chOff x="4546075" y="5025463"/>
              <a:chExt cx="3487659" cy="409500"/>
            </a:xfrm>
          </p:grpSpPr>
          <p:sp>
            <p:nvSpPr>
              <p:cNvPr id="944" name="Google Shape;944;p16"/>
              <p:cNvSpPr/>
              <p:nvPr/>
            </p:nvSpPr>
            <p:spPr>
              <a:xfrm>
                <a:off x="6205070" y="5025497"/>
                <a:ext cx="1828664" cy="409432"/>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4546075" y="5025463"/>
                <a:ext cx="1872600" cy="409500"/>
              </a:xfrm>
              <a:prstGeom prst="rect">
                <a:avLst/>
              </a:pr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16"/>
            <p:cNvGrpSpPr/>
            <p:nvPr/>
          </p:nvGrpSpPr>
          <p:grpSpPr>
            <a:xfrm>
              <a:off x="4654391" y="4053222"/>
              <a:ext cx="1608533" cy="412922"/>
              <a:chOff x="-2801250" y="-1836800"/>
              <a:chExt cx="276575" cy="71000"/>
            </a:xfrm>
          </p:grpSpPr>
          <p:sp>
            <p:nvSpPr>
              <p:cNvPr id="947" name="Google Shape;947;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16"/>
            <p:cNvGrpSpPr/>
            <p:nvPr/>
          </p:nvGrpSpPr>
          <p:grpSpPr>
            <a:xfrm>
              <a:off x="6547961" y="4053222"/>
              <a:ext cx="1109238" cy="412922"/>
              <a:chOff x="-2715400" y="-1836800"/>
              <a:chExt cx="190725" cy="71000"/>
            </a:xfrm>
          </p:grpSpPr>
          <p:sp>
            <p:nvSpPr>
              <p:cNvPr id="953" name="Google Shape;953;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6" name="Google Shape;956;p16"/>
          <p:cNvSpPr txBox="1">
            <a:spLocks noGrp="1"/>
          </p:cNvSpPr>
          <p:nvPr>
            <p:ph type="title"/>
          </p:nvPr>
        </p:nvSpPr>
        <p:spPr>
          <a:xfrm>
            <a:off x="4786125" y="750388"/>
            <a:ext cx="369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Playfair Display"/>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a:buNone/>
              <a:defRPr b="1">
                <a:latin typeface="Playfair Display"/>
                <a:ea typeface="Playfair Display"/>
                <a:cs typeface="Playfair Display"/>
                <a:sym typeface="Playfair Display"/>
              </a:defRPr>
            </a:lvl2pPr>
            <a:lvl3pPr lvl="2" algn="ctr" rtl="0">
              <a:spcBef>
                <a:spcPts val="0"/>
              </a:spcBef>
              <a:spcAft>
                <a:spcPts val="0"/>
              </a:spcAft>
              <a:buSzPts val="3000"/>
              <a:buFont typeface="Playfair Display"/>
              <a:buNone/>
              <a:defRPr b="1">
                <a:latin typeface="Playfair Display"/>
                <a:ea typeface="Playfair Display"/>
                <a:cs typeface="Playfair Display"/>
                <a:sym typeface="Playfair Display"/>
              </a:defRPr>
            </a:lvl3pPr>
            <a:lvl4pPr lvl="3" algn="ctr" rtl="0">
              <a:spcBef>
                <a:spcPts val="0"/>
              </a:spcBef>
              <a:spcAft>
                <a:spcPts val="0"/>
              </a:spcAft>
              <a:buSzPts val="3000"/>
              <a:buFont typeface="Playfair Display"/>
              <a:buNone/>
              <a:defRPr b="1">
                <a:latin typeface="Playfair Display"/>
                <a:ea typeface="Playfair Display"/>
                <a:cs typeface="Playfair Display"/>
                <a:sym typeface="Playfair Display"/>
              </a:defRPr>
            </a:lvl4pPr>
            <a:lvl5pPr lvl="4" algn="ctr" rtl="0">
              <a:spcBef>
                <a:spcPts val="0"/>
              </a:spcBef>
              <a:spcAft>
                <a:spcPts val="0"/>
              </a:spcAft>
              <a:buSzPts val="3000"/>
              <a:buFont typeface="Playfair Display"/>
              <a:buNone/>
              <a:defRPr b="1">
                <a:latin typeface="Playfair Display"/>
                <a:ea typeface="Playfair Display"/>
                <a:cs typeface="Playfair Display"/>
                <a:sym typeface="Playfair Display"/>
              </a:defRPr>
            </a:lvl5pPr>
            <a:lvl6pPr lvl="5" algn="ctr" rtl="0">
              <a:spcBef>
                <a:spcPts val="0"/>
              </a:spcBef>
              <a:spcAft>
                <a:spcPts val="0"/>
              </a:spcAft>
              <a:buSzPts val="3000"/>
              <a:buFont typeface="Playfair Display"/>
              <a:buNone/>
              <a:defRPr b="1">
                <a:latin typeface="Playfair Display"/>
                <a:ea typeface="Playfair Display"/>
                <a:cs typeface="Playfair Display"/>
                <a:sym typeface="Playfair Display"/>
              </a:defRPr>
            </a:lvl6pPr>
            <a:lvl7pPr lvl="6" algn="ctr" rtl="0">
              <a:spcBef>
                <a:spcPts val="0"/>
              </a:spcBef>
              <a:spcAft>
                <a:spcPts val="0"/>
              </a:spcAft>
              <a:buSzPts val="3000"/>
              <a:buFont typeface="Playfair Display"/>
              <a:buNone/>
              <a:defRPr b="1">
                <a:latin typeface="Playfair Display"/>
                <a:ea typeface="Playfair Display"/>
                <a:cs typeface="Playfair Display"/>
                <a:sym typeface="Playfair Display"/>
              </a:defRPr>
            </a:lvl7pPr>
            <a:lvl8pPr lvl="7" algn="ctr" rtl="0">
              <a:spcBef>
                <a:spcPts val="0"/>
              </a:spcBef>
              <a:spcAft>
                <a:spcPts val="0"/>
              </a:spcAft>
              <a:buSzPts val="3000"/>
              <a:buFont typeface="Playfair Display"/>
              <a:buNone/>
              <a:defRPr b="1">
                <a:latin typeface="Playfair Display"/>
                <a:ea typeface="Playfair Display"/>
                <a:cs typeface="Playfair Display"/>
                <a:sym typeface="Playfair Display"/>
              </a:defRPr>
            </a:lvl8pPr>
            <a:lvl9pPr lvl="8" algn="ctr" rtl="0">
              <a:spcBef>
                <a:spcPts val="0"/>
              </a:spcBef>
              <a:spcAft>
                <a:spcPts val="0"/>
              </a:spcAft>
              <a:buSzPts val="3000"/>
              <a:buFont typeface="Playfair Display"/>
              <a:buNone/>
              <a:defRPr b="1">
                <a:latin typeface="Playfair Display"/>
                <a:ea typeface="Playfair Display"/>
                <a:cs typeface="Playfair Display"/>
                <a:sym typeface="Playfair Display"/>
              </a:defRPr>
            </a:lvl9pPr>
          </a:lstStyle>
          <a:p>
            <a:endParaRPr/>
          </a:p>
        </p:txBody>
      </p:sp>
      <p:sp>
        <p:nvSpPr>
          <p:cNvPr id="957" name="Google Shape;957;p16"/>
          <p:cNvSpPr txBox="1">
            <a:spLocks noGrp="1"/>
          </p:cNvSpPr>
          <p:nvPr>
            <p:ph type="body" idx="1"/>
          </p:nvPr>
        </p:nvSpPr>
        <p:spPr>
          <a:xfrm>
            <a:off x="4789950" y="1313725"/>
            <a:ext cx="3846000" cy="2489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Montserrat"/>
              <a:buChar char="●"/>
              <a:defRPr/>
            </a:lvl1pPr>
            <a:lvl2pPr marL="914400" lvl="1" indent="-330200" rtl="0">
              <a:lnSpc>
                <a:spcPct val="100000"/>
              </a:lnSpc>
              <a:spcBef>
                <a:spcPts val="1600"/>
              </a:spcBef>
              <a:spcAft>
                <a:spcPts val="0"/>
              </a:spcAft>
              <a:buSzPts val="1600"/>
              <a:buFont typeface="Montserrat"/>
              <a:buChar char="○"/>
              <a:defRPr sz="1200"/>
            </a:lvl2pPr>
            <a:lvl3pPr marL="1371600" lvl="2" indent="-330200" rtl="0">
              <a:spcBef>
                <a:spcPts val="1600"/>
              </a:spcBef>
              <a:spcAft>
                <a:spcPts val="0"/>
              </a:spcAft>
              <a:buSzPts val="1600"/>
              <a:buFont typeface="Montserrat"/>
              <a:buChar char="■"/>
              <a:defRPr/>
            </a:lvl3pPr>
            <a:lvl4pPr marL="1828800" lvl="3" indent="-330200" rtl="0">
              <a:spcBef>
                <a:spcPts val="1600"/>
              </a:spcBef>
              <a:spcAft>
                <a:spcPts val="0"/>
              </a:spcAft>
              <a:buSzPts val="1600"/>
              <a:buFont typeface="Montserrat"/>
              <a:buChar char="●"/>
              <a:defRPr/>
            </a:lvl4pPr>
            <a:lvl5pPr marL="2286000" lvl="4" indent="-330200" rtl="0">
              <a:spcBef>
                <a:spcPts val="1600"/>
              </a:spcBef>
              <a:spcAft>
                <a:spcPts val="0"/>
              </a:spcAft>
              <a:buSzPts val="1600"/>
              <a:buFont typeface="Montserrat"/>
              <a:buChar char="○"/>
              <a:defRPr/>
            </a:lvl5pPr>
            <a:lvl6pPr marL="2743200" lvl="5" indent="-330200" rtl="0">
              <a:spcBef>
                <a:spcPts val="1600"/>
              </a:spcBef>
              <a:spcAft>
                <a:spcPts val="0"/>
              </a:spcAft>
              <a:buSzPts val="1600"/>
              <a:buFont typeface="Montserrat"/>
              <a:buChar char="■"/>
              <a:defRPr/>
            </a:lvl6pPr>
            <a:lvl7pPr marL="3200400" lvl="6" indent="-330200" rtl="0">
              <a:spcBef>
                <a:spcPts val="1600"/>
              </a:spcBef>
              <a:spcAft>
                <a:spcPts val="0"/>
              </a:spcAft>
              <a:buSzPts val="1600"/>
              <a:buFont typeface="Montserrat"/>
              <a:buChar char="●"/>
              <a:defRPr/>
            </a:lvl7pPr>
            <a:lvl8pPr marL="3657600" lvl="7" indent="-330200" rtl="0">
              <a:spcBef>
                <a:spcPts val="1600"/>
              </a:spcBef>
              <a:spcAft>
                <a:spcPts val="0"/>
              </a:spcAft>
              <a:buSzPts val="1600"/>
              <a:buFont typeface="Montserrat"/>
              <a:buChar char="○"/>
              <a:defRPr/>
            </a:lvl8pPr>
            <a:lvl9pPr marL="4114800" lvl="8" indent="-330200" rtl="0">
              <a:spcBef>
                <a:spcPts val="1600"/>
              </a:spcBef>
              <a:spcAft>
                <a:spcPts val="1600"/>
              </a:spcAft>
              <a:buSzPts val="1600"/>
              <a:buFont typeface="Montserrat"/>
              <a:buChar char="■"/>
              <a:defRPr/>
            </a:lvl9pPr>
          </a:lstStyle>
          <a:p>
            <a:endParaRPr/>
          </a:p>
        </p:txBody>
      </p:sp>
      <p:grpSp>
        <p:nvGrpSpPr>
          <p:cNvPr id="958" name="Google Shape;958;p16"/>
          <p:cNvGrpSpPr/>
          <p:nvPr/>
        </p:nvGrpSpPr>
        <p:grpSpPr>
          <a:xfrm>
            <a:off x="2584031" y="1562876"/>
            <a:ext cx="1785351" cy="3000756"/>
            <a:chOff x="-3487875" y="-1884325"/>
            <a:chExt cx="252400" cy="424225"/>
          </a:xfrm>
        </p:grpSpPr>
        <p:sp>
          <p:nvSpPr>
            <p:cNvPr id="959" name="Google Shape;959;p16"/>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6"/>
          <p:cNvGrpSpPr/>
          <p:nvPr/>
        </p:nvGrpSpPr>
        <p:grpSpPr>
          <a:xfrm>
            <a:off x="724434" y="635000"/>
            <a:ext cx="1326314" cy="3958085"/>
            <a:chOff x="7462859" y="635000"/>
            <a:chExt cx="1326314" cy="3958085"/>
          </a:xfrm>
        </p:grpSpPr>
        <p:grpSp>
          <p:nvGrpSpPr>
            <p:cNvPr id="1020" name="Google Shape;1020;p16"/>
            <p:cNvGrpSpPr/>
            <p:nvPr/>
          </p:nvGrpSpPr>
          <p:grpSpPr>
            <a:xfrm>
              <a:off x="7462859" y="635000"/>
              <a:ext cx="1326314" cy="3958085"/>
              <a:chOff x="-2405225" y="-1911776"/>
              <a:chExt cx="160150" cy="477926"/>
            </a:xfrm>
          </p:grpSpPr>
          <p:sp>
            <p:nvSpPr>
              <p:cNvPr id="1021" name="Google Shape;1021;p16"/>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 name="Google Shape;1049;p16"/>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16"/>
          <p:cNvGrpSpPr/>
          <p:nvPr/>
        </p:nvGrpSpPr>
        <p:grpSpPr>
          <a:xfrm>
            <a:off x="1444920" y="2542897"/>
            <a:ext cx="1828664" cy="2171911"/>
            <a:chOff x="-2819875" y="-1836800"/>
            <a:chExt cx="314425" cy="373450"/>
          </a:xfrm>
        </p:grpSpPr>
        <p:sp>
          <p:nvSpPr>
            <p:cNvPr id="1055" name="Google Shape;1055;p16"/>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6"/>
          <p:cNvSpPr/>
          <p:nvPr/>
        </p:nvSpPr>
        <p:spPr>
          <a:xfrm>
            <a:off x="501670" y="2203341"/>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a:off x="668319" y="278397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a:off x="2165683" y="1616566"/>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a:off x="2421351" y="176339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a:off x="1872525" y="2188348"/>
            <a:ext cx="140725" cy="120778"/>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a:off x="3095201" y="16487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16"/>
          <p:cNvGrpSpPr/>
          <p:nvPr/>
        </p:nvGrpSpPr>
        <p:grpSpPr>
          <a:xfrm rot="-4705954">
            <a:off x="3841237" y="330365"/>
            <a:ext cx="685865" cy="819570"/>
            <a:chOff x="-2727738" y="2878591"/>
            <a:chExt cx="727675" cy="869530"/>
          </a:xfrm>
        </p:grpSpPr>
        <p:sp>
          <p:nvSpPr>
            <p:cNvPr id="1076" name="Google Shape;1076;p1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
  <p:cSld name="BLANK_1_2_1_1">
    <p:spTree>
      <p:nvGrpSpPr>
        <p:cNvPr id="1" name="Shape 1082"/>
        <p:cNvGrpSpPr/>
        <p:nvPr/>
      </p:nvGrpSpPr>
      <p:grpSpPr>
        <a:xfrm>
          <a:off x="0" y="0"/>
          <a:ext cx="0" cy="0"/>
          <a:chOff x="0" y="0"/>
          <a:chExt cx="0" cy="0"/>
        </a:xfrm>
      </p:grpSpPr>
      <p:sp>
        <p:nvSpPr>
          <p:cNvPr id="1083" name="Google Shape;1083;p17"/>
          <p:cNvSpPr/>
          <p:nvPr/>
        </p:nvSpPr>
        <p:spPr>
          <a:xfrm>
            <a:off x="161350" y="4471650"/>
            <a:ext cx="8831812" cy="365746"/>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 name="Google Shape;1084;p17"/>
          <p:cNvGrpSpPr/>
          <p:nvPr/>
        </p:nvGrpSpPr>
        <p:grpSpPr>
          <a:xfrm rot="-5400307">
            <a:off x="4297204" y="660952"/>
            <a:ext cx="4497418" cy="4510154"/>
            <a:chOff x="-1211800" y="3902875"/>
            <a:chExt cx="4015552" cy="3590030"/>
          </a:xfrm>
        </p:grpSpPr>
        <p:sp>
          <p:nvSpPr>
            <p:cNvPr id="1085" name="Google Shape;1085;p17"/>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7"/>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7"/>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7"/>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17"/>
          <p:cNvGrpSpPr/>
          <p:nvPr/>
        </p:nvGrpSpPr>
        <p:grpSpPr>
          <a:xfrm rot="-10666632">
            <a:off x="3502434" y="1661994"/>
            <a:ext cx="1005182" cy="791237"/>
            <a:chOff x="6433246" y="1743436"/>
            <a:chExt cx="960254" cy="755871"/>
          </a:xfrm>
        </p:grpSpPr>
        <p:sp>
          <p:nvSpPr>
            <p:cNvPr id="1091" name="Google Shape;1091;p1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17"/>
          <p:cNvGrpSpPr/>
          <p:nvPr/>
        </p:nvGrpSpPr>
        <p:grpSpPr>
          <a:xfrm>
            <a:off x="3345588" y="3864195"/>
            <a:ext cx="1176996" cy="678296"/>
            <a:chOff x="6625736" y="4095721"/>
            <a:chExt cx="850800" cy="490240"/>
          </a:xfrm>
        </p:grpSpPr>
        <p:sp>
          <p:nvSpPr>
            <p:cNvPr id="1098" name="Google Shape;1098;p1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2" name="Google Shape;1142;p17"/>
          <p:cNvSpPr/>
          <p:nvPr/>
        </p:nvSpPr>
        <p:spPr>
          <a:xfrm>
            <a:off x="7616314" y="981462"/>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4116053" y="1485817"/>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8072027" y="1190861"/>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7334757" y="12019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7819458" y="1522666"/>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4406508" y="1339670"/>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8496457" y="3717504"/>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8671639" y="350210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3572921" y="2958070"/>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txBox="1">
            <a:spLocks noGrp="1"/>
          </p:cNvSpPr>
          <p:nvPr>
            <p:ph type="subTitle" idx="1"/>
          </p:nvPr>
        </p:nvSpPr>
        <p:spPr>
          <a:xfrm>
            <a:off x="5760000" y="2794127"/>
            <a:ext cx="2484300" cy="5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52" name="Google Shape;1152;p17"/>
          <p:cNvSpPr txBox="1">
            <a:spLocks noGrp="1"/>
          </p:cNvSpPr>
          <p:nvPr>
            <p:ph type="subTitle" idx="2"/>
          </p:nvPr>
        </p:nvSpPr>
        <p:spPr>
          <a:xfrm>
            <a:off x="5760002" y="2354227"/>
            <a:ext cx="24843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000" b="1"/>
            </a:lvl1pPr>
            <a:lvl2pPr lvl="1" rtl="0">
              <a:spcBef>
                <a:spcPts val="1600"/>
              </a:spcBef>
              <a:spcAft>
                <a:spcPts val="0"/>
              </a:spcAft>
              <a:buSzPts val="2000"/>
              <a:buFont typeface="Lato Black"/>
              <a:buNone/>
              <a:defRPr sz="2000">
                <a:latin typeface="Lato Black"/>
                <a:ea typeface="Lato Black"/>
                <a:cs typeface="Lato Black"/>
                <a:sym typeface="Lato Black"/>
              </a:defRPr>
            </a:lvl2pPr>
            <a:lvl3pPr lvl="2" rtl="0">
              <a:spcBef>
                <a:spcPts val="1600"/>
              </a:spcBef>
              <a:spcAft>
                <a:spcPts val="0"/>
              </a:spcAft>
              <a:buSzPts val="2000"/>
              <a:buFont typeface="Lato Black"/>
              <a:buNone/>
              <a:defRPr sz="2000">
                <a:latin typeface="Lato Black"/>
                <a:ea typeface="Lato Black"/>
                <a:cs typeface="Lato Black"/>
                <a:sym typeface="Lato Black"/>
              </a:defRPr>
            </a:lvl3pPr>
            <a:lvl4pPr lvl="3" rtl="0">
              <a:spcBef>
                <a:spcPts val="1600"/>
              </a:spcBef>
              <a:spcAft>
                <a:spcPts val="0"/>
              </a:spcAft>
              <a:buSzPts val="2000"/>
              <a:buFont typeface="Lato Black"/>
              <a:buNone/>
              <a:defRPr sz="2000">
                <a:latin typeface="Lato Black"/>
                <a:ea typeface="Lato Black"/>
                <a:cs typeface="Lato Black"/>
                <a:sym typeface="Lato Black"/>
              </a:defRPr>
            </a:lvl4pPr>
            <a:lvl5pPr lvl="4" rtl="0">
              <a:spcBef>
                <a:spcPts val="1600"/>
              </a:spcBef>
              <a:spcAft>
                <a:spcPts val="0"/>
              </a:spcAft>
              <a:buSzPts val="2000"/>
              <a:buFont typeface="Lato Black"/>
              <a:buNone/>
              <a:defRPr sz="2000">
                <a:latin typeface="Lato Black"/>
                <a:ea typeface="Lato Black"/>
                <a:cs typeface="Lato Black"/>
                <a:sym typeface="Lato Black"/>
              </a:defRPr>
            </a:lvl5pPr>
            <a:lvl6pPr lvl="5" rtl="0">
              <a:spcBef>
                <a:spcPts val="1600"/>
              </a:spcBef>
              <a:spcAft>
                <a:spcPts val="0"/>
              </a:spcAft>
              <a:buSzPts val="2000"/>
              <a:buFont typeface="Lato Black"/>
              <a:buNone/>
              <a:defRPr sz="2000">
                <a:latin typeface="Lato Black"/>
                <a:ea typeface="Lato Black"/>
                <a:cs typeface="Lato Black"/>
                <a:sym typeface="Lato Black"/>
              </a:defRPr>
            </a:lvl6pPr>
            <a:lvl7pPr lvl="6" rtl="0">
              <a:spcBef>
                <a:spcPts val="1600"/>
              </a:spcBef>
              <a:spcAft>
                <a:spcPts val="0"/>
              </a:spcAft>
              <a:buSzPts val="2000"/>
              <a:buFont typeface="Lato Black"/>
              <a:buNone/>
              <a:defRPr sz="2000">
                <a:latin typeface="Lato Black"/>
                <a:ea typeface="Lato Black"/>
                <a:cs typeface="Lato Black"/>
                <a:sym typeface="Lato Black"/>
              </a:defRPr>
            </a:lvl7pPr>
            <a:lvl8pPr lvl="7" rtl="0">
              <a:spcBef>
                <a:spcPts val="1600"/>
              </a:spcBef>
              <a:spcAft>
                <a:spcPts val="0"/>
              </a:spcAft>
              <a:buSzPts val="2000"/>
              <a:buFont typeface="Lato Black"/>
              <a:buNone/>
              <a:defRPr sz="2000">
                <a:latin typeface="Lato Black"/>
                <a:ea typeface="Lato Black"/>
                <a:cs typeface="Lato Black"/>
                <a:sym typeface="Lato Black"/>
              </a:defRPr>
            </a:lvl8pPr>
            <a:lvl9pPr lvl="8" rtl="0">
              <a:spcBef>
                <a:spcPts val="1600"/>
              </a:spcBef>
              <a:spcAft>
                <a:spcPts val="1600"/>
              </a:spcAft>
              <a:buSzPts val="2000"/>
              <a:buFont typeface="Lato Black"/>
              <a:buNone/>
              <a:defRPr sz="2000">
                <a:latin typeface="Lato Black"/>
                <a:ea typeface="Lato Black"/>
                <a:cs typeface="Lato Black"/>
                <a:sym typeface="Lato Black"/>
              </a:defRPr>
            </a:lvl9pPr>
          </a:lstStyle>
          <a:p>
            <a:endParaRPr/>
          </a:p>
        </p:txBody>
      </p:sp>
      <p:sp>
        <p:nvSpPr>
          <p:cNvPr id="1153" name="Google Shape;1153;p17"/>
          <p:cNvSpPr txBox="1">
            <a:spLocks noGrp="1"/>
          </p:cNvSpPr>
          <p:nvPr>
            <p:ph type="subTitle" idx="3"/>
          </p:nvPr>
        </p:nvSpPr>
        <p:spPr>
          <a:xfrm>
            <a:off x="5759975" y="1661488"/>
            <a:ext cx="2484300" cy="5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54" name="Google Shape;1154;p17"/>
          <p:cNvSpPr txBox="1">
            <a:spLocks noGrp="1"/>
          </p:cNvSpPr>
          <p:nvPr>
            <p:ph type="subTitle" idx="4"/>
          </p:nvPr>
        </p:nvSpPr>
        <p:spPr>
          <a:xfrm>
            <a:off x="5759972" y="1221615"/>
            <a:ext cx="24843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000" b="1"/>
            </a:lvl1pPr>
            <a:lvl2pPr lvl="1" rtl="0">
              <a:spcBef>
                <a:spcPts val="1600"/>
              </a:spcBef>
              <a:spcAft>
                <a:spcPts val="0"/>
              </a:spcAft>
              <a:buSzPts val="2000"/>
              <a:buFont typeface="Lato Black"/>
              <a:buNone/>
              <a:defRPr sz="2000">
                <a:latin typeface="Lato Black"/>
                <a:ea typeface="Lato Black"/>
                <a:cs typeface="Lato Black"/>
                <a:sym typeface="Lato Black"/>
              </a:defRPr>
            </a:lvl2pPr>
            <a:lvl3pPr lvl="2" rtl="0">
              <a:spcBef>
                <a:spcPts val="1600"/>
              </a:spcBef>
              <a:spcAft>
                <a:spcPts val="0"/>
              </a:spcAft>
              <a:buSzPts val="2000"/>
              <a:buFont typeface="Lato Black"/>
              <a:buNone/>
              <a:defRPr sz="2000">
                <a:latin typeface="Lato Black"/>
                <a:ea typeface="Lato Black"/>
                <a:cs typeface="Lato Black"/>
                <a:sym typeface="Lato Black"/>
              </a:defRPr>
            </a:lvl3pPr>
            <a:lvl4pPr lvl="3" rtl="0">
              <a:spcBef>
                <a:spcPts val="1600"/>
              </a:spcBef>
              <a:spcAft>
                <a:spcPts val="0"/>
              </a:spcAft>
              <a:buSzPts val="2000"/>
              <a:buFont typeface="Lato Black"/>
              <a:buNone/>
              <a:defRPr sz="2000">
                <a:latin typeface="Lato Black"/>
                <a:ea typeface="Lato Black"/>
                <a:cs typeface="Lato Black"/>
                <a:sym typeface="Lato Black"/>
              </a:defRPr>
            </a:lvl4pPr>
            <a:lvl5pPr lvl="4" rtl="0">
              <a:spcBef>
                <a:spcPts val="1600"/>
              </a:spcBef>
              <a:spcAft>
                <a:spcPts val="0"/>
              </a:spcAft>
              <a:buSzPts val="2000"/>
              <a:buFont typeface="Lato Black"/>
              <a:buNone/>
              <a:defRPr sz="2000">
                <a:latin typeface="Lato Black"/>
                <a:ea typeface="Lato Black"/>
                <a:cs typeface="Lato Black"/>
                <a:sym typeface="Lato Black"/>
              </a:defRPr>
            </a:lvl5pPr>
            <a:lvl6pPr lvl="5" rtl="0">
              <a:spcBef>
                <a:spcPts val="1600"/>
              </a:spcBef>
              <a:spcAft>
                <a:spcPts val="0"/>
              </a:spcAft>
              <a:buSzPts val="2000"/>
              <a:buFont typeface="Lato Black"/>
              <a:buNone/>
              <a:defRPr sz="2000">
                <a:latin typeface="Lato Black"/>
                <a:ea typeface="Lato Black"/>
                <a:cs typeface="Lato Black"/>
                <a:sym typeface="Lato Black"/>
              </a:defRPr>
            </a:lvl6pPr>
            <a:lvl7pPr lvl="6" rtl="0">
              <a:spcBef>
                <a:spcPts val="1600"/>
              </a:spcBef>
              <a:spcAft>
                <a:spcPts val="0"/>
              </a:spcAft>
              <a:buSzPts val="2000"/>
              <a:buFont typeface="Lato Black"/>
              <a:buNone/>
              <a:defRPr sz="2000">
                <a:latin typeface="Lato Black"/>
                <a:ea typeface="Lato Black"/>
                <a:cs typeface="Lato Black"/>
                <a:sym typeface="Lato Black"/>
              </a:defRPr>
            </a:lvl7pPr>
            <a:lvl8pPr lvl="7" rtl="0">
              <a:spcBef>
                <a:spcPts val="1600"/>
              </a:spcBef>
              <a:spcAft>
                <a:spcPts val="0"/>
              </a:spcAft>
              <a:buSzPts val="2000"/>
              <a:buFont typeface="Lato Black"/>
              <a:buNone/>
              <a:defRPr sz="2000">
                <a:latin typeface="Lato Black"/>
                <a:ea typeface="Lato Black"/>
                <a:cs typeface="Lato Black"/>
                <a:sym typeface="Lato Black"/>
              </a:defRPr>
            </a:lvl8pPr>
            <a:lvl9pPr lvl="8" rtl="0">
              <a:spcBef>
                <a:spcPts val="1600"/>
              </a:spcBef>
              <a:spcAft>
                <a:spcPts val="1600"/>
              </a:spcAft>
              <a:buSzPts val="2000"/>
              <a:buFont typeface="Lato Black"/>
              <a:buNone/>
              <a:defRPr sz="2000">
                <a:latin typeface="Lato Black"/>
                <a:ea typeface="Lato Black"/>
                <a:cs typeface="Lato Black"/>
                <a:sym typeface="Lato Black"/>
              </a:defRPr>
            </a:lvl9pPr>
          </a:lstStyle>
          <a:p>
            <a:endParaRPr/>
          </a:p>
        </p:txBody>
      </p:sp>
      <p:sp>
        <p:nvSpPr>
          <p:cNvPr id="1155" name="Google Shape;1155;p17"/>
          <p:cNvSpPr txBox="1">
            <a:spLocks noGrp="1"/>
          </p:cNvSpPr>
          <p:nvPr>
            <p:ph type="subTitle" idx="5"/>
          </p:nvPr>
        </p:nvSpPr>
        <p:spPr>
          <a:xfrm>
            <a:off x="5760000" y="3939852"/>
            <a:ext cx="2484300" cy="55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56" name="Google Shape;1156;p17"/>
          <p:cNvSpPr txBox="1">
            <a:spLocks noGrp="1"/>
          </p:cNvSpPr>
          <p:nvPr>
            <p:ph type="subTitle" idx="6"/>
          </p:nvPr>
        </p:nvSpPr>
        <p:spPr>
          <a:xfrm>
            <a:off x="5760002" y="3501352"/>
            <a:ext cx="24843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000" b="1"/>
            </a:lvl1pPr>
            <a:lvl2pPr lvl="1" rtl="0">
              <a:spcBef>
                <a:spcPts val="1600"/>
              </a:spcBef>
              <a:spcAft>
                <a:spcPts val="0"/>
              </a:spcAft>
              <a:buSzPts val="2000"/>
              <a:buFont typeface="Lato Black"/>
              <a:buNone/>
              <a:defRPr sz="2000">
                <a:latin typeface="Lato Black"/>
                <a:ea typeface="Lato Black"/>
                <a:cs typeface="Lato Black"/>
                <a:sym typeface="Lato Black"/>
              </a:defRPr>
            </a:lvl2pPr>
            <a:lvl3pPr lvl="2" rtl="0">
              <a:spcBef>
                <a:spcPts val="1600"/>
              </a:spcBef>
              <a:spcAft>
                <a:spcPts val="0"/>
              </a:spcAft>
              <a:buSzPts val="2000"/>
              <a:buFont typeface="Lato Black"/>
              <a:buNone/>
              <a:defRPr sz="2000">
                <a:latin typeface="Lato Black"/>
                <a:ea typeface="Lato Black"/>
                <a:cs typeface="Lato Black"/>
                <a:sym typeface="Lato Black"/>
              </a:defRPr>
            </a:lvl3pPr>
            <a:lvl4pPr lvl="3" rtl="0">
              <a:spcBef>
                <a:spcPts val="1600"/>
              </a:spcBef>
              <a:spcAft>
                <a:spcPts val="0"/>
              </a:spcAft>
              <a:buSzPts val="2000"/>
              <a:buFont typeface="Lato Black"/>
              <a:buNone/>
              <a:defRPr sz="2000">
                <a:latin typeface="Lato Black"/>
                <a:ea typeface="Lato Black"/>
                <a:cs typeface="Lato Black"/>
                <a:sym typeface="Lato Black"/>
              </a:defRPr>
            </a:lvl4pPr>
            <a:lvl5pPr lvl="4" rtl="0">
              <a:spcBef>
                <a:spcPts val="1600"/>
              </a:spcBef>
              <a:spcAft>
                <a:spcPts val="0"/>
              </a:spcAft>
              <a:buSzPts val="2000"/>
              <a:buFont typeface="Lato Black"/>
              <a:buNone/>
              <a:defRPr sz="2000">
                <a:latin typeface="Lato Black"/>
                <a:ea typeface="Lato Black"/>
                <a:cs typeface="Lato Black"/>
                <a:sym typeface="Lato Black"/>
              </a:defRPr>
            </a:lvl5pPr>
            <a:lvl6pPr lvl="5" rtl="0">
              <a:spcBef>
                <a:spcPts val="1600"/>
              </a:spcBef>
              <a:spcAft>
                <a:spcPts val="0"/>
              </a:spcAft>
              <a:buSzPts val="2000"/>
              <a:buFont typeface="Lato Black"/>
              <a:buNone/>
              <a:defRPr sz="2000">
                <a:latin typeface="Lato Black"/>
                <a:ea typeface="Lato Black"/>
                <a:cs typeface="Lato Black"/>
                <a:sym typeface="Lato Black"/>
              </a:defRPr>
            </a:lvl6pPr>
            <a:lvl7pPr lvl="6" rtl="0">
              <a:spcBef>
                <a:spcPts val="1600"/>
              </a:spcBef>
              <a:spcAft>
                <a:spcPts val="0"/>
              </a:spcAft>
              <a:buSzPts val="2000"/>
              <a:buFont typeface="Lato Black"/>
              <a:buNone/>
              <a:defRPr sz="2000">
                <a:latin typeface="Lato Black"/>
                <a:ea typeface="Lato Black"/>
                <a:cs typeface="Lato Black"/>
                <a:sym typeface="Lato Black"/>
              </a:defRPr>
            </a:lvl7pPr>
            <a:lvl8pPr lvl="7" rtl="0">
              <a:spcBef>
                <a:spcPts val="1600"/>
              </a:spcBef>
              <a:spcAft>
                <a:spcPts val="0"/>
              </a:spcAft>
              <a:buSzPts val="2000"/>
              <a:buFont typeface="Lato Black"/>
              <a:buNone/>
              <a:defRPr sz="2000">
                <a:latin typeface="Lato Black"/>
                <a:ea typeface="Lato Black"/>
                <a:cs typeface="Lato Black"/>
                <a:sym typeface="Lato Black"/>
              </a:defRPr>
            </a:lvl8pPr>
            <a:lvl9pPr lvl="8" rtl="0">
              <a:spcBef>
                <a:spcPts val="1600"/>
              </a:spcBef>
              <a:spcAft>
                <a:spcPts val="1600"/>
              </a:spcAft>
              <a:buSzPts val="2000"/>
              <a:buFont typeface="Lato Black"/>
              <a:buNone/>
              <a:defRPr sz="2000">
                <a:latin typeface="Lato Black"/>
                <a:ea typeface="Lato Black"/>
                <a:cs typeface="Lato Black"/>
                <a:sym typeface="Lato Black"/>
              </a:defRPr>
            </a:lvl9pPr>
          </a:lstStyle>
          <a:p>
            <a:endParaRPr/>
          </a:p>
        </p:txBody>
      </p:sp>
      <p:sp>
        <p:nvSpPr>
          <p:cNvPr id="1157" name="Google Shape;1157;p17"/>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grpSp>
        <p:nvGrpSpPr>
          <p:cNvPr id="1158" name="Google Shape;1158;p17"/>
          <p:cNvGrpSpPr/>
          <p:nvPr/>
        </p:nvGrpSpPr>
        <p:grpSpPr>
          <a:xfrm>
            <a:off x="639485" y="1372579"/>
            <a:ext cx="2119059" cy="3163313"/>
            <a:chOff x="639485" y="1372579"/>
            <a:chExt cx="2119059" cy="3163313"/>
          </a:xfrm>
        </p:grpSpPr>
        <p:sp>
          <p:nvSpPr>
            <p:cNvPr id="1159" name="Google Shape;1159;p17"/>
            <p:cNvSpPr/>
            <p:nvPr/>
          </p:nvSpPr>
          <p:spPr>
            <a:xfrm flipH="1">
              <a:off x="1341359" y="2173538"/>
              <a:ext cx="706215" cy="2361320"/>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17"/>
            <p:cNvGrpSpPr/>
            <p:nvPr/>
          </p:nvGrpSpPr>
          <p:grpSpPr>
            <a:xfrm flipH="1">
              <a:off x="639485" y="1372579"/>
              <a:ext cx="2119059" cy="3163313"/>
              <a:chOff x="-536575" y="-610175"/>
              <a:chExt cx="256250" cy="382500"/>
            </a:xfrm>
          </p:grpSpPr>
          <p:sp>
            <p:nvSpPr>
              <p:cNvPr id="1161" name="Google Shape;1161;p17"/>
              <p:cNvSpPr/>
              <p:nvPr/>
            </p:nvSpPr>
            <p:spPr>
              <a:xfrm>
                <a:off x="-535931"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535931"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506056"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506056"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4" name="Google Shape;1174;p17"/>
          <p:cNvGrpSpPr/>
          <p:nvPr/>
        </p:nvGrpSpPr>
        <p:grpSpPr>
          <a:xfrm>
            <a:off x="2493813" y="3548514"/>
            <a:ext cx="1079102" cy="1089830"/>
            <a:chOff x="1664401" y="4110000"/>
            <a:chExt cx="523049" cy="528249"/>
          </a:xfrm>
        </p:grpSpPr>
        <p:sp>
          <p:nvSpPr>
            <p:cNvPr id="1175" name="Google Shape;1175;p17"/>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LANK_1_2_1_1_1">
    <p:spTree>
      <p:nvGrpSpPr>
        <p:cNvPr id="1" name="Shape 1181"/>
        <p:cNvGrpSpPr/>
        <p:nvPr/>
      </p:nvGrpSpPr>
      <p:grpSpPr>
        <a:xfrm>
          <a:off x="0" y="0"/>
          <a:ext cx="0" cy="0"/>
          <a:chOff x="0" y="0"/>
          <a:chExt cx="0" cy="0"/>
        </a:xfrm>
      </p:grpSpPr>
      <p:grpSp>
        <p:nvGrpSpPr>
          <p:cNvPr id="1182" name="Google Shape;1182;p18"/>
          <p:cNvGrpSpPr/>
          <p:nvPr/>
        </p:nvGrpSpPr>
        <p:grpSpPr>
          <a:xfrm flipH="1">
            <a:off x="795114" y="3710102"/>
            <a:ext cx="2110233" cy="853515"/>
            <a:chOff x="2635666" y="3710102"/>
            <a:chExt cx="2110233" cy="853515"/>
          </a:xfrm>
        </p:grpSpPr>
        <p:grpSp>
          <p:nvGrpSpPr>
            <p:cNvPr id="1183" name="Google Shape;1183;p18"/>
            <p:cNvGrpSpPr/>
            <p:nvPr/>
          </p:nvGrpSpPr>
          <p:grpSpPr>
            <a:xfrm>
              <a:off x="2635666" y="3710102"/>
              <a:ext cx="2110233" cy="853515"/>
              <a:chOff x="970523" y="3723391"/>
              <a:chExt cx="2090374" cy="845483"/>
            </a:xfrm>
          </p:grpSpPr>
          <p:sp>
            <p:nvSpPr>
              <p:cNvPr id="1184" name="Google Shape;1184;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18"/>
            <p:cNvSpPr/>
            <p:nvPr/>
          </p:nvSpPr>
          <p:spPr>
            <a:xfrm>
              <a:off x="3833763" y="4188450"/>
              <a:ext cx="330900" cy="330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18"/>
          <p:cNvGrpSpPr/>
          <p:nvPr/>
        </p:nvGrpSpPr>
        <p:grpSpPr>
          <a:xfrm flipH="1">
            <a:off x="6238664" y="3710102"/>
            <a:ext cx="2110233" cy="853515"/>
            <a:chOff x="2635666" y="3710102"/>
            <a:chExt cx="2110233" cy="853515"/>
          </a:xfrm>
        </p:grpSpPr>
        <p:grpSp>
          <p:nvGrpSpPr>
            <p:cNvPr id="1194" name="Google Shape;1194;p18"/>
            <p:cNvGrpSpPr/>
            <p:nvPr/>
          </p:nvGrpSpPr>
          <p:grpSpPr>
            <a:xfrm>
              <a:off x="2635666" y="3710102"/>
              <a:ext cx="2110233" cy="853515"/>
              <a:chOff x="970523" y="3723391"/>
              <a:chExt cx="2090374" cy="845483"/>
            </a:xfrm>
          </p:grpSpPr>
          <p:sp>
            <p:nvSpPr>
              <p:cNvPr id="1195" name="Google Shape;1195;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18"/>
            <p:cNvSpPr/>
            <p:nvPr/>
          </p:nvSpPr>
          <p:spPr>
            <a:xfrm>
              <a:off x="3833763"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8"/>
          <p:cNvGrpSpPr/>
          <p:nvPr/>
        </p:nvGrpSpPr>
        <p:grpSpPr>
          <a:xfrm>
            <a:off x="3537174" y="2554375"/>
            <a:ext cx="2089947" cy="2014503"/>
            <a:chOff x="3537174" y="2554375"/>
            <a:chExt cx="2089947" cy="2014503"/>
          </a:xfrm>
        </p:grpSpPr>
        <p:grpSp>
          <p:nvGrpSpPr>
            <p:cNvPr id="1205" name="Google Shape;1205;p18"/>
            <p:cNvGrpSpPr/>
            <p:nvPr/>
          </p:nvGrpSpPr>
          <p:grpSpPr>
            <a:xfrm flipH="1">
              <a:off x="3537174" y="2554375"/>
              <a:ext cx="2089947" cy="1434617"/>
              <a:chOff x="2635666" y="3129000"/>
              <a:chExt cx="2089947" cy="1434617"/>
            </a:xfrm>
          </p:grpSpPr>
          <p:grpSp>
            <p:nvGrpSpPr>
              <p:cNvPr id="1206" name="Google Shape;1206;p18"/>
              <p:cNvGrpSpPr/>
              <p:nvPr/>
            </p:nvGrpSpPr>
            <p:grpSpPr>
              <a:xfrm>
                <a:off x="2635666" y="3129000"/>
                <a:ext cx="2089947" cy="1434617"/>
                <a:chOff x="970523" y="3147757"/>
                <a:chExt cx="2070280" cy="1421117"/>
              </a:xfrm>
            </p:grpSpPr>
            <p:sp>
              <p:nvSpPr>
                <p:cNvPr id="1207" name="Google Shape;1207;p18"/>
                <p:cNvSpPr/>
                <p:nvPr/>
              </p:nvSpPr>
              <p:spPr>
                <a:xfrm rot="5400000">
                  <a:off x="1648386" y="3464085"/>
                  <a:ext cx="426921" cy="1782626"/>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8"/>
                <p:cNvSpPr/>
                <p:nvPr/>
              </p:nvSpPr>
              <p:spPr>
                <a:xfrm rot="5400000">
                  <a:off x="1708694" y="2409607"/>
                  <a:ext cx="593958" cy="207025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8"/>
                <p:cNvSpPr/>
                <p:nvPr/>
              </p:nvSpPr>
              <p:spPr>
                <a:xfrm rot="5400000">
                  <a:off x="2506265"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18"/>
              <p:cNvSpPr/>
              <p:nvPr/>
            </p:nvSpPr>
            <p:spPr>
              <a:xfrm>
                <a:off x="3469124" y="3301850"/>
                <a:ext cx="585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8"/>
              <p:cNvSpPr/>
              <p:nvPr/>
            </p:nvSpPr>
            <p:spPr>
              <a:xfrm>
                <a:off x="3833763"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0" name="Google Shape;1220;p18"/>
            <p:cNvSpPr/>
            <p:nvPr/>
          </p:nvSpPr>
          <p:spPr>
            <a:xfrm rot="-5400000" flipH="1">
              <a:off x="4282350" y="3224112"/>
              <a:ext cx="599603" cy="208992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flipH="1">
              <a:off x="4048824" y="4161000"/>
              <a:ext cx="1059300" cy="252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rot="-5400000" flipH="1">
              <a:off x="355617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rot="-5400000" flipH="1">
              <a:off x="507022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18"/>
          <p:cNvSpPr/>
          <p:nvPr/>
        </p:nvSpPr>
        <p:spPr>
          <a:xfrm>
            <a:off x="6046051" y="59107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8"/>
          <p:cNvSpPr/>
          <p:nvPr/>
        </p:nvSpPr>
        <p:spPr>
          <a:xfrm>
            <a:off x="987341" y="1626826"/>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a:off x="1387428" y="1648654"/>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8"/>
          <p:cNvSpPr/>
          <p:nvPr/>
        </p:nvSpPr>
        <p:spPr>
          <a:xfrm>
            <a:off x="7725740" y="1641923"/>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8"/>
          <p:cNvSpPr/>
          <p:nvPr/>
        </p:nvSpPr>
        <p:spPr>
          <a:xfrm>
            <a:off x="5808894" y="967541"/>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8"/>
          <p:cNvSpPr/>
          <p:nvPr/>
        </p:nvSpPr>
        <p:spPr>
          <a:xfrm>
            <a:off x="7988745" y="15577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8"/>
          <p:cNvSpPr/>
          <p:nvPr/>
        </p:nvSpPr>
        <p:spPr>
          <a:xfrm>
            <a:off x="2581346" y="16408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8"/>
          <p:cNvSpPr/>
          <p:nvPr/>
        </p:nvSpPr>
        <p:spPr>
          <a:xfrm>
            <a:off x="6081094" y="1743904"/>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8"/>
          <p:cNvSpPr/>
          <p:nvPr/>
        </p:nvSpPr>
        <p:spPr>
          <a:xfrm>
            <a:off x="2905339" y="122027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18"/>
          <p:cNvGrpSpPr/>
          <p:nvPr/>
        </p:nvGrpSpPr>
        <p:grpSpPr>
          <a:xfrm>
            <a:off x="1154539" y="591073"/>
            <a:ext cx="541101" cy="578582"/>
            <a:chOff x="2106473" y="1676890"/>
            <a:chExt cx="514452" cy="550088"/>
          </a:xfrm>
        </p:grpSpPr>
        <p:sp>
          <p:nvSpPr>
            <p:cNvPr id="1234" name="Google Shape;1234;p1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18"/>
          <p:cNvGrpSpPr/>
          <p:nvPr/>
        </p:nvGrpSpPr>
        <p:grpSpPr>
          <a:xfrm rot="5821322">
            <a:off x="8160952" y="829004"/>
            <a:ext cx="517254" cy="618089"/>
            <a:chOff x="-2727738" y="2878591"/>
            <a:chExt cx="727675" cy="869530"/>
          </a:xfrm>
        </p:grpSpPr>
        <p:sp>
          <p:nvSpPr>
            <p:cNvPr id="1237" name="Google Shape;1237;p1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18"/>
          <p:cNvSpPr txBox="1">
            <a:spLocks noGrp="1"/>
          </p:cNvSpPr>
          <p:nvPr>
            <p:ph type="title" hasCustomPrompt="1"/>
          </p:nvPr>
        </p:nvSpPr>
        <p:spPr>
          <a:xfrm>
            <a:off x="613338" y="1701933"/>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200">
                <a:latin typeface="Playfair Display ExtraBold"/>
                <a:ea typeface="Playfair Display ExtraBold"/>
                <a:cs typeface="Playfair Display ExtraBold"/>
                <a:sym typeface="Playfair Display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44" name="Google Shape;1244;p18"/>
          <p:cNvSpPr txBox="1">
            <a:spLocks noGrp="1"/>
          </p:cNvSpPr>
          <p:nvPr>
            <p:ph type="body" idx="1"/>
          </p:nvPr>
        </p:nvSpPr>
        <p:spPr>
          <a:xfrm>
            <a:off x="834288" y="2782428"/>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45" name="Google Shape;1245;p18"/>
          <p:cNvSpPr txBox="1">
            <a:spLocks noGrp="1"/>
          </p:cNvSpPr>
          <p:nvPr>
            <p:ph type="title" idx="2" hasCustomPrompt="1"/>
          </p:nvPr>
        </p:nvSpPr>
        <p:spPr>
          <a:xfrm>
            <a:off x="3357363" y="546283"/>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200">
                <a:latin typeface="Playfair Display ExtraBold"/>
                <a:ea typeface="Playfair Display ExtraBold"/>
                <a:cs typeface="Playfair Display ExtraBold"/>
                <a:sym typeface="Playfair Display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46" name="Google Shape;1246;p18"/>
          <p:cNvSpPr txBox="1">
            <a:spLocks noGrp="1"/>
          </p:cNvSpPr>
          <p:nvPr>
            <p:ph type="body" idx="3"/>
          </p:nvPr>
        </p:nvSpPr>
        <p:spPr>
          <a:xfrm>
            <a:off x="3578313" y="1626778"/>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47" name="Google Shape;1247;p18"/>
          <p:cNvSpPr txBox="1">
            <a:spLocks noGrp="1"/>
          </p:cNvSpPr>
          <p:nvPr>
            <p:ph type="title" idx="4" hasCustomPrompt="1"/>
          </p:nvPr>
        </p:nvSpPr>
        <p:spPr>
          <a:xfrm>
            <a:off x="6056888" y="1701933"/>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200">
                <a:latin typeface="Playfair Display ExtraBold"/>
                <a:ea typeface="Playfair Display ExtraBold"/>
                <a:cs typeface="Playfair Display ExtraBold"/>
                <a:sym typeface="Playfair Display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48" name="Google Shape;1248;p18"/>
          <p:cNvSpPr txBox="1">
            <a:spLocks noGrp="1"/>
          </p:cNvSpPr>
          <p:nvPr>
            <p:ph type="body" idx="5"/>
          </p:nvPr>
        </p:nvSpPr>
        <p:spPr>
          <a:xfrm>
            <a:off x="6277838" y="2782428"/>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49"/>
        <p:cNvGrpSpPr/>
        <p:nvPr/>
      </p:nvGrpSpPr>
      <p:grpSpPr>
        <a:xfrm>
          <a:off x="0" y="0"/>
          <a:ext cx="0" cy="0"/>
          <a:chOff x="0" y="0"/>
          <a:chExt cx="0" cy="0"/>
        </a:xfrm>
      </p:grpSpPr>
      <p:grpSp>
        <p:nvGrpSpPr>
          <p:cNvPr id="1250" name="Google Shape;1250;p19"/>
          <p:cNvGrpSpPr/>
          <p:nvPr/>
        </p:nvGrpSpPr>
        <p:grpSpPr>
          <a:xfrm rot="5399693">
            <a:off x="-26564" y="232359"/>
            <a:ext cx="4497418" cy="4032680"/>
            <a:chOff x="-1211800" y="3902875"/>
            <a:chExt cx="4015552" cy="3590030"/>
          </a:xfrm>
        </p:grpSpPr>
        <p:sp>
          <p:nvSpPr>
            <p:cNvPr id="1251" name="Google Shape;1251;p19"/>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19"/>
          <p:cNvSpPr txBox="1">
            <a:spLocks noGrp="1"/>
          </p:cNvSpPr>
          <p:nvPr>
            <p:ph type="title"/>
          </p:nvPr>
        </p:nvSpPr>
        <p:spPr>
          <a:xfrm flipH="1">
            <a:off x="647550" y="1318233"/>
            <a:ext cx="3391500" cy="150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ExtraBold"/>
                <a:ea typeface="Playfair Display ExtraBold"/>
                <a:cs typeface="Playfair Display ExtraBold"/>
                <a:sym typeface="Playfair Display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7" name="Google Shape;1257;p19"/>
          <p:cNvSpPr txBox="1">
            <a:spLocks noGrp="1"/>
          </p:cNvSpPr>
          <p:nvPr>
            <p:ph type="subTitle" idx="1"/>
          </p:nvPr>
        </p:nvSpPr>
        <p:spPr>
          <a:xfrm flipH="1">
            <a:off x="647400" y="2979450"/>
            <a:ext cx="2945400" cy="12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8" name="Google Shape;1258;p19"/>
          <p:cNvSpPr/>
          <p:nvPr/>
        </p:nvSpPr>
        <p:spPr>
          <a:xfrm>
            <a:off x="4029944" y="40097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3196321" y="6308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3518664" y="95882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3782646" y="36499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262"/>
        <p:cNvGrpSpPr/>
        <p:nvPr/>
      </p:nvGrpSpPr>
      <p:grpSpPr>
        <a:xfrm>
          <a:off x="0" y="0"/>
          <a:ext cx="0" cy="0"/>
          <a:chOff x="0" y="0"/>
          <a:chExt cx="0" cy="0"/>
        </a:xfrm>
      </p:grpSpPr>
      <p:grpSp>
        <p:nvGrpSpPr>
          <p:cNvPr id="1263" name="Google Shape;1263;p20"/>
          <p:cNvGrpSpPr/>
          <p:nvPr/>
        </p:nvGrpSpPr>
        <p:grpSpPr>
          <a:xfrm rot="-5400287">
            <a:off x="4378133" y="784875"/>
            <a:ext cx="4806616" cy="3813329"/>
            <a:chOff x="-1211800" y="3902875"/>
            <a:chExt cx="4015552" cy="3590030"/>
          </a:xfrm>
        </p:grpSpPr>
        <p:sp>
          <p:nvSpPr>
            <p:cNvPr id="1264" name="Google Shape;1264;p20"/>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9" name="Google Shape;1269;p20"/>
          <p:cNvSpPr txBox="1">
            <a:spLocks noGrp="1"/>
          </p:cNvSpPr>
          <p:nvPr>
            <p:ph type="title"/>
          </p:nvPr>
        </p:nvSpPr>
        <p:spPr>
          <a:xfrm flipH="1">
            <a:off x="5715300" y="1393488"/>
            <a:ext cx="2124300" cy="114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ExtraBold"/>
                <a:ea typeface="Playfair Display ExtraBold"/>
                <a:cs typeface="Playfair Display ExtraBold"/>
                <a:sym typeface="Playfair Display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0" name="Google Shape;1270;p20"/>
          <p:cNvSpPr txBox="1">
            <a:spLocks noGrp="1"/>
          </p:cNvSpPr>
          <p:nvPr>
            <p:ph type="subTitle" idx="1"/>
          </p:nvPr>
        </p:nvSpPr>
        <p:spPr>
          <a:xfrm flipH="1">
            <a:off x="5715050" y="2598888"/>
            <a:ext cx="2527800" cy="123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1" name="Google Shape;1271;p20"/>
          <p:cNvSpPr/>
          <p:nvPr/>
        </p:nvSpPr>
        <p:spPr>
          <a:xfrm>
            <a:off x="4737066" y="786551"/>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5326653" y="1116429"/>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4873658" y="13507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8195441" y="3886451"/>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7990266" y="4208329"/>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p3"/>
          <p:cNvSpPr/>
          <p:nvPr/>
        </p:nvSpPr>
        <p:spPr>
          <a:xfrm rot="4499996">
            <a:off x="1792808" y="-314292"/>
            <a:ext cx="5317834" cy="573748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3"/>
          <p:cNvGrpSpPr/>
          <p:nvPr/>
        </p:nvGrpSpPr>
        <p:grpSpPr>
          <a:xfrm>
            <a:off x="2625436" y="540026"/>
            <a:ext cx="3509213" cy="4028856"/>
            <a:chOff x="2637374" y="540025"/>
            <a:chExt cx="3026488" cy="4028856"/>
          </a:xfrm>
        </p:grpSpPr>
        <p:sp>
          <p:nvSpPr>
            <p:cNvPr id="125" name="Google Shape;125;p3"/>
            <p:cNvSpPr/>
            <p:nvPr/>
          </p:nvSpPr>
          <p:spPr>
            <a:xfrm>
              <a:off x="2637374" y="923843"/>
              <a:ext cx="3026488" cy="3645038"/>
            </a:xfrm>
            <a:custGeom>
              <a:avLst/>
              <a:gdLst/>
              <a:ahLst/>
              <a:cxnLst/>
              <a:rect l="l" t="t" r="r" b="b"/>
              <a:pathLst>
                <a:path w="8587" h="10342" extrusionOk="0">
                  <a:moveTo>
                    <a:pt x="494" y="0"/>
                  </a:moveTo>
                  <a:cubicBezTo>
                    <a:pt x="223" y="0"/>
                    <a:pt x="1" y="218"/>
                    <a:pt x="1" y="489"/>
                  </a:cubicBezTo>
                  <a:lnTo>
                    <a:pt x="1" y="9848"/>
                  </a:lnTo>
                  <a:cubicBezTo>
                    <a:pt x="1" y="10119"/>
                    <a:pt x="223" y="10342"/>
                    <a:pt x="494" y="10342"/>
                  </a:cubicBezTo>
                  <a:lnTo>
                    <a:pt x="8098" y="10342"/>
                  </a:lnTo>
                  <a:cubicBezTo>
                    <a:pt x="8369" y="10342"/>
                    <a:pt x="8586" y="10119"/>
                    <a:pt x="8586" y="9848"/>
                  </a:cubicBezTo>
                  <a:lnTo>
                    <a:pt x="8586" y="489"/>
                  </a:lnTo>
                  <a:cubicBezTo>
                    <a:pt x="8586" y="218"/>
                    <a:pt x="8369" y="0"/>
                    <a:pt x="8098"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637374" y="540025"/>
              <a:ext cx="3026488" cy="3643628"/>
            </a:xfrm>
            <a:custGeom>
              <a:avLst/>
              <a:gdLst/>
              <a:ahLst/>
              <a:cxnLst/>
              <a:rect l="l" t="t" r="r" b="b"/>
              <a:pathLst>
                <a:path w="8587" h="10338" extrusionOk="0">
                  <a:moveTo>
                    <a:pt x="494" y="1"/>
                  </a:moveTo>
                  <a:cubicBezTo>
                    <a:pt x="223" y="1"/>
                    <a:pt x="1" y="219"/>
                    <a:pt x="1" y="489"/>
                  </a:cubicBezTo>
                  <a:lnTo>
                    <a:pt x="1" y="9849"/>
                  </a:lnTo>
                  <a:cubicBezTo>
                    <a:pt x="1" y="10120"/>
                    <a:pt x="223" y="10338"/>
                    <a:pt x="494" y="10338"/>
                  </a:cubicBezTo>
                  <a:lnTo>
                    <a:pt x="818" y="10338"/>
                  </a:lnTo>
                  <a:lnTo>
                    <a:pt x="818" y="10038"/>
                  </a:lnTo>
                  <a:lnTo>
                    <a:pt x="8552" y="10038"/>
                  </a:lnTo>
                  <a:cubicBezTo>
                    <a:pt x="8577" y="9980"/>
                    <a:pt x="8586" y="9917"/>
                    <a:pt x="8586" y="9849"/>
                  </a:cubicBezTo>
                  <a:lnTo>
                    <a:pt x="8586" y="489"/>
                  </a:lnTo>
                  <a:cubicBezTo>
                    <a:pt x="8586" y="219"/>
                    <a:pt x="8369" y="1"/>
                    <a:pt x="8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637374" y="540025"/>
              <a:ext cx="320729" cy="4028856"/>
            </a:xfrm>
            <a:custGeom>
              <a:avLst/>
              <a:gdLst/>
              <a:ahLst/>
              <a:cxnLst/>
              <a:rect l="l" t="t" r="r" b="b"/>
              <a:pathLst>
                <a:path w="910" h="11431" extrusionOk="0">
                  <a:moveTo>
                    <a:pt x="494" y="1"/>
                  </a:moveTo>
                  <a:cubicBezTo>
                    <a:pt x="223" y="1"/>
                    <a:pt x="1" y="219"/>
                    <a:pt x="1" y="489"/>
                  </a:cubicBezTo>
                  <a:lnTo>
                    <a:pt x="1" y="10937"/>
                  </a:lnTo>
                  <a:cubicBezTo>
                    <a:pt x="1" y="11208"/>
                    <a:pt x="223" y="11431"/>
                    <a:pt x="494" y="11431"/>
                  </a:cubicBezTo>
                  <a:lnTo>
                    <a:pt x="910" y="11431"/>
                  </a:lnTo>
                  <a:lnTo>
                    <a:pt x="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744872" y="4077567"/>
              <a:ext cx="2803035" cy="363728"/>
            </a:xfrm>
            <a:custGeom>
              <a:avLst/>
              <a:gdLst/>
              <a:ahLst/>
              <a:cxnLst/>
              <a:rect l="l" t="t" r="r" b="b"/>
              <a:pathLst>
                <a:path w="7953" h="1032" extrusionOk="0">
                  <a:moveTo>
                    <a:pt x="513" y="1"/>
                  </a:moveTo>
                  <a:cubicBezTo>
                    <a:pt x="228" y="1"/>
                    <a:pt x="0" y="233"/>
                    <a:pt x="0" y="513"/>
                  </a:cubicBezTo>
                  <a:cubicBezTo>
                    <a:pt x="0" y="799"/>
                    <a:pt x="228" y="1031"/>
                    <a:pt x="513" y="1031"/>
                  </a:cubicBezTo>
                  <a:lnTo>
                    <a:pt x="7952" y="1031"/>
                  </a:lnTo>
                  <a:lnTo>
                    <a:pt x="7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txBox="1">
            <a:spLocks noGrp="1"/>
          </p:cNvSpPr>
          <p:nvPr>
            <p:ph type="title" hasCustomPrompt="1"/>
          </p:nvPr>
        </p:nvSpPr>
        <p:spPr>
          <a:xfrm>
            <a:off x="3220776" y="760100"/>
            <a:ext cx="27024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000">
                <a:solidFill>
                  <a:schemeClr val="lt1"/>
                </a:solidFill>
                <a:latin typeface="Playfair Display ExtraBold"/>
                <a:ea typeface="Playfair Display ExtraBold"/>
                <a:cs typeface="Playfair Display ExtraBold"/>
                <a:sym typeface="Playfair Display ExtraBold"/>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30" name="Google Shape;130;p3"/>
          <p:cNvSpPr txBox="1">
            <a:spLocks noGrp="1"/>
          </p:cNvSpPr>
          <p:nvPr>
            <p:ph type="title" idx="2"/>
          </p:nvPr>
        </p:nvSpPr>
        <p:spPr>
          <a:xfrm>
            <a:off x="2817456" y="1794213"/>
            <a:ext cx="3509100" cy="64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b="1">
                <a:solidFill>
                  <a:schemeClr val="lt1"/>
                </a:solidFill>
                <a:latin typeface="Lato"/>
                <a:ea typeface="Lato"/>
                <a:cs typeface="Lato"/>
                <a:sym typeface="Lato"/>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31" name="Google Shape;131;p3"/>
          <p:cNvSpPr txBox="1">
            <a:spLocks noGrp="1"/>
          </p:cNvSpPr>
          <p:nvPr>
            <p:ph type="subTitle" idx="1"/>
          </p:nvPr>
        </p:nvSpPr>
        <p:spPr>
          <a:xfrm>
            <a:off x="3462756" y="2513388"/>
            <a:ext cx="2218500" cy="11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2" name="Google Shape;132;p3"/>
          <p:cNvSpPr/>
          <p:nvPr/>
        </p:nvSpPr>
        <p:spPr>
          <a:xfrm>
            <a:off x="7270026" y="143252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809916" y="215156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71153" y="1648667"/>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7725740" y="1641923"/>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988469" y="16530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473170" y="19737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449371" y="18874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364784">
            <a:off x="7089593" y="2461108"/>
            <a:ext cx="1173580" cy="79736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64784">
            <a:off x="7399021" y="2999641"/>
            <a:ext cx="848034" cy="36716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042925" y="2401202"/>
            <a:ext cx="978390" cy="675563"/>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154895" y="3121180"/>
            <a:ext cx="866430" cy="25973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505857" y="3717504"/>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681039" y="350210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07446" y="3545170"/>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917203" y="3754242"/>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a:off x="1373864" y="640598"/>
            <a:ext cx="541101" cy="578582"/>
            <a:chOff x="2106473" y="1676890"/>
            <a:chExt cx="514452" cy="550088"/>
          </a:xfrm>
        </p:grpSpPr>
        <p:sp>
          <p:nvSpPr>
            <p:cNvPr id="148" name="Google Shape;148;p3"/>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rot="5821322">
            <a:off x="6818477" y="3739679"/>
            <a:ext cx="517254" cy="618089"/>
            <a:chOff x="-2727738" y="2878591"/>
            <a:chExt cx="727675" cy="869530"/>
          </a:xfrm>
        </p:grpSpPr>
        <p:sp>
          <p:nvSpPr>
            <p:cNvPr id="151" name="Google Shape;151;p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276"/>
        <p:cNvGrpSpPr/>
        <p:nvPr/>
      </p:nvGrpSpPr>
      <p:grpSpPr>
        <a:xfrm>
          <a:off x="0" y="0"/>
          <a:ext cx="0" cy="0"/>
          <a:chOff x="0" y="0"/>
          <a:chExt cx="0" cy="0"/>
        </a:xfrm>
      </p:grpSpPr>
      <p:sp>
        <p:nvSpPr>
          <p:cNvPr id="1277" name="Google Shape;1277;p21"/>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
        <p:nvSpPr>
          <p:cNvPr id="1278" name="Google Shape;1278;p21"/>
          <p:cNvSpPr/>
          <p:nvPr/>
        </p:nvSpPr>
        <p:spPr>
          <a:xfrm>
            <a:off x="8171921" y="342478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8534914" y="376160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759453" y="3738029"/>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1085921" y="388680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724414" y="422065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1283"/>
        <p:cNvGrpSpPr/>
        <p:nvPr/>
      </p:nvGrpSpPr>
      <p:grpSpPr>
        <a:xfrm>
          <a:off x="0" y="0"/>
          <a:ext cx="0" cy="0"/>
          <a:chOff x="0" y="0"/>
          <a:chExt cx="0" cy="0"/>
        </a:xfrm>
      </p:grpSpPr>
      <p:sp>
        <p:nvSpPr>
          <p:cNvPr id="1284" name="Google Shape;1284;p22"/>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BLANK_1_1">
    <p:spTree>
      <p:nvGrpSpPr>
        <p:cNvPr id="1" name="Shape 1285"/>
        <p:cNvGrpSpPr/>
        <p:nvPr/>
      </p:nvGrpSpPr>
      <p:grpSpPr>
        <a:xfrm>
          <a:off x="0" y="0"/>
          <a:ext cx="0" cy="0"/>
          <a:chOff x="0" y="0"/>
          <a:chExt cx="0" cy="0"/>
        </a:xfrm>
      </p:grpSpPr>
      <p:sp>
        <p:nvSpPr>
          <p:cNvPr id="1286" name="Google Shape;1286;p23"/>
          <p:cNvSpPr/>
          <p:nvPr/>
        </p:nvSpPr>
        <p:spPr>
          <a:xfrm rot="4499997">
            <a:off x="1682182" y="-442242"/>
            <a:ext cx="5705612" cy="615585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3"/>
          <p:cNvSpPr txBox="1">
            <a:spLocks noGrp="1"/>
          </p:cNvSpPr>
          <p:nvPr>
            <p:ph type="ctrTitle"/>
          </p:nvPr>
        </p:nvSpPr>
        <p:spPr>
          <a:xfrm>
            <a:off x="2648988" y="348813"/>
            <a:ext cx="3846000" cy="10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1pPr>
            <a:lvl2pPr lvl="1"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2pPr>
            <a:lvl3pPr lvl="2"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3pPr>
            <a:lvl4pPr lvl="3"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4pPr>
            <a:lvl5pPr lvl="4"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5pPr>
            <a:lvl6pPr lvl="5"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6pPr>
            <a:lvl7pPr lvl="6"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7pPr>
            <a:lvl8pPr lvl="7"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8pPr>
            <a:lvl9pPr lvl="8" algn="ctr" rtl="0">
              <a:spcBef>
                <a:spcPts val="0"/>
              </a:spcBef>
              <a:spcAft>
                <a:spcPts val="0"/>
              </a:spcAft>
              <a:buSzPts val="5200"/>
              <a:buFont typeface="Playfair Display ExtraBold"/>
              <a:buNone/>
              <a:defRPr sz="5200">
                <a:latin typeface="Playfair Display ExtraBold"/>
                <a:ea typeface="Playfair Display ExtraBold"/>
                <a:cs typeface="Playfair Display ExtraBold"/>
                <a:sym typeface="Playfair Display ExtraBold"/>
              </a:defRPr>
            </a:lvl9pPr>
          </a:lstStyle>
          <a:p>
            <a:endParaRPr/>
          </a:p>
        </p:txBody>
      </p:sp>
      <p:sp>
        <p:nvSpPr>
          <p:cNvPr id="1288" name="Google Shape;1288;p23"/>
          <p:cNvSpPr txBox="1">
            <a:spLocks noGrp="1"/>
          </p:cNvSpPr>
          <p:nvPr>
            <p:ph type="subTitle" idx="1"/>
          </p:nvPr>
        </p:nvSpPr>
        <p:spPr>
          <a:xfrm>
            <a:off x="2648988" y="1440388"/>
            <a:ext cx="3846000" cy="97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89" name="Google Shape;1289;p23"/>
          <p:cNvSpPr txBox="1"/>
          <p:nvPr/>
        </p:nvSpPr>
        <p:spPr>
          <a:xfrm>
            <a:off x="3291888" y="3199604"/>
            <a:ext cx="2560200" cy="92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200">
                <a:solidFill>
                  <a:schemeClr val="dk2"/>
                </a:solidFill>
                <a:latin typeface="Lato"/>
                <a:ea typeface="Lato"/>
                <a:cs typeface="Lato"/>
                <a:sym typeface="Lato"/>
              </a:rPr>
              <a:t>CREDITS: This presentation template was created by </a:t>
            </a:r>
            <a:r>
              <a:rPr lang="en" sz="1200">
                <a:solidFill>
                  <a:schemeClr val="dk2"/>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dk2"/>
                </a:solidFill>
                <a:latin typeface="Lato"/>
                <a:ea typeface="Lato"/>
                <a:cs typeface="Lato"/>
                <a:sym typeface="Lato"/>
              </a:rPr>
              <a:t>, including icons by </a:t>
            </a:r>
            <a:r>
              <a:rPr lang="en" sz="1200">
                <a:solidFill>
                  <a:schemeClr val="dk2"/>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dk2"/>
                </a:solidFill>
                <a:latin typeface="Lato"/>
                <a:ea typeface="Lato"/>
                <a:cs typeface="Lato"/>
                <a:sym typeface="Lato"/>
              </a:rPr>
              <a:t>, and infographics &amp; images by </a:t>
            </a:r>
            <a:r>
              <a:rPr lang="en" sz="1200">
                <a:solidFill>
                  <a:schemeClr val="dk2"/>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200">
                <a:solidFill>
                  <a:schemeClr val="dk2"/>
                </a:solidFill>
                <a:latin typeface="Lato"/>
                <a:ea typeface="Lato"/>
                <a:cs typeface="Lato"/>
                <a:sym typeface="Lato"/>
              </a:rPr>
              <a:t> </a:t>
            </a:r>
            <a:endParaRPr sz="1200">
              <a:solidFill>
                <a:schemeClr val="dk2"/>
              </a:solidFill>
              <a:latin typeface="Lato"/>
              <a:ea typeface="Lato"/>
              <a:cs typeface="Lato"/>
              <a:sym typeface="Lato"/>
            </a:endParaRPr>
          </a:p>
          <a:p>
            <a:pPr marL="0" marR="0" lvl="0" indent="0" algn="ctr" rtl="0">
              <a:lnSpc>
                <a:spcPct val="100000"/>
              </a:lnSpc>
              <a:spcBef>
                <a:spcPts val="1600"/>
              </a:spcBef>
              <a:spcAft>
                <a:spcPts val="1600"/>
              </a:spcAft>
              <a:buNone/>
            </a:pPr>
            <a:endParaRPr sz="1200" u="sng">
              <a:solidFill>
                <a:schemeClr val="dk2"/>
              </a:solidFill>
              <a:latin typeface="Lato"/>
              <a:ea typeface="Lato"/>
              <a:cs typeface="Lato"/>
              <a:sym typeface="Lato"/>
            </a:endParaRPr>
          </a:p>
        </p:txBody>
      </p:sp>
      <p:grpSp>
        <p:nvGrpSpPr>
          <p:cNvPr id="1290" name="Google Shape;1290;p23"/>
          <p:cNvGrpSpPr/>
          <p:nvPr/>
        </p:nvGrpSpPr>
        <p:grpSpPr>
          <a:xfrm>
            <a:off x="823587" y="2237128"/>
            <a:ext cx="777751" cy="2322604"/>
            <a:chOff x="7462859" y="635000"/>
            <a:chExt cx="1326314" cy="3958085"/>
          </a:xfrm>
        </p:grpSpPr>
        <p:grpSp>
          <p:nvGrpSpPr>
            <p:cNvPr id="1291" name="Google Shape;1291;p23"/>
            <p:cNvGrpSpPr/>
            <p:nvPr/>
          </p:nvGrpSpPr>
          <p:grpSpPr>
            <a:xfrm>
              <a:off x="7462859" y="635000"/>
              <a:ext cx="1326314" cy="3958085"/>
              <a:chOff x="-2405225" y="-1911776"/>
              <a:chExt cx="160150" cy="477926"/>
            </a:xfrm>
          </p:grpSpPr>
          <p:sp>
            <p:nvSpPr>
              <p:cNvPr id="1292" name="Google Shape;1292;p2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2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23"/>
          <p:cNvSpPr/>
          <p:nvPr/>
        </p:nvSpPr>
        <p:spPr>
          <a:xfrm>
            <a:off x="172437" y="4412061"/>
            <a:ext cx="8609302" cy="326800"/>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23"/>
          <p:cNvGrpSpPr/>
          <p:nvPr/>
        </p:nvGrpSpPr>
        <p:grpSpPr>
          <a:xfrm flipH="1">
            <a:off x="7278017" y="2738407"/>
            <a:ext cx="1230794" cy="1837186"/>
            <a:chOff x="-536575" y="-610175"/>
            <a:chExt cx="256250" cy="382500"/>
          </a:xfrm>
        </p:grpSpPr>
        <p:sp>
          <p:nvSpPr>
            <p:cNvPr id="1327" name="Google Shape;1327;p2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3"/>
          <p:cNvGrpSpPr/>
          <p:nvPr/>
        </p:nvGrpSpPr>
        <p:grpSpPr>
          <a:xfrm>
            <a:off x="6358011" y="3265639"/>
            <a:ext cx="777771" cy="1307249"/>
            <a:chOff x="-3487875" y="-1884325"/>
            <a:chExt cx="252400" cy="424225"/>
          </a:xfrm>
        </p:grpSpPr>
        <p:sp>
          <p:nvSpPr>
            <p:cNvPr id="1342" name="Google Shape;1342;p2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23"/>
          <p:cNvGrpSpPr/>
          <p:nvPr/>
        </p:nvGrpSpPr>
        <p:grpSpPr>
          <a:xfrm>
            <a:off x="1540651" y="3256489"/>
            <a:ext cx="1108348" cy="1316374"/>
            <a:chOff x="-2819875" y="-1836800"/>
            <a:chExt cx="314425" cy="373450"/>
          </a:xfrm>
        </p:grpSpPr>
        <p:sp>
          <p:nvSpPr>
            <p:cNvPr id="1403" name="Google Shape;1403;p2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23"/>
          <p:cNvSpPr/>
          <p:nvPr/>
        </p:nvSpPr>
        <p:spPr>
          <a:xfrm rot="-3902690">
            <a:off x="6934739" y="287395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rot="-3902690">
            <a:off x="1049168" y="1973562"/>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7944957" y="2080977"/>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587827" y="1766838"/>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rot="-364768">
            <a:off x="6196722" y="1970961"/>
            <a:ext cx="886898" cy="602580"/>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rot="-364768">
            <a:off x="6430564" y="2377937"/>
            <a:ext cx="640876" cy="277469"/>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037813" y="1989403"/>
            <a:ext cx="739392" cy="51053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2123376" y="2465055"/>
            <a:ext cx="654781" cy="19628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1868957" y="2845877"/>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7458577" y="2080988"/>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378152" y="2910538"/>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rot="-3902690">
            <a:off x="1441614" y="1465378"/>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rot="-3902491">
            <a:off x="7518067" y="1671849"/>
            <a:ext cx="86812" cy="74416"/>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BLANK_1_1_1">
    <p:spTree>
      <p:nvGrpSpPr>
        <p:cNvPr id="1" name="Shape 1429"/>
        <p:cNvGrpSpPr/>
        <p:nvPr/>
      </p:nvGrpSpPr>
      <p:grpSpPr>
        <a:xfrm>
          <a:off x="0" y="0"/>
          <a:ext cx="0" cy="0"/>
          <a:chOff x="0" y="0"/>
          <a:chExt cx="0" cy="0"/>
        </a:xfrm>
      </p:grpSpPr>
      <p:sp>
        <p:nvSpPr>
          <p:cNvPr id="1430" name="Google Shape;1430;p2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
        <p:nvSpPr>
          <p:cNvPr id="1431" name="Google Shape;1431;p24"/>
          <p:cNvSpPr txBox="1">
            <a:spLocks noGrp="1"/>
          </p:cNvSpPr>
          <p:nvPr>
            <p:ph type="subTitle" idx="1"/>
          </p:nvPr>
        </p:nvSpPr>
        <p:spPr>
          <a:xfrm>
            <a:off x="1015400" y="1293525"/>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b="1"/>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1432" name="Google Shape;1432;p24"/>
          <p:cNvSpPr txBox="1">
            <a:spLocks noGrp="1"/>
          </p:cNvSpPr>
          <p:nvPr>
            <p:ph type="body" idx="2"/>
          </p:nvPr>
        </p:nvSpPr>
        <p:spPr>
          <a:xfrm>
            <a:off x="1015400" y="1733275"/>
            <a:ext cx="3402300" cy="8841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a:lvl1pPr>
            <a:lvl2pPr marL="914400" lvl="1" indent="-330200" rtl="0">
              <a:lnSpc>
                <a:spcPct val="100000"/>
              </a:lnSpc>
              <a:spcBef>
                <a:spcPts val="1600"/>
              </a:spcBef>
              <a:spcAft>
                <a:spcPts val="0"/>
              </a:spcAft>
              <a:buClr>
                <a:srgbClr val="2B3E55"/>
              </a:buClr>
              <a:buSzPts val="1600"/>
              <a:buFont typeface="Montserrat"/>
              <a:buChar char="○"/>
              <a:defRPr sz="1200"/>
            </a:lvl2pPr>
            <a:lvl3pPr marL="1371600" lvl="2" indent="-330200" rtl="0">
              <a:spcBef>
                <a:spcPts val="1600"/>
              </a:spcBef>
              <a:spcAft>
                <a:spcPts val="0"/>
              </a:spcAft>
              <a:buClr>
                <a:srgbClr val="2B3E55"/>
              </a:buClr>
              <a:buSzPts val="1600"/>
              <a:buFont typeface="Montserrat"/>
              <a:buChar char="■"/>
              <a:defRPr/>
            </a:lvl3pPr>
            <a:lvl4pPr marL="1828800" lvl="3" indent="-330200" rtl="0">
              <a:spcBef>
                <a:spcPts val="1600"/>
              </a:spcBef>
              <a:spcAft>
                <a:spcPts val="0"/>
              </a:spcAft>
              <a:buClr>
                <a:srgbClr val="2B3E55"/>
              </a:buClr>
              <a:buSzPts val="1600"/>
              <a:buFont typeface="Montserrat"/>
              <a:buChar char="●"/>
              <a:defRPr/>
            </a:lvl4pPr>
            <a:lvl5pPr marL="2286000" lvl="4" indent="-330200" rtl="0">
              <a:spcBef>
                <a:spcPts val="1600"/>
              </a:spcBef>
              <a:spcAft>
                <a:spcPts val="0"/>
              </a:spcAft>
              <a:buClr>
                <a:srgbClr val="2B3E55"/>
              </a:buClr>
              <a:buSzPts val="1600"/>
              <a:buFont typeface="Montserrat"/>
              <a:buChar char="○"/>
              <a:defRPr/>
            </a:lvl5pPr>
            <a:lvl6pPr marL="2743200" lvl="5" indent="-330200" rtl="0">
              <a:spcBef>
                <a:spcPts val="1600"/>
              </a:spcBef>
              <a:spcAft>
                <a:spcPts val="0"/>
              </a:spcAft>
              <a:buClr>
                <a:srgbClr val="2B3E55"/>
              </a:buClr>
              <a:buSzPts val="1600"/>
              <a:buFont typeface="Montserrat"/>
              <a:buChar char="■"/>
              <a:defRPr/>
            </a:lvl6pPr>
            <a:lvl7pPr marL="3200400" lvl="6" indent="-330200" rtl="0">
              <a:spcBef>
                <a:spcPts val="1600"/>
              </a:spcBef>
              <a:spcAft>
                <a:spcPts val="0"/>
              </a:spcAft>
              <a:buClr>
                <a:srgbClr val="2B3E55"/>
              </a:buClr>
              <a:buSzPts val="1600"/>
              <a:buFont typeface="Montserrat"/>
              <a:buChar char="●"/>
              <a:defRPr/>
            </a:lvl7pPr>
            <a:lvl8pPr marL="3657600" lvl="7" indent="-330200" rtl="0">
              <a:spcBef>
                <a:spcPts val="1600"/>
              </a:spcBef>
              <a:spcAft>
                <a:spcPts val="0"/>
              </a:spcAft>
              <a:buClr>
                <a:srgbClr val="2B3E55"/>
              </a:buClr>
              <a:buSzPts val="1600"/>
              <a:buFont typeface="Montserrat"/>
              <a:buChar char="○"/>
              <a:defRPr/>
            </a:lvl8pPr>
            <a:lvl9pPr marL="4114800" lvl="8" indent="-330200" rtl="0">
              <a:spcBef>
                <a:spcPts val="1600"/>
              </a:spcBef>
              <a:spcAft>
                <a:spcPts val="1600"/>
              </a:spcAft>
              <a:buClr>
                <a:srgbClr val="2B3E55"/>
              </a:buClr>
              <a:buSzPts val="1600"/>
              <a:buFont typeface="Montserrat"/>
              <a:buChar char="■"/>
              <a:defRPr/>
            </a:lvl9pPr>
          </a:lstStyle>
          <a:p>
            <a:endParaRPr/>
          </a:p>
        </p:txBody>
      </p:sp>
      <p:sp>
        <p:nvSpPr>
          <p:cNvPr id="1433" name="Google Shape;1433;p24"/>
          <p:cNvSpPr txBox="1">
            <a:spLocks noGrp="1"/>
          </p:cNvSpPr>
          <p:nvPr>
            <p:ph type="subTitle" idx="3"/>
          </p:nvPr>
        </p:nvSpPr>
        <p:spPr>
          <a:xfrm>
            <a:off x="5042700" y="1293525"/>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b="1"/>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1434" name="Google Shape;1434;p24"/>
          <p:cNvSpPr txBox="1">
            <a:spLocks noGrp="1"/>
          </p:cNvSpPr>
          <p:nvPr>
            <p:ph type="body" idx="4"/>
          </p:nvPr>
        </p:nvSpPr>
        <p:spPr>
          <a:xfrm>
            <a:off x="5042700" y="1733250"/>
            <a:ext cx="3402300" cy="14601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a:lvl1pPr>
            <a:lvl2pPr marL="914400" lvl="1" indent="-330200" rtl="0">
              <a:lnSpc>
                <a:spcPct val="100000"/>
              </a:lnSpc>
              <a:spcBef>
                <a:spcPts val="1600"/>
              </a:spcBef>
              <a:spcAft>
                <a:spcPts val="0"/>
              </a:spcAft>
              <a:buClr>
                <a:srgbClr val="2B3E55"/>
              </a:buClr>
              <a:buSzPts val="1600"/>
              <a:buFont typeface="Montserrat"/>
              <a:buChar char="○"/>
              <a:defRPr sz="1200"/>
            </a:lvl2pPr>
            <a:lvl3pPr marL="1371600" lvl="2" indent="-330200" rtl="0">
              <a:spcBef>
                <a:spcPts val="1600"/>
              </a:spcBef>
              <a:spcAft>
                <a:spcPts val="0"/>
              </a:spcAft>
              <a:buClr>
                <a:srgbClr val="2B3E55"/>
              </a:buClr>
              <a:buSzPts val="1600"/>
              <a:buFont typeface="Montserrat"/>
              <a:buChar char="■"/>
              <a:defRPr/>
            </a:lvl3pPr>
            <a:lvl4pPr marL="1828800" lvl="3" indent="-330200" rtl="0">
              <a:spcBef>
                <a:spcPts val="1600"/>
              </a:spcBef>
              <a:spcAft>
                <a:spcPts val="0"/>
              </a:spcAft>
              <a:buClr>
                <a:srgbClr val="2B3E55"/>
              </a:buClr>
              <a:buSzPts val="1600"/>
              <a:buFont typeface="Montserrat"/>
              <a:buChar char="●"/>
              <a:defRPr/>
            </a:lvl4pPr>
            <a:lvl5pPr marL="2286000" lvl="4" indent="-330200" rtl="0">
              <a:spcBef>
                <a:spcPts val="1600"/>
              </a:spcBef>
              <a:spcAft>
                <a:spcPts val="0"/>
              </a:spcAft>
              <a:buClr>
                <a:srgbClr val="2B3E55"/>
              </a:buClr>
              <a:buSzPts val="1600"/>
              <a:buFont typeface="Montserrat"/>
              <a:buChar char="○"/>
              <a:defRPr/>
            </a:lvl5pPr>
            <a:lvl6pPr marL="2743200" lvl="5" indent="-330200" rtl="0">
              <a:spcBef>
                <a:spcPts val="1600"/>
              </a:spcBef>
              <a:spcAft>
                <a:spcPts val="0"/>
              </a:spcAft>
              <a:buClr>
                <a:srgbClr val="2B3E55"/>
              </a:buClr>
              <a:buSzPts val="1600"/>
              <a:buFont typeface="Montserrat"/>
              <a:buChar char="■"/>
              <a:defRPr/>
            </a:lvl6pPr>
            <a:lvl7pPr marL="3200400" lvl="6" indent="-330200" rtl="0">
              <a:spcBef>
                <a:spcPts val="1600"/>
              </a:spcBef>
              <a:spcAft>
                <a:spcPts val="0"/>
              </a:spcAft>
              <a:buClr>
                <a:srgbClr val="2B3E55"/>
              </a:buClr>
              <a:buSzPts val="1600"/>
              <a:buFont typeface="Montserrat"/>
              <a:buChar char="●"/>
              <a:defRPr/>
            </a:lvl7pPr>
            <a:lvl8pPr marL="3657600" lvl="7" indent="-330200" rtl="0">
              <a:spcBef>
                <a:spcPts val="1600"/>
              </a:spcBef>
              <a:spcAft>
                <a:spcPts val="0"/>
              </a:spcAft>
              <a:buClr>
                <a:srgbClr val="2B3E55"/>
              </a:buClr>
              <a:buSzPts val="1600"/>
              <a:buFont typeface="Montserrat"/>
              <a:buChar char="○"/>
              <a:defRPr/>
            </a:lvl8pPr>
            <a:lvl9pPr marL="4114800" lvl="8" indent="-330200" rtl="0">
              <a:spcBef>
                <a:spcPts val="1600"/>
              </a:spcBef>
              <a:spcAft>
                <a:spcPts val="1600"/>
              </a:spcAft>
              <a:buClr>
                <a:srgbClr val="2B3E55"/>
              </a:buClr>
              <a:buSzPts val="1600"/>
              <a:buFont typeface="Montserrat"/>
              <a:buChar char="■"/>
              <a:defRPr/>
            </a:lvl9pPr>
          </a:lstStyle>
          <a:p>
            <a:endParaRPr/>
          </a:p>
        </p:txBody>
      </p:sp>
      <p:sp>
        <p:nvSpPr>
          <p:cNvPr id="1435" name="Google Shape;1435;p24"/>
          <p:cNvSpPr txBox="1">
            <a:spLocks noGrp="1"/>
          </p:cNvSpPr>
          <p:nvPr>
            <p:ph type="subTitle" idx="5"/>
          </p:nvPr>
        </p:nvSpPr>
        <p:spPr>
          <a:xfrm>
            <a:off x="1015400" y="2571750"/>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b="1"/>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1436" name="Google Shape;1436;p24"/>
          <p:cNvSpPr txBox="1">
            <a:spLocks noGrp="1"/>
          </p:cNvSpPr>
          <p:nvPr>
            <p:ph type="body" idx="6"/>
          </p:nvPr>
        </p:nvSpPr>
        <p:spPr>
          <a:xfrm>
            <a:off x="1015400" y="3011500"/>
            <a:ext cx="3402300" cy="9588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a:solidFill>
                  <a:schemeClr val="hlink"/>
                </a:solidFill>
              </a:defRPr>
            </a:lvl1pPr>
            <a:lvl2pPr marL="914400" lvl="1" indent="-330200" rtl="0">
              <a:lnSpc>
                <a:spcPct val="100000"/>
              </a:lnSpc>
              <a:spcBef>
                <a:spcPts val="1600"/>
              </a:spcBef>
              <a:spcAft>
                <a:spcPts val="0"/>
              </a:spcAft>
              <a:buClr>
                <a:srgbClr val="2B3E55"/>
              </a:buClr>
              <a:buSzPts val="1600"/>
              <a:buFont typeface="Montserrat"/>
              <a:buChar char="○"/>
              <a:defRPr sz="1200"/>
            </a:lvl2pPr>
            <a:lvl3pPr marL="1371600" lvl="2" indent="-330200" rtl="0">
              <a:spcBef>
                <a:spcPts val="1600"/>
              </a:spcBef>
              <a:spcAft>
                <a:spcPts val="0"/>
              </a:spcAft>
              <a:buClr>
                <a:srgbClr val="2B3E55"/>
              </a:buClr>
              <a:buSzPts val="1600"/>
              <a:buFont typeface="Montserrat"/>
              <a:buChar char="■"/>
              <a:defRPr/>
            </a:lvl3pPr>
            <a:lvl4pPr marL="1828800" lvl="3" indent="-330200" rtl="0">
              <a:spcBef>
                <a:spcPts val="1600"/>
              </a:spcBef>
              <a:spcAft>
                <a:spcPts val="0"/>
              </a:spcAft>
              <a:buClr>
                <a:srgbClr val="2B3E55"/>
              </a:buClr>
              <a:buSzPts val="1600"/>
              <a:buFont typeface="Montserrat"/>
              <a:buChar char="●"/>
              <a:defRPr/>
            </a:lvl4pPr>
            <a:lvl5pPr marL="2286000" lvl="4" indent="-330200" rtl="0">
              <a:spcBef>
                <a:spcPts val="1600"/>
              </a:spcBef>
              <a:spcAft>
                <a:spcPts val="0"/>
              </a:spcAft>
              <a:buClr>
                <a:srgbClr val="2B3E55"/>
              </a:buClr>
              <a:buSzPts val="1600"/>
              <a:buFont typeface="Montserrat"/>
              <a:buChar char="○"/>
              <a:defRPr/>
            </a:lvl5pPr>
            <a:lvl6pPr marL="2743200" lvl="5" indent="-330200" rtl="0">
              <a:spcBef>
                <a:spcPts val="1600"/>
              </a:spcBef>
              <a:spcAft>
                <a:spcPts val="0"/>
              </a:spcAft>
              <a:buClr>
                <a:srgbClr val="2B3E55"/>
              </a:buClr>
              <a:buSzPts val="1600"/>
              <a:buFont typeface="Montserrat"/>
              <a:buChar char="■"/>
              <a:defRPr/>
            </a:lvl6pPr>
            <a:lvl7pPr marL="3200400" lvl="6" indent="-330200" rtl="0">
              <a:spcBef>
                <a:spcPts val="1600"/>
              </a:spcBef>
              <a:spcAft>
                <a:spcPts val="0"/>
              </a:spcAft>
              <a:buClr>
                <a:srgbClr val="2B3E55"/>
              </a:buClr>
              <a:buSzPts val="1600"/>
              <a:buFont typeface="Montserrat"/>
              <a:buChar char="●"/>
              <a:defRPr/>
            </a:lvl7pPr>
            <a:lvl8pPr marL="3657600" lvl="7" indent="-330200" rtl="0">
              <a:spcBef>
                <a:spcPts val="1600"/>
              </a:spcBef>
              <a:spcAft>
                <a:spcPts val="0"/>
              </a:spcAft>
              <a:buClr>
                <a:srgbClr val="2B3E55"/>
              </a:buClr>
              <a:buSzPts val="1600"/>
              <a:buFont typeface="Montserrat"/>
              <a:buChar char="○"/>
              <a:defRPr/>
            </a:lvl8pPr>
            <a:lvl9pPr marL="4114800" lvl="8" indent="-330200" rtl="0">
              <a:spcBef>
                <a:spcPts val="1600"/>
              </a:spcBef>
              <a:spcAft>
                <a:spcPts val="1600"/>
              </a:spcAft>
              <a:buClr>
                <a:srgbClr val="2B3E55"/>
              </a:buClr>
              <a:buSzPts val="1600"/>
              <a:buFont typeface="Montserrat"/>
              <a:buChar char="■"/>
              <a:defRPr/>
            </a:lvl9pPr>
          </a:lstStyle>
          <a:p>
            <a:endParaRPr/>
          </a:p>
        </p:txBody>
      </p:sp>
      <p:sp>
        <p:nvSpPr>
          <p:cNvPr id="1437" name="Google Shape;1437;p24"/>
          <p:cNvSpPr/>
          <p:nvPr/>
        </p:nvSpPr>
        <p:spPr>
          <a:xfrm rot="3902690" flipH="1">
            <a:off x="5005031" y="3451230"/>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a:off x="8420282" y="132191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4"/>
          <p:cNvSpPr/>
          <p:nvPr/>
        </p:nvSpPr>
        <p:spPr>
          <a:xfrm>
            <a:off x="7848152" y="1321927"/>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
          <p:cNvSpPr/>
          <p:nvPr/>
        </p:nvSpPr>
        <p:spPr>
          <a:xfrm rot="-3902491">
            <a:off x="7993392" y="912788"/>
            <a:ext cx="86812" cy="74416"/>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24"/>
          <p:cNvGrpSpPr/>
          <p:nvPr/>
        </p:nvGrpSpPr>
        <p:grpSpPr>
          <a:xfrm rot="5555672">
            <a:off x="5582764" y="3806756"/>
            <a:ext cx="519219" cy="620437"/>
            <a:chOff x="-2727738" y="2878591"/>
            <a:chExt cx="727675" cy="869530"/>
          </a:xfrm>
        </p:grpSpPr>
        <p:sp>
          <p:nvSpPr>
            <p:cNvPr id="1442" name="Google Shape;1442;p24"/>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8" name="Google Shape;1448;p24"/>
          <p:cNvSpPr/>
          <p:nvPr/>
        </p:nvSpPr>
        <p:spPr>
          <a:xfrm flipH="1">
            <a:off x="4860795" y="394061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flipH="1">
            <a:off x="4380447" y="3748777"/>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4"/>
          <p:cNvSpPr/>
          <p:nvPr/>
        </p:nvSpPr>
        <p:spPr>
          <a:xfrm rot="-3902491">
            <a:off x="1021092" y="872226"/>
            <a:ext cx="86812" cy="74416"/>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1451"/>
        <p:cNvGrpSpPr/>
        <p:nvPr/>
      </p:nvGrpSpPr>
      <p:grpSpPr>
        <a:xfrm>
          <a:off x="0" y="0"/>
          <a:ext cx="0" cy="0"/>
          <a:chOff x="0" y="0"/>
          <a:chExt cx="0" cy="0"/>
        </a:xfrm>
      </p:grpSpPr>
      <p:sp>
        <p:nvSpPr>
          <p:cNvPr id="1452" name="Google Shape;1452;p25"/>
          <p:cNvSpPr/>
          <p:nvPr/>
        </p:nvSpPr>
        <p:spPr>
          <a:xfrm rot="5776103">
            <a:off x="78162" y="-538883"/>
            <a:ext cx="4916744" cy="530473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3" name="Google Shape;1453;p25"/>
          <p:cNvGrpSpPr/>
          <p:nvPr/>
        </p:nvGrpSpPr>
        <p:grpSpPr>
          <a:xfrm rot="1324108" flipH="1">
            <a:off x="6312784" y="429540"/>
            <a:ext cx="514433" cy="550066"/>
            <a:chOff x="2106473" y="1676890"/>
            <a:chExt cx="514452" cy="550088"/>
          </a:xfrm>
        </p:grpSpPr>
        <p:sp>
          <p:nvSpPr>
            <p:cNvPr id="1454" name="Google Shape;1454;p25"/>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5"/>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6" name="Google Shape;1456;p25"/>
          <p:cNvSpPr/>
          <p:nvPr/>
        </p:nvSpPr>
        <p:spPr>
          <a:xfrm>
            <a:off x="5675429" y="38506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5"/>
          <p:cNvSpPr/>
          <p:nvPr/>
        </p:nvSpPr>
        <p:spPr>
          <a:xfrm>
            <a:off x="6150573" y="605865"/>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5"/>
          <p:cNvSpPr/>
          <p:nvPr/>
        </p:nvSpPr>
        <p:spPr>
          <a:xfrm>
            <a:off x="487946" y="396540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5"/>
          <p:cNvSpPr/>
          <p:nvPr/>
        </p:nvSpPr>
        <p:spPr>
          <a:xfrm>
            <a:off x="776448" y="4212090"/>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3_2">
    <p:spTree>
      <p:nvGrpSpPr>
        <p:cNvPr id="1" name="Shape 1460"/>
        <p:cNvGrpSpPr/>
        <p:nvPr/>
      </p:nvGrpSpPr>
      <p:grpSpPr>
        <a:xfrm>
          <a:off x="0" y="0"/>
          <a:ext cx="0" cy="0"/>
          <a:chOff x="0" y="0"/>
          <a:chExt cx="0" cy="0"/>
        </a:xfrm>
      </p:grpSpPr>
      <p:sp>
        <p:nvSpPr>
          <p:cNvPr id="1461" name="Google Shape;1461;p26"/>
          <p:cNvSpPr/>
          <p:nvPr/>
        </p:nvSpPr>
        <p:spPr>
          <a:xfrm>
            <a:off x="970258" y="11133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6"/>
          <p:cNvSpPr/>
          <p:nvPr/>
        </p:nvSpPr>
        <p:spPr>
          <a:xfrm>
            <a:off x="676851" y="10018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6"/>
          <p:cNvSpPr/>
          <p:nvPr/>
        </p:nvSpPr>
        <p:spPr>
          <a:xfrm>
            <a:off x="347445" y="30868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6"/>
          <p:cNvSpPr/>
          <p:nvPr/>
        </p:nvSpPr>
        <p:spPr>
          <a:xfrm>
            <a:off x="629273" y="2875774"/>
            <a:ext cx="95151" cy="9270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6"/>
          <p:cNvSpPr/>
          <p:nvPr/>
        </p:nvSpPr>
        <p:spPr>
          <a:xfrm rot="1770869">
            <a:off x="7902023" y="110853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6"/>
          <p:cNvSpPr/>
          <p:nvPr/>
        </p:nvSpPr>
        <p:spPr>
          <a:xfrm rot="899970">
            <a:off x="8296059" y="1482442"/>
            <a:ext cx="140721" cy="146846"/>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6"/>
          <p:cNvSpPr/>
          <p:nvPr/>
        </p:nvSpPr>
        <p:spPr>
          <a:xfrm rot="1770869">
            <a:off x="8318848" y="11502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6"/>
          <p:cNvSpPr/>
          <p:nvPr/>
        </p:nvSpPr>
        <p:spPr>
          <a:xfrm rot="1770869">
            <a:off x="370248" y="28808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9" name="Google Shape;1469;p26"/>
          <p:cNvGrpSpPr/>
          <p:nvPr/>
        </p:nvGrpSpPr>
        <p:grpSpPr>
          <a:xfrm rot="5821322">
            <a:off x="8428977" y="2975416"/>
            <a:ext cx="517254" cy="618089"/>
            <a:chOff x="-2727738" y="2878591"/>
            <a:chExt cx="727675" cy="869530"/>
          </a:xfrm>
        </p:grpSpPr>
        <p:sp>
          <p:nvSpPr>
            <p:cNvPr id="1470" name="Google Shape;1470;p2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3_1">
    <p:spTree>
      <p:nvGrpSpPr>
        <p:cNvPr id="1" name="Shape 1476"/>
        <p:cNvGrpSpPr/>
        <p:nvPr/>
      </p:nvGrpSpPr>
      <p:grpSpPr>
        <a:xfrm>
          <a:off x="0" y="0"/>
          <a:ext cx="0" cy="0"/>
          <a:chOff x="0" y="0"/>
          <a:chExt cx="0" cy="0"/>
        </a:xfrm>
      </p:grpSpPr>
      <p:sp>
        <p:nvSpPr>
          <p:cNvPr id="1477" name="Google Shape;1477;p27"/>
          <p:cNvSpPr/>
          <p:nvPr/>
        </p:nvSpPr>
        <p:spPr>
          <a:xfrm>
            <a:off x="1465625" y="633002"/>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7"/>
          <p:cNvSpPr/>
          <p:nvPr/>
        </p:nvSpPr>
        <p:spPr>
          <a:xfrm>
            <a:off x="4306634" y="633002"/>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7"/>
          <p:cNvSpPr/>
          <p:nvPr/>
        </p:nvSpPr>
        <p:spPr>
          <a:xfrm>
            <a:off x="1661414" y="839756"/>
            <a:ext cx="5765410" cy="3667746"/>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7"/>
          <p:cNvSpPr/>
          <p:nvPr/>
        </p:nvSpPr>
        <p:spPr>
          <a:xfrm>
            <a:off x="1848910" y="471312"/>
            <a:ext cx="2721237" cy="3824093"/>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7"/>
          <p:cNvSpPr/>
          <p:nvPr/>
        </p:nvSpPr>
        <p:spPr>
          <a:xfrm>
            <a:off x="4520571" y="480784"/>
            <a:ext cx="2734596" cy="382281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7"/>
          <p:cNvSpPr/>
          <p:nvPr/>
        </p:nvSpPr>
        <p:spPr>
          <a:xfrm>
            <a:off x="4543000" y="756875"/>
            <a:ext cx="47450" cy="3531441"/>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7"/>
          <p:cNvSpPr/>
          <p:nvPr/>
        </p:nvSpPr>
        <p:spPr>
          <a:xfrm>
            <a:off x="4564225" y="467675"/>
            <a:ext cx="1494100" cy="3827723"/>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27"/>
          <p:cNvGrpSpPr/>
          <p:nvPr/>
        </p:nvGrpSpPr>
        <p:grpSpPr>
          <a:xfrm rot="-10666625">
            <a:off x="1126732" y="486170"/>
            <a:ext cx="967993" cy="761963"/>
            <a:chOff x="6433246" y="1743436"/>
            <a:chExt cx="960254" cy="755871"/>
          </a:xfrm>
        </p:grpSpPr>
        <p:sp>
          <p:nvSpPr>
            <p:cNvPr id="1485" name="Google Shape;1485;p2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27"/>
          <p:cNvSpPr/>
          <p:nvPr/>
        </p:nvSpPr>
        <p:spPr>
          <a:xfrm>
            <a:off x="466421" y="295926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7"/>
          <p:cNvSpPr/>
          <p:nvPr/>
        </p:nvSpPr>
        <p:spPr>
          <a:xfrm>
            <a:off x="7994919" y="12042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7"/>
          <p:cNvSpPr/>
          <p:nvPr/>
        </p:nvSpPr>
        <p:spPr>
          <a:xfrm>
            <a:off x="711933" y="24983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7"/>
          <p:cNvSpPr/>
          <p:nvPr/>
        </p:nvSpPr>
        <p:spPr>
          <a:xfrm rot="-704494">
            <a:off x="7820650" y="1413584"/>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7"/>
          <p:cNvSpPr/>
          <p:nvPr/>
        </p:nvSpPr>
        <p:spPr>
          <a:xfrm rot="-704494">
            <a:off x="8038587" y="17478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7"/>
          <p:cNvSpPr/>
          <p:nvPr/>
        </p:nvSpPr>
        <p:spPr>
          <a:xfrm rot="1240352">
            <a:off x="685422" y="32960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7"/>
          <p:cNvSpPr/>
          <p:nvPr/>
        </p:nvSpPr>
        <p:spPr>
          <a:xfrm rot="1240352">
            <a:off x="660300" y="36942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7"/>
          <p:cNvSpPr/>
          <p:nvPr/>
        </p:nvSpPr>
        <p:spPr>
          <a:xfrm>
            <a:off x="8285089" y="23378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7"/>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7"/>
          <p:cNvSpPr/>
          <p:nvPr/>
        </p:nvSpPr>
        <p:spPr>
          <a:xfrm>
            <a:off x="8638364" y="1195330"/>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7"/>
          <p:cNvSpPr/>
          <p:nvPr/>
        </p:nvSpPr>
        <p:spPr>
          <a:xfrm>
            <a:off x="8262308" y="9230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7"/>
          <p:cNvSpPr/>
          <p:nvPr/>
        </p:nvSpPr>
        <p:spPr>
          <a:xfrm>
            <a:off x="1043401" y="41205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7"/>
          <p:cNvSpPr/>
          <p:nvPr/>
        </p:nvSpPr>
        <p:spPr>
          <a:xfrm>
            <a:off x="744619" y="40558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7"/>
          <p:cNvSpPr/>
          <p:nvPr/>
        </p:nvSpPr>
        <p:spPr>
          <a:xfrm>
            <a:off x="8619709" y="198791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7"/>
        <p:cNvGrpSpPr/>
        <p:nvPr/>
      </p:nvGrpSpPr>
      <p:grpSpPr>
        <a:xfrm>
          <a:off x="0" y="0"/>
          <a:ext cx="0" cy="0"/>
          <a:chOff x="0" y="0"/>
          <a:chExt cx="0" cy="0"/>
        </a:xfrm>
      </p:grpSpPr>
      <p:sp>
        <p:nvSpPr>
          <p:cNvPr id="158" name="Google Shape;158;p4"/>
          <p:cNvSpPr/>
          <p:nvPr/>
        </p:nvSpPr>
        <p:spPr>
          <a:xfrm rot="5776103">
            <a:off x="78162" y="-538883"/>
            <a:ext cx="4916744" cy="530473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4"/>
          <p:cNvGrpSpPr/>
          <p:nvPr/>
        </p:nvGrpSpPr>
        <p:grpSpPr>
          <a:xfrm rot="1324108" flipH="1">
            <a:off x="6312784" y="429540"/>
            <a:ext cx="514433" cy="550066"/>
            <a:chOff x="2106473" y="1676890"/>
            <a:chExt cx="514452" cy="550088"/>
          </a:xfrm>
        </p:grpSpPr>
        <p:sp>
          <p:nvSpPr>
            <p:cNvPr id="160" name="Google Shape;160;p4"/>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5675429" y="38506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6150573" y="605865"/>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87946" y="396540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776448" y="4212090"/>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
        <p:nvSpPr>
          <p:cNvPr id="167" name="Google Shape;167;p4"/>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F6E9"/>
              </a:buClr>
              <a:buSzPts val="1200"/>
              <a:buFont typeface="Roboto"/>
              <a:buChar char="●"/>
              <a:defRPr sz="1200">
                <a:latin typeface="Roboto"/>
                <a:ea typeface="Roboto"/>
                <a:cs typeface="Roboto"/>
                <a:sym typeface="Roboto"/>
              </a:defRPr>
            </a:lvl1pPr>
            <a:lvl2pPr marL="914400" lvl="1" indent="-304800">
              <a:lnSpc>
                <a:spcPct val="100000"/>
              </a:lnSpc>
              <a:spcBef>
                <a:spcPts val="0"/>
              </a:spcBef>
              <a:spcAft>
                <a:spcPts val="0"/>
              </a:spcAft>
              <a:buClr>
                <a:srgbClr val="FFF6E9"/>
              </a:buClr>
              <a:buSzPts val="1200"/>
              <a:buFont typeface="Muli"/>
              <a:buChar char="○"/>
              <a:defRPr sz="1200">
                <a:latin typeface="Roboto"/>
                <a:ea typeface="Roboto"/>
                <a:cs typeface="Roboto"/>
                <a:sym typeface="Roboto"/>
              </a:defRPr>
            </a:lvl2pPr>
            <a:lvl3pPr marL="1371600" lvl="2" indent="-304800">
              <a:spcBef>
                <a:spcPts val="0"/>
              </a:spcBef>
              <a:spcAft>
                <a:spcPts val="0"/>
              </a:spcAft>
              <a:buClr>
                <a:srgbClr val="FFF6E9"/>
              </a:buClr>
              <a:buSzPts val="1200"/>
              <a:buFont typeface="Muli"/>
              <a:buChar char="■"/>
              <a:defRPr/>
            </a:lvl3pPr>
            <a:lvl4pPr marL="1828800" lvl="3" indent="-304800">
              <a:spcBef>
                <a:spcPts val="1600"/>
              </a:spcBef>
              <a:spcAft>
                <a:spcPts val="0"/>
              </a:spcAft>
              <a:buClr>
                <a:srgbClr val="FFF6E9"/>
              </a:buClr>
              <a:buSzPts val="1200"/>
              <a:buFont typeface="Muli"/>
              <a:buChar char="●"/>
              <a:defRPr/>
            </a:lvl4pPr>
            <a:lvl5pPr marL="2286000" lvl="4" indent="-304800">
              <a:spcBef>
                <a:spcPts val="1600"/>
              </a:spcBef>
              <a:spcAft>
                <a:spcPts val="0"/>
              </a:spcAft>
              <a:buClr>
                <a:srgbClr val="FFF6E9"/>
              </a:buClr>
              <a:buSzPts val="1200"/>
              <a:buFont typeface="Muli"/>
              <a:buChar char="○"/>
              <a:defRPr/>
            </a:lvl5pPr>
            <a:lvl6pPr marL="2743200" lvl="5" indent="-304800">
              <a:spcBef>
                <a:spcPts val="1600"/>
              </a:spcBef>
              <a:spcAft>
                <a:spcPts val="0"/>
              </a:spcAft>
              <a:buClr>
                <a:srgbClr val="FFF6E9"/>
              </a:buClr>
              <a:buSzPts val="1200"/>
              <a:buFont typeface="Muli"/>
              <a:buChar char="■"/>
              <a:defRPr/>
            </a:lvl6pPr>
            <a:lvl7pPr marL="3200400" lvl="6" indent="-304800">
              <a:spcBef>
                <a:spcPts val="1600"/>
              </a:spcBef>
              <a:spcAft>
                <a:spcPts val="0"/>
              </a:spcAft>
              <a:buClr>
                <a:srgbClr val="FFF6E9"/>
              </a:buClr>
              <a:buSzPts val="1200"/>
              <a:buFont typeface="Muli"/>
              <a:buChar char="●"/>
              <a:defRPr/>
            </a:lvl7pPr>
            <a:lvl8pPr marL="3657600" lvl="7" indent="-304800">
              <a:spcBef>
                <a:spcPts val="1600"/>
              </a:spcBef>
              <a:spcAft>
                <a:spcPts val="0"/>
              </a:spcAft>
              <a:buClr>
                <a:srgbClr val="FFF6E9"/>
              </a:buClr>
              <a:buSzPts val="1200"/>
              <a:buFont typeface="Muli"/>
              <a:buChar char="○"/>
              <a:defRPr/>
            </a:lvl8pPr>
            <a:lvl9pPr marL="4114800" lvl="8" indent="-304800">
              <a:spcBef>
                <a:spcPts val="1600"/>
              </a:spcBef>
              <a:spcAft>
                <a:spcPts val="1600"/>
              </a:spcAft>
              <a:buClr>
                <a:srgbClr val="FFF6E9"/>
              </a:buClr>
              <a:buSzPts val="1200"/>
              <a:buFont typeface="Muli"/>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8"/>
        <p:cNvGrpSpPr/>
        <p:nvPr/>
      </p:nvGrpSpPr>
      <p:grpSpPr>
        <a:xfrm>
          <a:off x="0" y="0"/>
          <a:ext cx="0" cy="0"/>
          <a:chOff x="0" y="0"/>
          <a:chExt cx="0" cy="0"/>
        </a:xfrm>
      </p:grpSpPr>
      <p:sp>
        <p:nvSpPr>
          <p:cNvPr id="169" name="Google Shape;169;p5"/>
          <p:cNvSpPr/>
          <p:nvPr/>
        </p:nvSpPr>
        <p:spPr>
          <a:xfrm>
            <a:off x="1465625" y="633002"/>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4306634" y="633002"/>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661414" y="839756"/>
            <a:ext cx="5765410" cy="3667746"/>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848910" y="471312"/>
            <a:ext cx="2721237" cy="3824093"/>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4520571" y="480784"/>
            <a:ext cx="2734596" cy="382281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4543000" y="756875"/>
            <a:ext cx="47450" cy="3531441"/>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4564225" y="467675"/>
            <a:ext cx="1494100" cy="3827723"/>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5"/>
          <p:cNvGrpSpPr/>
          <p:nvPr/>
        </p:nvGrpSpPr>
        <p:grpSpPr>
          <a:xfrm rot="-10666625">
            <a:off x="1126732" y="486170"/>
            <a:ext cx="967993" cy="761963"/>
            <a:chOff x="6433246" y="1743436"/>
            <a:chExt cx="960254" cy="755871"/>
          </a:xfrm>
        </p:grpSpPr>
        <p:sp>
          <p:nvSpPr>
            <p:cNvPr id="177" name="Google Shape;177;p5"/>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5"/>
          <p:cNvSpPr txBox="1">
            <a:spLocks noGrp="1"/>
          </p:cNvSpPr>
          <p:nvPr>
            <p:ph type="subTitle" idx="1"/>
          </p:nvPr>
        </p:nvSpPr>
        <p:spPr>
          <a:xfrm>
            <a:off x="2109125" y="2203938"/>
            <a:ext cx="2200800" cy="13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4" name="Google Shape;184;p5"/>
          <p:cNvSpPr txBox="1">
            <a:spLocks noGrp="1"/>
          </p:cNvSpPr>
          <p:nvPr>
            <p:ph type="subTitle" idx="2"/>
          </p:nvPr>
        </p:nvSpPr>
        <p:spPr>
          <a:xfrm>
            <a:off x="4806325" y="2203938"/>
            <a:ext cx="2200800" cy="13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5" name="Google Shape;185;p5"/>
          <p:cNvSpPr txBox="1">
            <a:spLocks noGrp="1"/>
          </p:cNvSpPr>
          <p:nvPr>
            <p:ph type="title"/>
          </p:nvPr>
        </p:nvSpPr>
        <p:spPr>
          <a:xfrm>
            <a:off x="2109125" y="1480988"/>
            <a:ext cx="2200800" cy="58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ExtraBold"/>
                <a:ea typeface="Playfair Display ExtraBold"/>
                <a:cs typeface="Playfair Display ExtraBold"/>
                <a:sym typeface="Playfair Display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5"/>
          <p:cNvSpPr txBox="1">
            <a:spLocks noGrp="1"/>
          </p:cNvSpPr>
          <p:nvPr>
            <p:ph type="title" idx="3"/>
          </p:nvPr>
        </p:nvSpPr>
        <p:spPr>
          <a:xfrm>
            <a:off x="4806325" y="1480988"/>
            <a:ext cx="2200800" cy="58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ExtraBold"/>
                <a:ea typeface="Playfair Display ExtraBold"/>
                <a:cs typeface="Playfair Display ExtraBold"/>
                <a:sym typeface="Playfair Display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5"/>
          <p:cNvSpPr/>
          <p:nvPr/>
        </p:nvSpPr>
        <p:spPr>
          <a:xfrm>
            <a:off x="466421" y="295926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7994919" y="12042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711933" y="24983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rot="-704494">
            <a:off x="7820650" y="1413584"/>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rot="-704494">
            <a:off x="8038587" y="17478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rot="1240352">
            <a:off x="685422" y="32960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rot="1240352">
            <a:off x="660300" y="36942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8285089" y="23378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8638364" y="1195330"/>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8262308" y="9230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043401" y="41205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744619" y="40558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619709" y="198791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6"/>
          <p:cNvSpPr/>
          <p:nvPr/>
        </p:nvSpPr>
        <p:spPr>
          <a:xfrm>
            <a:off x="970258" y="11133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676851" y="10018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47445" y="30868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629273" y="2875774"/>
            <a:ext cx="95151" cy="9270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770869">
            <a:off x="7902023" y="110853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899970">
            <a:off x="8296059" y="1482442"/>
            <a:ext cx="140721" cy="146846"/>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770869">
            <a:off x="8318848" y="11502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1770869">
            <a:off x="370248" y="28808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6"/>
          <p:cNvGrpSpPr/>
          <p:nvPr/>
        </p:nvGrpSpPr>
        <p:grpSpPr>
          <a:xfrm rot="5821322">
            <a:off x="8428977" y="2975416"/>
            <a:ext cx="517254" cy="618089"/>
            <a:chOff x="-2727738" y="2878591"/>
            <a:chExt cx="727675" cy="869530"/>
          </a:xfrm>
        </p:grpSpPr>
        <p:sp>
          <p:nvSpPr>
            <p:cNvPr id="211" name="Google Shape;211;p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6"/>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1pPr>
            <a:lvl2pPr lvl="1"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2pPr>
            <a:lvl3pPr lvl="2"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3pPr>
            <a:lvl4pPr lvl="3"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4pPr>
            <a:lvl5pPr lvl="4"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5pPr>
            <a:lvl6pPr lvl="5"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6pPr>
            <a:lvl7pPr lvl="6"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7pPr>
            <a:lvl8pPr lvl="7"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8pPr>
            <a:lvl9pPr lvl="8" algn="ctr" rtl="0">
              <a:spcBef>
                <a:spcPts val="0"/>
              </a:spcBef>
              <a:spcAft>
                <a:spcPts val="0"/>
              </a:spcAft>
              <a:buSzPts val="3000"/>
              <a:buFont typeface="Playfair Display ExtraBold"/>
              <a:buNone/>
              <a:defRPr>
                <a:latin typeface="Playfair Display ExtraBold"/>
                <a:ea typeface="Playfair Display ExtraBold"/>
                <a:cs typeface="Playfair Display ExtraBold"/>
                <a:sym typeface="Playfair Display Extra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8"/>
        <p:cNvGrpSpPr/>
        <p:nvPr/>
      </p:nvGrpSpPr>
      <p:grpSpPr>
        <a:xfrm>
          <a:off x="0" y="0"/>
          <a:ext cx="0" cy="0"/>
          <a:chOff x="0" y="0"/>
          <a:chExt cx="0" cy="0"/>
        </a:xfrm>
      </p:grpSpPr>
      <p:sp>
        <p:nvSpPr>
          <p:cNvPr id="219" name="Google Shape;219;p7"/>
          <p:cNvSpPr/>
          <p:nvPr/>
        </p:nvSpPr>
        <p:spPr>
          <a:xfrm rot="4499997">
            <a:off x="-730768" y="-678178"/>
            <a:ext cx="5705612" cy="615585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7"/>
          <p:cNvGrpSpPr/>
          <p:nvPr/>
        </p:nvGrpSpPr>
        <p:grpSpPr>
          <a:xfrm>
            <a:off x="1038871" y="3161548"/>
            <a:ext cx="3167541" cy="1421124"/>
            <a:chOff x="970515" y="3147750"/>
            <a:chExt cx="2679135" cy="1421124"/>
          </a:xfrm>
        </p:grpSpPr>
        <p:sp>
          <p:nvSpPr>
            <p:cNvPr id="221" name="Google Shape;221;p7"/>
            <p:cNvSpPr/>
            <p:nvPr/>
          </p:nvSpPr>
          <p:spPr>
            <a:xfrm rot="5400000">
              <a:off x="2096624" y="3015848"/>
              <a:ext cx="426917" cy="2679135"/>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rot="5400000">
              <a:off x="3119021"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rot="5400000">
              <a:off x="2422035"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rot="5400000">
              <a:off x="1989548" y="2704361"/>
              <a:ext cx="418796" cy="2456860"/>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rot="5400000">
              <a:off x="2708927"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rot="5400000">
              <a:off x="1551848"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rot="5400000">
              <a:off x="2000220" y="2118045"/>
              <a:ext cx="593971" cy="2653381"/>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rot="5400000">
              <a:off x="275892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5400000">
              <a:off x="2141640" y="2991253"/>
              <a:ext cx="224595" cy="883300"/>
            </a:xfrm>
            <a:custGeom>
              <a:avLst/>
              <a:gdLst/>
              <a:ahLst/>
              <a:cxnLst/>
              <a:rect l="l" t="t" r="r" b="b"/>
              <a:pathLst>
                <a:path w="968" h="3807" extrusionOk="0">
                  <a:moveTo>
                    <a:pt x="479" y="0"/>
                  </a:moveTo>
                  <a:cubicBezTo>
                    <a:pt x="218" y="0"/>
                    <a:pt x="0" y="213"/>
                    <a:pt x="0" y="479"/>
                  </a:cubicBezTo>
                  <a:lnTo>
                    <a:pt x="0" y="3328"/>
                  </a:lnTo>
                  <a:cubicBezTo>
                    <a:pt x="0" y="3594"/>
                    <a:pt x="218" y="3807"/>
                    <a:pt x="479" y="3807"/>
                  </a:cubicBezTo>
                  <a:lnTo>
                    <a:pt x="489" y="3807"/>
                  </a:lnTo>
                  <a:cubicBezTo>
                    <a:pt x="755" y="3807"/>
                    <a:pt x="968" y="3594"/>
                    <a:pt x="968" y="3328"/>
                  </a:cubicBezTo>
                  <a:lnTo>
                    <a:pt x="968" y="479"/>
                  </a:lnTo>
                  <a:cubicBezTo>
                    <a:pt x="968" y="213"/>
                    <a:pt x="755" y="0"/>
                    <a:pt x="489" y="0"/>
                  </a:cubicBez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7"/>
          <p:cNvGrpSpPr/>
          <p:nvPr/>
        </p:nvGrpSpPr>
        <p:grpSpPr>
          <a:xfrm flipH="1">
            <a:off x="451315" y="643448"/>
            <a:ext cx="519196" cy="620409"/>
            <a:chOff x="-2727738" y="2878591"/>
            <a:chExt cx="727675" cy="869530"/>
          </a:xfrm>
        </p:grpSpPr>
        <p:sp>
          <p:nvSpPr>
            <p:cNvPr id="235" name="Google Shape;235;p7"/>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7"/>
          <p:cNvSpPr/>
          <p:nvPr/>
        </p:nvSpPr>
        <p:spPr>
          <a:xfrm>
            <a:off x="605050" y="4442512"/>
            <a:ext cx="7944385" cy="252722"/>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7"/>
          <p:cNvGrpSpPr/>
          <p:nvPr/>
        </p:nvGrpSpPr>
        <p:grpSpPr>
          <a:xfrm flipH="1">
            <a:off x="5927281" y="1318286"/>
            <a:ext cx="2170305" cy="3250714"/>
            <a:chOff x="-535697" y="-610175"/>
            <a:chExt cx="255372" cy="382500"/>
          </a:xfrm>
        </p:grpSpPr>
        <p:sp>
          <p:nvSpPr>
            <p:cNvPr id="243" name="Google Shape;243;p7"/>
            <p:cNvSpPr/>
            <p:nvPr/>
          </p:nvSpPr>
          <p:spPr>
            <a:xfrm>
              <a:off x="-535697"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535697"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505822"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505822"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535697"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7"/>
          <p:cNvGrpSpPr/>
          <p:nvPr/>
        </p:nvGrpSpPr>
        <p:grpSpPr>
          <a:xfrm flipH="1">
            <a:off x="5511158" y="3925961"/>
            <a:ext cx="651885" cy="656710"/>
            <a:chOff x="4392475" y="4247738"/>
            <a:chExt cx="332425" cy="334902"/>
          </a:xfrm>
        </p:grpSpPr>
        <p:sp>
          <p:nvSpPr>
            <p:cNvPr id="258" name="Google Shape;258;p7"/>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7"/>
          <p:cNvGrpSpPr/>
          <p:nvPr/>
        </p:nvGrpSpPr>
        <p:grpSpPr>
          <a:xfrm>
            <a:off x="4571997" y="4078596"/>
            <a:ext cx="850800" cy="490289"/>
            <a:chOff x="6625736" y="4095721"/>
            <a:chExt cx="850800" cy="490240"/>
          </a:xfrm>
        </p:grpSpPr>
        <p:sp>
          <p:nvSpPr>
            <p:cNvPr id="269" name="Google Shape;269;p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7"/>
          <p:cNvSpPr/>
          <p:nvPr/>
        </p:nvSpPr>
        <p:spPr>
          <a:xfrm rot="-3902690">
            <a:off x="8243314" y="2796142"/>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rot="-3902690">
            <a:off x="5149468" y="1846176"/>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4349070" y="3368321"/>
            <a:ext cx="115938" cy="99416"/>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6665071" y="3667399"/>
            <a:ext cx="95151" cy="9321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5460296" y="30406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4534319" y="27344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3811352" y="1234477"/>
            <a:ext cx="136599" cy="14222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txBox="1">
            <a:spLocks noGrp="1"/>
          </p:cNvSpPr>
          <p:nvPr>
            <p:ph type="title"/>
          </p:nvPr>
        </p:nvSpPr>
        <p:spPr>
          <a:xfrm>
            <a:off x="938650" y="1111775"/>
            <a:ext cx="3410400" cy="9291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5200" b="0">
                <a:latin typeface="Playfair Display ExtraBold"/>
                <a:ea typeface="Playfair Display ExtraBold"/>
                <a:cs typeface="Playfair Display ExtraBold"/>
                <a:sym typeface="Playfair Display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21" name="Google Shape;321;p7"/>
          <p:cNvSpPr txBox="1">
            <a:spLocks noGrp="1"/>
          </p:cNvSpPr>
          <p:nvPr>
            <p:ph type="subTitle" idx="1"/>
          </p:nvPr>
        </p:nvSpPr>
        <p:spPr>
          <a:xfrm>
            <a:off x="938650" y="2111550"/>
            <a:ext cx="3320400" cy="9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sp>
        <p:nvSpPr>
          <p:cNvPr id="323" name="Google Shape;323;p8"/>
          <p:cNvSpPr/>
          <p:nvPr/>
        </p:nvSpPr>
        <p:spPr>
          <a:xfrm>
            <a:off x="172437" y="4405475"/>
            <a:ext cx="8609302" cy="326800"/>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rot="-4899403" flipH="1">
            <a:off x="2791338" y="-523783"/>
            <a:ext cx="3552976" cy="4975386"/>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8"/>
          <p:cNvGrpSpPr/>
          <p:nvPr/>
        </p:nvGrpSpPr>
        <p:grpSpPr>
          <a:xfrm>
            <a:off x="2664726" y="3162575"/>
            <a:ext cx="3814537" cy="1434617"/>
            <a:chOff x="2635662" y="3129000"/>
            <a:chExt cx="3814537" cy="1434617"/>
          </a:xfrm>
        </p:grpSpPr>
        <p:grpSp>
          <p:nvGrpSpPr>
            <p:cNvPr id="326" name="Google Shape;326;p8"/>
            <p:cNvGrpSpPr/>
            <p:nvPr/>
          </p:nvGrpSpPr>
          <p:grpSpPr>
            <a:xfrm>
              <a:off x="2635662" y="3129000"/>
              <a:ext cx="3814537" cy="1434617"/>
              <a:chOff x="970520" y="3147757"/>
              <a:chExt cx="3778640" cy="1421117"/>
            </a:xfrm>
          </p:grpSpPr>
          <p:sp>
            <p:nvSpPr>
              <p:cNvPr id="327" name="Google Shape;327;p8"/>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8"/>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8"/>
          <p:cNvSpPr txBox="1">
            <a:spLocks noGrp="1"/>
          </p:cNvSpPr>
          <p:nvPr>
            <p:ph type="title"/>
          </p:nvPr>
        </p:nvSpPr>
        <p:spPr>
          <a:xfrm>
            <a:off x="2814000" y="856313"/>
            <a:ext cx="3516000" cy="200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1pPr>
            <a:lvl2pPr lvl="1">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2pPr>
            <a:lvl3pPr lvl="2">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3pPr>
            <a:lvl4pPr lvl="3">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4pPr>
            <a:lvl5pPr lvl="4">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5pPr>
            <a:lvl6pPr lvl="5">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6pPr>
            <a:lvl7pPr lvl="6">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7pPr>
            <a:lvl8pPr lvl="7">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8pPr>
            <a:lvl9pPr lvl="8">
              <a:spcBef>
                <a:spcPts val="0"/>
              </a:spcBef>
              <a:spcAft>
                <a:spcPts val="0"/>
              </a:spcAft>
              <a:buSzPts val="4800"/>
              <a:buFont typeface="Playfair Display ExtraBold"/>
              <a:buNone/>
              <a:defRPr sz="4800">
                <a:latin typeface="Playfair Display ExtraBold"/>
                <a:ea typeface="Playfair Display ExtraBold"/>
                <a:cs typeface="Playfair Display ExtraBold"/>
                <a:sym typeface="Playfair Display ExtraBold"/>
              </a:defRPr>
            </a:lvl9pPr>
          </a:lstStyle>
          <a:p>
            <a:endParaRPr/>
          </a:p>
        </p:txBody>
      </p:sp>
      <p:sp>
        <p:nvSpPr>
          <p:cNvPr id="342" name="Google Shape;342;p8"/>
          <p:cNvSpPr/>
          <p:nvPr/>
        </p:nvSpPr>
        <p:spPr>
          <a:xfrm rot="-364779">
            <a:off x="6684800" y="2320502"/>
            <a:ext cx="662874" cy="450367"/>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rot="-364779">
            <a:off x="6859574" y="2624676"/>
            <a:ext cx="478996" cy="207380"/>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1774350" y="2334287"/>
            <a:ext cx="552628" cy="38157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1838300" y="2689789"/>
            <a:ext cx="489389" cy="14670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8"/>
          <p:cNvGrpSpPr/>
          <p:nvPr/>
        </p:nvGrpSpPr>
        <p:grpSpPr>
          <a:xfrm rot="-667337">
            <a:off x="1955286" y="628139"/>
            <a:ext cx="514443" cy="550078"/>
            <a:chOff x="2106473" y="1676890"/>
            <a:chExt cx="514452" cy="550088"/>
          </a:xfrm>
        </p:grpSpPr>
        <p:sp>
          <p:nvSpPr>
            <p:cNvPr id="347" name="Google Shape;347;p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8"/>
          <p:cNvGrpSpPr/>
          <p:nvPr/>
        </p:nvGrpSpPr>
        <p:grpSpPr>
          <a:xfrm rot="5115862" flipH="1">
            <a:off x="6854137" y="1124182"/>
            <a:ext cx="519149" cy="620353"/>
            <a:chOff x="-2727738" y="2878591"/>
            <a:chExt cx="727675" cy="869530"/>
          </a:xfrm>
        </p:grpSpPr>
        <p:sp>
          <p:nvSpPr>
            <p:cNvPr id="350" name="Google Shape;350;p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8"/>
          <p:cNvSpPr/>
          <p:nvPr/>
        </p:nvSpPr>
        <p:spPr>
          <a:xfrm>
            <a:off x="6046051" y="59107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987341" y="1626826"/>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1796253" y="1484329"/>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6191469" y="9611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7833095" y="17835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1387421" y="20653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7444244" y="193157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7664999" y="1718650"/>
            <a:ext cx="75350" cy="64881"/>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8"/>
          <p:cNvGrpSpPr/>
          <p:nvPr/>
        </p:nvGrpSpPr>
        <p:grpSpPr>
          <a:xfrm>
            <a:off x="739067" y="3158583"/>
            <a:ext cx="1207927" cy="1434608"/>
            <a:chOff x="-2819875" y="-1836800"/>
            <a:chExt cx="314425" cy="373450"/>
          </a:xfrm>
        </p:grpSpPr>
        <p:sp>
          <p:nvSpPr>
            <p:cNvPr id="365" name="Google Shape;365;p8"/>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8"/>
          <p:cNvGrpSpPr/>
          <p:nvPr/>
        </p:nvGrpSpPr>
        <p:grpSpPr>
          <a:xfrm>
            <a:off x="7605845" y="2208168"/>
            <a:ext cx="799104" cy="2384746"/>
            <a:chOff x="7462859" y="635000"/>
            <a:chExt cx="1326314" cy="3958085"/>
          </a:xfrm>
        </p:grpSpPr>
        <p:grpSp>
          <p:nvGrpSpPr>
            <p:cNvPr id="379" name="Google Shape;379;p8"/>
            <p:cNvGrpSpPr/>
            <p:nvPr/>
          </p:nvGrpSpPr>
          <p:grpSpPr>
            <a:xfrm>
              <a:off x="7462859" y="635000"/>
              <a:ext cx="1326314" cy="3958085"/>
              <a:chOff x="-2405225" y="-1911776"/>
              <a:chExt cx="160150" cy="477926"/>
            </a:xfrm>
          </p:grpSpPr>
          <p:sp>
            <p:nvSpPr>
              <p:cNvPr id="380" name="Google Shape;380;p8"/>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8"/>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3"/>
        <p:cNvGrpSpPr/>
        <p:nvPr/>
      </p:nvGrpSpPr>
      <p:grpSpPr>
        <a:xfrm>
          <a:off x="0" y="0"/>
          <a:ext cx="0" cy="0"/>
          <a:chOff x="0" y="0"/>
          <a:chExt cx="0" cy="0"/>
        </a:xfrm>
      </p:grpSpPr>
      <p:sp>
        <p:nvSpPr>
          <p:cNvPr id="414" name="Google Shape;414;p9"/>
          <p:cNvSpPr/>
          <p:nvPr/>
        </p:nvSpPr>
        <p:spPr>
          <a:xfrm>
            <a:off x="161349" y="4442500"/>
            <a:ext cx="8831812" cy="252722"/>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rot="4899399">
            <a:off x="2741114" y="-1013711"/>
            <a:ext cx="3552949" cy="523719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9"/>
          <p:cNvGrpSpPr/>
          <p:nvPr/>
        </p:nvGrpSpPr>
        <p:grpSpPr>
          <a:xfrm>
            <a:off x="7462970" y="895324"/>
            <a:ext cx="1225780" cy="3657666"/>
            <a:chOff x="7462859" y="635000"/>
            <a:chExt cx="1326314" cy="3958085"/>
          </a:xfrm>
        </p:grpSpPr>
        <p:grpSp>
          <p:nvGrpSpPr>
            <p:cNvPr id="417" name="Google Shape;417;p9"/>
            <p:cNvGrpSpPr/>
            <p:nvPr/>
          </p:nvGrpSpPr>
          <p:grpSpPr>
            <a:xfrm>
              <a:off x="7462859" y="635000"/>
              <a:ext cx="1326314" cy="3958085"/>
              <a:chOff x="-2405225" y="-1911776"/>
              <a:chExt cx="160150" cy="477926"/>
            </a:xfrm>
          </p:grpSpPr>
          <p:sp>
            <p:nvSpPr>
              <p:cNvPr id="418" name="Google Shape;418;p9"/>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9"/>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a:off x="102081" y="1562876"/>
            <a:ext cx="1785351" cy="3000756"/>
            <a:chOff x="-3487875" y="-1884325"/>
            <a:chExt cx="252400" cy="424225"/>
          </a:xfrm>
        </p:grpSpPr>
        <p:sp>
          <p:nvSpPr>
            <p:cNvPr id="452" name="Google Shape;452;p9"/>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9"/>
          <p:cNvGrpSpPr/>
          <p:nvPr/>
        </p:nvGrpSpPr>
        <p:grpSpPr>
          <a:xfrm rot="5821213">
            <a:off x="6555907" y="2584289"/>
            <a:ext cx="685882" cy="819589"/>
            <a:chOff x="-2727738" y="2878591"/>
            <a:chExt cx="727675" cy="869530"/>
          </a:xfrm>
        </p:grpSpPr>
        <p:sp>
          <p:nvSpPr>
            <p:cNvPr id="513" name="Google Shape;513;p9"/>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9"/>
          <p:cNvSpPr/>
          <p:nvPr/>
        </p:nvSpPr>
        <p:spPr>
          <a:xfrm>
            <a:off x="6976401" y="235690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6851259" y="3462424"/>
            <a:ext cx="95151" cy="9321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956965" y="2776436"/>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2232695" y="2944371"/>
            <a:ext cx="115938" cy="99416"/>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887421" y="1099495"/>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9"/>
          <p:cNvGrpSpPr/>
          <p:nvPr/>
        </p:nvGrpSpPr>
        <p:grpSpPr>
          <a:xfrm>
            <a:off x="2669987" y="3129000"/>
            <a:ext cx="3814537" cy="1434617"/>
            <a:chOff x="2635662" y="3129000"/>
            <a:chExt cx="3814537" cy="1434617"/>
          </a:xfrm>
        </p:grpSpPr>
        <p:grpSp>
          <p:nvGrpSpPr>
            <p:cNvPr id="525" name="Google Shape;525;p9"/>
            <p:cNvGrpSpPr/>
            <p:nvPr/>
          </p:nvGrpSpPr>
          <p:grpSpPr>
            <a:xfrm>
              <a:off x="2635662" y="3129000"/>
              <a:ext cx="3814537" cy="1434617"/>
              <a:chOff x="970520" y="3147757"/>
              <a:chExt cx="3778640" cy="1421117"/>
            </a:xfrm>
          </p:grpSpPr>
          <p:sp>
            <p:nvSpPr>
              <p:cNvPr id="526" name="Google Shape;526;p9"/>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9"/>
            <p:cNvSpPr/>
            <p:nvPr/>
          </p:nvSpPr>
          <p:spPr>
            <a:xfrm>
              <a:off x="3710175" y="3301850"/>
              <a:ext cx="1434900" cy="252600"/>
            </a:xfrm>
            <a:prstGeom prst="roundRect">
              <a:avLst>
                <a:gd name="adj" fmla="val 50000"/>
              </a:avLst>
            </a:pr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545625"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9"/>
          <p:cNvSpPr txBox="1">
            <a:spLocks noGrp="1"/>
          </p:cNvSpPr>
          <p:nvPr>
            <p:ph type="title"/>
          </p:nvPr>
        </p:nvSpPr>
        <p:spPr>
          <a:xfrm>
            <a:off x="2393900" y="846025"/>
            <a:ext cx="4356600" cy="9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200">
                <a:latin typeface="Playfair Display ExtraBold"/>
                <a:ea typeface="Playfair Display ExtraBold"/>
                <a:cs typeface="Playfair Display ExtraBold"/>
                <a:sym typeface="Playfair Display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1" name="Google Shape;541;p9"/>
          <p:cNvSpPr txBox="1">
            <a:spLocks noGrp="1"/>
          </p:cNvSpPr>
          <p:nvPr>
            <p:ph type="subTitle" idx="1"/>
          </p:nvPr>
        </p:nvSpPr>
        <p:spPr>
          <a:xfrm>
            <a:off x="2693900" y="1855300"/>
            <a:ext cx="3756300" cy="93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2"/>
        <p:cNvGrpSpPr/>
        <p:nvPr/>
      </p:nvGrpSpPr>
      <p:grpSpPr>
        <a:xfrm>
          <a:off x="0" y="0"/>
          <a:ext cx="0" cy="0"/>
          <a:chOff x="0" y="0"/>
          <a:chExt cx="0" cy="0"/>
        </a:xfrm>
      </p:grpSpPr>
      <p:sp>
        <p:nvSpPr>
          <p:cNvPr id="543" name="Google Shape;543;p10"/>
          <p:cNvSpPr/>
          <p:nvPr/>
        </p:nvSpPr>
        <p:spPr>
          <a:xfrm rot="-5724790">
            <a:off x="1725294" y="-3231152"/>
            <a:ext cx="3615488" cy="8127553"/>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0"/>
          <p:cNvSpPr txBox="1">
            <a:spLocks noGrp="1"/>
          </p:cNvSpPr>
          <p:nvPr>
            <p:ph type="title"/>
          </p:nvPr>
        </p:nvSpPr>
        <p:spPr>
          <a:xfrm>
            <a:off x="681375" y="305825"/>
            <a:ext cx="6853800" cy="2066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SemiBold"/>
              <a:buNone/>
              <a:defRPr sz="5200">
                <a:solidFill>
                  <a:schemeClr val="dk1"/>
                </a:solidFill>
                <a:latin typeface="Playfair Display ExtraBold"/>
                <a:ea typeface="Playfair Display ExtraBold"/>
                <a:cs typeface="Playfair Display ExtraBold"/>
                <a:sym typeface="Playfair Display ExtraBold"/>
              </a:defRPr>
            </a:lvl1pPr>
            <a:lvl2pPr lvl="1"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2pPr>
            <a:lvl3pPr lvl="2"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3pPr>
            <a:lvl4pPr lvl="3"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4pPr>
            <a:lvl5pPr lvl="4"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5pPr>
            <a:lvl6pPr lvl="5"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6pPr>
            <a:lvl7pPr lvl="6"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7pPr>
            <a:lvl8pPr lvl="7"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8pPr>
            <a:lvl9pPr lvl="8"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4425" y="445025"/>
            <a:ext cx="7695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1pPr>
            <a:lvl2pPr lvl="1">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2pPr>
            <a:lvl3pPr lvl="2">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3pPr>
            <a:lvl4pPr lvl="3">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4pPr>
            <a:lvl5pPr lvl="4">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5pPr>
            <a:lvl6pPr lvl="5">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6pPr>
            <a:lvl7pPr lvl="6">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7pPr>
            <a:lvl8pPr lvl="7">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8pPr>
            <a:lvl9pPr lvl="8">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9pPr>
          </a:lstStyle>
          <a:p>
            <a:endParaRPr/>
          </a:p>
        </p:txBody>
      </p:sp>
      <p:sp>
        <p:nvSpPr>
          <p:cNvPr id="7" name="Google Shape;7;p1"/>
          <p:cNvSpPr txBox="1">
            <a:spLocks noGrp="1"/>
          </p:cNvSpPr>
          <p:nvPr>
            <p:ph type="body" idx="1"/>
          </p:nvPr>
        </p:nvSpPr>
        <p:spPr>
          <a:xfrm>
            <a:off x="724425" y="1152475"/>
            <a:ext cx="7695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28"/>
          <p:cNvSpPr txBox="1">
            <a:spLocks noGrp="1"/>
          </p:cNvSpPr>
          <p:nvPr>
            <p:ph type="ctrTitle"/>
          </p:nvPr>
        </p:nvSpPr>
        <p:spPr>
          <a:xfrm>
            <a:off x="2410800" y="484138"/>
            <a:ext cx="4322400" cy="172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Welcome Back to Book Club </a:t>
            </a:r>
            <a:endParaRPr/>
          </a:p>
        </p:txBody>
      </p:sp>
      <p:sp>
        <p:nvSpPr>
          <p:cNvPr id="1510" name="Google Shape;1510;p28"/>
          <p:cNvSpPr txBox="1">
            <a:spLocks noGrp="1"/>
          </p:cNvSpPr>
          <p:nvPr>
            <p:ph type="subTitle" idx="1"/>
          </p:nvPr>
        </p:nvSpPr>
        <p:spPr>
          <a:xfrm>
            <a:off x="2855250" y="2571738"/>
            <a:ext cx="3433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Week 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37"/>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Choice 1</a:t>
            </a:r>
            <a:endParaRPr/>
          </a:p>
        </p:txBody>
      </p:sp>
      <p:sp>
        <p:nvSpPr>
          <p:cNvPr id="1573" name="Google Shape;1573;p37"/>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AutoNum type="arabicPeriod"/>
            </a:pPr>
            <a:r>
              <a:rPr lang="en" sz="2100"/>
              <a:t>During Nora’s speech in </a:t>
            </a:r>
            <a:r>
              <a:rPr lang="en" sz="2100" i="1"/>
              <a:t>The Tree That Is Our Life</a:t>
            </a:r>
            <a:r>
              <a:rPr lang="en" sz="2100"/>
              <a:t>, who inspired a lot of what she said?</a:t>
            </a:r>
            <a:endParaRPr sz="2100"/>
          </a:p>
          <a:p>
            <a:pPr marL="0" lvl="0" indent="0" algn="l" rtl="0">
              <a:lnSpc>
                <a:spcPct val="115000"/>
              </a:lnSpc>
              <a:spcBef>
                <a:spcPts val="0"/>
              </a:spcBef>
              <a:spcAft>
                <a:spcPts val="0"/>
              </a:spcAft>
              <a:buNone/>
            </a:pPr>
            <a:endParaRPr sz="2100"/>
          </a:p>
          <a:p>
            <a:pPr marL="914400" lvl="1" indent="-361950" algn="l" rtl="0">
              <a:lnSpc>
                <a:spcPct val="115000"/>
              </a:lnSpc>
              <a:spcBef>
                <a:spcPts val="0"/>
              </a:spcBef>
              <a:spcAft>
                <a:spcPts val="0"/>
              </a:spcAft>
              <a:buClr>
                <a:schemeClr val="dk1"/>
              </a:buClr>
              <a:buSzPts val="2100"/>
              <a:buFont typeface="Roboto"/>
              <a:buAutoNum type="alphaLcPeriod"/>
            </a:pPr>
            <a:r>
              <a:rPr lang="en" sz="2100"/>
              <a:t>Her mother </a:t>
            </a:r>
            <a:endParaRPr sz="2100"/>
          </a:p>
          <a:p>
            <a:pPr marL="914400" lvl="1" indent="-361950" algn="l" rtl="0">
              <a:lnSpc>
                <a:spcPct val="115000"/>
              </a:lnSpc>
              <a:spcBef>
                <a:spcPts val="0"/>
              </a:spcBef>
              <a:spcAft>
                <a:spcPts val="0"/>
              </a:spcAft>
              <a:buClr>
                <a:schemeClr val="dk1"/>
              </a:buClr>
              <a:buSzPts val="2100"/>
              <a:buFont typeface="Roboto"/>
              <a:buAutoNum type="alphaLcPeriod"/>
            </a:pPr>
            <a:r>
              <a:rPr lang="en" sz="2100"/>
              <a:t>Mrs Elm </a:t>
            </a:r>
            <a:endParaRPr sz="2100"/>
          </a:p>
          <a:p>
            <a:pPr marL="914400" lvl="1" indent="-361950" algn="l" rtl="0">
              <a:lnSpc>
                <a:spcPct val="115000"/>
              </a:lnSpc>
              <a:spcBef>
                <a:spcPts val="0"/>
              </a:spcBef>
              <a:spcAft>
                <a:spcPts val="0"/>
              </a:spcAft>
              <a:buClr>
                <a:schemeClr val="dk1"/>
              </a:buClr>
              <a:buSzPts val="2100"/>
              <a:buFont typeface="Roboto"/>
              <a:buAutoNum type="alphaLcPeriod"/>
            </a:pPr>
            <a:r>
              <a:rPr lang="en" sz="2100"/>
              <a:t>Her father </a:t>
            </a:r>
            <a:endParaRPr sz="2100"/>
          </a:p>
          <a:p>
            <a:pPr marL="914400" lvl="1" indent="-361950" algn="l" rtl="0">
              <a:lnSpc>
                <a:spcPct val="115000"/>
              </a:lnSpc>
              <a:spcBef>
                <a:spcPts val="0"/>
              </a:spcBef>
              <a:spcAft>
                <a:spcPts val="0"/>
              </a:spcAft>
              <a:buClr>
                <a:schemeClr val="dk1"/>
              </a:buClr>
              <a:buSzPts val="2100"/>
              <a:buFont typeface="Roboto"/>
              <a:buAutoNum type="alphaLcPeriod"/>
            </a:pPr>
            <a:r>
              <a:rPr lang="en" sz="2100"/>
              <a:t>Joe </a:t>
            </a:r>
            <a:endParaRPr sz="2100"/>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38"/>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 1</a:t>
            </a:r>
            <a:endParaRPr/>
          </a:p>
        </p:txBody>
      </p:sp>
      <p:sp>
        <p:nvSpPr>
          <p:cNvPr id="1579" name="Google Shape;1579;p38"/>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AutoNum type="arabicPeriod"/>
            </a:pPr>
            <a:r>
              <a:rPr lang="en" sz="2400"/>
              <a:t>Nora talks a lot about her relationship with Mrs Elm in the book. In the chapter </a:t>
            </a:r>
            <a:r>
              <a:rPr lang="en" sz="2400" i="1"/>
              <a:t>The Tree That Is Our Life, </a:t>
            </a:r>
            <a:r>
              <a:rPr lang="en" sz="2400"/>
              <a:t>she even uses the lessons/philosophies Mrs Elm has taught her in her speech. Why was this such a significant relationship for her? </a:t>
            </a:r>
            <a:endParaRPr sz="2400"/>
          </a:p>
          <a:p>
            <a:pPr marL="457200" lvl="0" indent="0" algn="l" rtl="0">
              <a:lnSpc>
                <a:spcPct val="115000"/>
              </a:lnSpc>
              <a:spcBef>
                <a:spcPts val="0"/>
              </a:spcBef>
              <a:spcAft>
                <a:spcPts val="0"/>
              </a:spcAft>
              <a:buNone/>
            </a:pPr>
            <a:endParaRPr sz="2400"/>
          </a:p>
          <a:p>
            <a:pPr marL="457200" lvl="0" indent="0" algn="l" rtl="0">
              <a:lnSpc>
                <a:spcPct val="115000"/>
              </a:lnSpc>
              <a:spcBef>
                <a:spcPts val="0"/>
              </a:spcBef>
              <a:spcAft>
                <a:spcPts val="0"/>
              </a:spcAft>
              <a:buNone/>
            </a:pPr>
            <a:r>
              <a:rPr lang="en" sz="2400"/>
              <a:t>Can you think of a mentor or someone you look up to in your life?</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39"/>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Choice 2</a:t>
            </a:r>
            <a:endParaRPr/>
          </a:p>
        </p:txBody>
      </p:sp>
      <p:sp>
        <p:nvSpPr>
          <p:cNvPr id="1585" name="Google Shape;1585;p39"/>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2500"/>
          </a:p>
          <a:p>
            <a:pPr marL="0" lvl="0" indent="0" algn="l" rtl="0">
              <a:lnSpc>
                <a:spcPct val="150000"/>
              </a:lnSpc>
              <a:spcBef>
                <a:spcPts val="0"/>
              </a:spcBef>
              <a:spcAft>
                <a:spcPts val="0"/>
              </a:spcAft>
              <a:buNone/>
            </a:pPr>
            <a:r>
              <a:rPr lang="en" sz="2500"/>
              <a:t>2. True or False: In the chapter </a:t>
            </a:r>
            <a:r>
              <a:rPr lang="en" sz="2500" i="1"/>
              <a:t>The Tree That Is Our Life</a:t>
            </a:r>
            <a:r>
              <a:rPr lang="en" sz="2500"/>
              <a:t>, Nora had made it to the Olympics two times and won a gold medal. </a:t>
            </a:r>
            <a:endParaRPr sz="2500"/>
          </a:p>
          <a:p>
            <a:pPr marL="0" lvl="0" indent="0" algn="l" rtl="0">
              <a:lnSpc>
                <a:spcPct val="150000"/>
              </a:lnSpc>
              <a:spcBef>
                <a:spcPts val="0"/>
              </a:spcBef>
              <a:spcAft>
                <a:spcPts val="0"/>
              </a:spcAft>
              <a:buNone/>
            </a:pPr>
            <a:endParaRPr sz="2500"/>
          </a:p>
          <a:p>
            <a:pPr marL="0" lvl="0" indent="0" algn="l" rtl="0">
              <a:lnSpc>
                <a:spcPct val="150000"/>
              </a:lnSpc>
              <a:spcBef>
                <a:spcPts val="0"/>
              </a:spcBef>
              <a:spcAft>
                <a:spcPts val="0"/>
              </a:spcAft>
              <a:buNone/>
            </a:pPr>
            <a:r>
              <a:rPr lang="en" sz="2500"/>
              <a:t>  </a:t>
            </a:r>
            <a:endParaRPr sz="2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40"/>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 2</a:t>
            </a:r>
            <a:endParaRPr/>
          </a:p>
        </p:txBody>
      </p:sp>
      <p:sp>
        <p:nvSpPr>
          <p:cNvPr id="1591" name="Google Shape;1591;p40"/>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latin typeface="Arial"/>
                <a:ea typeface="Arial"/>
                <a:cs typeface="Arial"/>
                <a:sym typeface="Arial"/>
              </a:rPr>
              <a:t>2. Nora has experienced alternate lives where she achieves success in one area of her life (ex. making it to the Olympics) at the expense of all the rest. </a:t>
            </a:r>
            <a:endParaRPr sz="2200">
              <a:latin typeface="Arial"/>
              <a:ea typeface="Arial"/>
              <a:cs typeface="Arial"/>
              <a:sym typeface="Arial"/>
            </a:endParaRPr>
          </a:p>
          <a:p>
            <a:pPr marL="0" lvl="0" indent="0" algn="l" rtl="0">
              <a:lnSpc>
                <a:spcPct val="115000"/>
              </a:lnSpc>
              <a:spcBef>
                <a:spcPts val="0"/>
              </a:spcBef>
              <a:spcAft>
                <a:spcPts val="0"/>
              </a:spcAft>
              <a:buNone/>
            </a:pPr>
            <a:endParaRPr sz="2200">
              <a:latin typeface="Arial"/>
              <a:ea typeface="Arial"/>
              <a:cs typeface="Arial"/>
              <a:sym typeface="Arial"/>
            </a:endParaRPr>
          </a:p>
          <a:p>
            <a:pPr marL="0" lvl="0" indent="0" algn="l" rtl="0">
              <a:lnSpc>
                <a:spcPct val="115000"/>
              </a:lnSpc>
              <a:spcBef>
                <a:spcPts val="0"/>
              </a:spcBef>
              <a:spcAft>
                <a:spcPts val="0"/>
              </a:spcAft>
              <a:buNone/>
            </a:pPr>
            <a:r>
              <a:rPr lang="en" sz="2200">
                <a:latin typeface="Arial"/>
                <a:ea typeface="Arial"/>
                <a:cs typeface="Arial"/>
                <a:sym typeface="Arial"/>
              </a:rPr>
              <a:t>Do you think it’s possible to reach fame/fortune and have balance with other areas of your life?</a:t>
            </a:r>
            <a:endParaRPr sz="2200">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41"/>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Choice 3</a:t>
            </a:r>
            <a:endParaRPr/>
          </a:p>
          <a:p>
            <a:pPr marL="0" lvl="0" indent="0" algn="l" rtl="0">
              <a:spcBef>
                <a:spcPts val="0"/>
              </a:spcBef>
              <a:spcAft>
                <a:spcPts val="0"/>
              </a:spcAft>
              <a:buNone/>
            </a:pPr>
            <a:endParaRPr/>
          </a:p>
        </p:txBody>
      </p:sp>
      <p:sp>
        <p:nvSpPr>
          <p:cNvPr id="1597" name="Google Shape;1597;p41"/>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r>
              <a:rPr lang="en" sz="2400"/>
              <a:t>Who is Ingrid trying to escape from by taking the research position in Svalbard (page 120)?</a:t>
            </a:r>
            <a:endParaRPr sz="2400"/>
          </a:p>
          <a:p>
            <a:pPr marL="914400" lvl="1" indent="-381000" algn="l" rtl="0">
              <a:lnSpc>
                <a:spcPct val="115000"/>
              </a:lnSpc>
              <a:spcBef>
                <a:spcPts val="0"/>
              </a:spcBef>
              <a:spcAft>
                <a:spcPts val="0"/>
              </a:spcAft>
              <a:buClr>
                <a:schemeClr val="dk1"/>
              </a:buClr>
              <a:buSzPts val="2400"/>
              <a:buFont typeface="Roboto"/>
              <a:buAutoNum type="alphaLcPeriod"/>
            </a:pPr>
            <a:r>
              <a:rPr lang="en" sz="2400"/>
              <a:t> The ghost of her husband </a:t>
            </a:r>
            <a:endParaRPr sz="2400"/>
          </a:p>
          <a:p>
            <a:pPr marL="914400" lvl="1" indent="-381000" algn="l" rtl="0">
              <a:lnSpc>
                <a:spcPct val="115000"/>
              </a:lnSpc>
              <a:spcBef>
                <a:spcPts val="0"/>
              </a:spcBef>
              <a:spcAft>
                <a:spcPts val="0"/>
              </a:spcAft>
              <a:buClr>
                <a:schemeClr val="dk1"/>
              </a:buClr>
              <a:buSzPts val="2400"/>
              <a:buFont typeface="Roboto"/>
              <a:buAutoNum type="alphaLcPeriod"/>
            </a:pPr>
            <a:r>
              <a:rPr lang="en" sz="2400"/>
              <a:t>The ghost of her mother</a:t>
            </a:r>
            <a:endParaRPr sz="2400"/>
          </a:p>
          <a:p>
            <a:pPr marL="914400" lvl="1" indent="-381000" algn="l" rtl="0">
              <a:lnSpc>
                <a:spcPct val="115000"/>
              </a:lnSpc>
              <a:spcBef>
                <a:spcPts val="0"/>
              </a:spcBef>
              <a:spcAft>
                <a:spcPts val="0"/>
              </a:spcAft>
              <a:buClr>
                <a:schemeClr val="dk1"/>
              </a:buClr>
              <a:buSzPts val="2400"/>
              <a:buFont typeface="Roboto"/>
              <a:buAutoNum type="alphaLcPeriod"/>
            </a:pPr>
            <a:r>
              <a:rPr lang="en" sz="2400"/>
              <a:t> The ghost of her best friend</a:t>
            </a:r>
            <a:endParaRPr sz="2400"/>
          </a:p>
          <a:p>
            <a:pPr marL="914400" lvl="1" indent="-381000" algn="l" rtl="0">
              <a:lnSpc>
                <a:spcPct val="115000"/>
              </a:lnSpc>
              <a:spcBef>
                <a:spcPts val="0"/>
              </a:spcBef>
              <a:spcAft>
                <a:spcPts val="0"/>
              </a:spcAft>
              <a:buClr>
                <a:schemeClr val="dk1"/>
              </a:buClr>
              <a:buSzPts val="2400"/>
              <a:buFont typeface="Roboto"/>
              <a:buAutoNum type="alphaLcPeriod"/>
            </a:pPr>
            <a:r>
              <a:rPr lang="en" sz="2400"/>
              <a:t>The ghost of her ex-husband</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42"/>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 3</a:t>
            </a:r>
            <a:endParaRPr/>
          </a:p>
        </p:txBody>
      </p:sp>
      <p:sp>
        <p:nvSpPr>
          <p:cNvPr id="1603" name="Google Shape;1603;p42"/>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In the chapter “Svalbard,” Ingrid says, “Places are places and memories are memories and life is fucking life” (page 120).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What does she mean by this? Are there places in your life that remind you of people in your life?</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43"/>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Choice 4</a:t>
            </a:r>
            <a:endParaRPr/>
          </a:p>
        </p:txBody>
      </p:sp>
      <p:sp>
        <p:nvSpPr>
          <p:cNvPr id="1609" name="Google Shape;1609;p43"/>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r>
              <a:rPr lang="en" sz="2400"/>
              <a:t>True or false: In the chapter “Hugo Lefevre,” there’s more darkness than sunlight on the boat?</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4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 4</a:t>
            </a:r>
            <a:endParaRPr/>
          </a:p>
        </p:txBody>
      </p:sp>
      <p:sp>
        <p:nvSpPr>
          <p:cNvPr id="1615" name="Google Shape;1615;p44"/>
          <p:cNvSpPr txBox="1">
            <a:spLocks noGrp="1"/>
          </p:cNvSpPr>
          <p:nvPr>
            <p:ph type="body" idx="1"/>
          </p:nvPr>
        </p:nvSpPr>
        <p:spPr>
          <a:xfrm>
            <a:off x="724425" y="1152475"/>
            <a:ext cx="7695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r>
              <a:rPr lang="en" sz="2400"/>
              <a:t>In the chapter “Hugo Lefevre” what does Hugo say is depressing about being on the boat? Do you agree that this situation is depressing? Would you want to live like that? (page 122)</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45"/>
          <p:cNvSpPr txBox="1">
            <a:spLocks noGrp="1"/>
          </p:cNvSpPr>
          <p:nvPr>
            <p:ph type="title"/>
          </p:nvPr>
        </p:nvSpPr>
        <p:spPr>
          <a:xfrm flipH="1">
            <a:off x="1716950" y="1255650"/>
            <a:ext cx="5335500" cy="114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500"/>
              <a:t>Crossword Puzzle!</a:t>
            </a:r>
            <a:endParaRPr sz="75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46"/>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26" name="Google Shape;1626;p46"/>
          <p:cNvSpPr txBox="1"/>
          <p:nvPr/>
        </p:nvSpPr>
        <p:spPr>
          <a:xfrm>
            <a:off x="284275" y="1261450"/>
            <a:ext cx="2887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1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The job Nora was assigned to on the boat, but she doesn’t know what it is. </a:t>
            </a:r>
            <a:endParaRPr sz="20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29"/>
          <p:cNvSpPr txBox="1">
            <a:spLocks noGrp="1"/>
          </p:cNvSpPr>
          <p:nvPr>
            <p:ph type="title" idx="4294967295"/>
          </p:nvPr>
        </p:nvSpPr>
        <p:spPr>
          <a:xfrm>
            <a:off x="3757050" y="809075"/>
            <a:ext cx="162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1516" name="Google Shape;1516;p29"/>
          <p:cNvSpPr txBox="1">
            <a:spLocks noGrp="1"/>
          </p:cNvSpPr>
          <p:nvPr>
            <p:ph type="body" idx="4294967295"/>
          </p:nvPr>
        </p:nvSpPr>
        <p:spPr>
          <a:xfrm>
            <a:off x="3036375" y="1360950"/>
            <a:ext cx="3623700" cy="2421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AutoNum type="arabicPeriod"/>
            </a:pPr>
            <a:r>
              <a:rPr lang="en" sz="2200"/>
              <a:t>Check in </a:t>
            </a:r>
            <a:endParaRPr sz="2200"/>
          </a:p>
          <a:p>
            <a:pPr marL="457200" lvl="0" indent="-368300" algn="l" rtl="0">
              <a:spcBef>
                <a:spcPts val="0"/>
              </a:spcBef>
              <a:spcAft>
                <a:spcPts val="0"/>
              </a:spcAft>
              <a:buClr>
                <a:schemeClr val="dk1"/>
              </a:buClr>
              <a:buSzPts val="2200"/>
              <a:buAutoNum type="arabicPeriod"/>
            </a:pPr>
            <a:r>
              <a:rPr lang="en" sz="2200"/>
              <a:t>Character List </a:t>
            </a:r>
            <a:endParaRPr sz="2200"/>
          </a:p>
          <a:p>
            <a:pPr marL="457200" lvl="0" indent="-368300" algn="l" rtl="0">
              <a:spcBef>
                <a:spcPts val="0"/>
              </a:spcBef>
              <a:spcAft>
                <a:spcPts val="0"/>
              </a:spcAft>
              <a:buClr>
                <a:schemeClr val="dk1"/>
              </a:buClr>
              <a:buSzPts val="2200"/>
              <a:buAutoNum type="arabicPeriod"/>
            </a:pPr>
            <a:r>
              <a:rPr lang="en" sz="2200"/>
              <a:t>Chapter Summaries </a:t>
            </a:r>
            <a:endParaRPr sz="2200"/>
          </a:p>
          <a:p>
            <a:pPr marL="457200" lvl="0" indent="-368300" algn="l" rtl="0">
              <a:spcBef>
                <a:spcPts val="0"/>
              </a:spcBef>
              <a:spcAft>
                <a:spcPts val="0"/>
              </a:spcAft>
              <a:buClr>
                <a:schemeClr val="dk1"/>
              </a:buClr>
              <a:buSzPts val="2200"/>
              <a:buAutoNum type="arabicPeriod"/>
            </a:pPr>
            <a:r>
              <a:rPr lang="en" sz="2200"/>
              <a:t>Discussion Questions </a:t>
            </a:r>
            <a:endParaRPr sz="2200"/>
          </a:p>
          <a:p>
            <a:pPr marL="457200" lvl="0" indent="-368300" algn="l" rtl="0">
              <a:spcBef>
                <a:spcPts val="0"/>
              </a:spcBef>
              <a:spcAft>
                <a:spcPts val="0"/>
              </a:spcAft>
              <a:buClr>
                <a:schemeClr val="dk1"/>
              </a:buClr>
              <a:buSzPts val="2200"/>
              <a:buAutoNum type="arabicPeriod"/>
            </a:pPr>
            <a:r>
              <a:rPr lang="en" sz="2200"/>
              <a:t>Crossword </a:t>
            </a:r>
            <a:endParaRPr sz="2200"/>
          </a:p>
          <a:p>
            <a:pPr marL="457200" lvl="0" indent="-368300" algn="l" rtl="0">
              <a:spcBef>
                <a:spcPts val="0"/>
              </a:spcBef>
              <a:spcAft>
                <a:spcPts val="0"/>
              </a:spcAft>
              <a:buClr>
                <a:schemeClr val="dk1"/>
              </a:buClr>
              <a:buSzPts val="2200"/>
              <a:buAutoNum type="arabicPeriod"/>
            </a:pPr>
            <a:r>
              <a:rPr lang="en" sz="2200"/>
              <a:t>Would You Rather </a:t>
            </a:r>
            <a:endParaRPr sz="2200"/>
          </a:p>
          <a:p>
            <a:pPr marL="457200" lvl="0" indent="-368300" algn="l" rtl="0">
              <a:spcBef>
                <a:spcPts val="0"/>
              </a:spcBef>
              <a:spcAft>
                <a:spcPts val="0"/>
              </a:spcAft>
              <a:buClr>
                <a:schemeClr val="dk1"/>
              </a:buClr>
              <a:buSzPts val="2200"/>
              <a:buAutoNum type="arabicPeriod"/>
            </a:pPr>
            <a:r>
              <a:rPr lang="en" sz="2200"/>
              <a:t>Homework </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pic>
        <p:nvPicPr>
          <p:cNvPr id="1631" name="Google Shape;1631;p47"/>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32" name="Google Shape;1632;p47"/>
          <p:cNvSpPr txBox="1"/>
          <p:nvPr/>
        </p:nvSpPr>
        <p:spPr>
          <a:xfrm>
            <a:off x="284275" y="1261450"/>
            <a:ext cx="2887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1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The job Nora was assigned to on the boat, but she doesn’t know what it is. </a:t>
            </a:r>
            <a:endParaRPr sz="2000">
              <a:latin typeface="Lato"/>
              <a:ea typeface="Lato"/>
              <a:cs typeface="Lato"/>
              <a:sym typeface="Lato"/>
            </a:endParaRPr>
          </a:p>
        </p:txBody>
      </p:sp>
      <p:sp>
        <p:nvSpPr>
          <p:cNvPr id="1633" name="Google Shape;1633;p47"/>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pic>
        <p:nvPicPr>
          <p:cNvPr id="1638" name="Google Shape;1638;p48"/>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39" name="Google Shape;1639;p48"/>
          <p:cNvSpPr txBox="1"/>
          <p:nvPr/>
        </p:nvSpPr>
        <p:spPr>
          <a:xfrm>
            <a:off x="284275" y="1261450"/>
            <a:ext cx="2887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2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The type of herbal tea Joe gave to Nora. </a:t>
            </a:r>
            <a:endParaRPr sz="2000">
              <a:latin typeface="Lato"/>
              <a:ea typeface="Lato"/>
              <a:cs typeface="Lato"/>
              <a:sym typeface="Lato"/>
            </a:endParaRPr>
          </a:p>
        </p:txBody>
      </p:sp>
      <p:sp>
        <p:nvSpPr>
          <p:cNvPr id="1640" name="Google Shape;1640;p48"/>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pic>
        <p:nvPicPr>
          <p:cNvPr id="1645" name="Google Shape;1645;p49"/>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46" name="Google Shape;1646;p49"/>
          <p:cNvSpPr txBox="1"/>
          <p:nvPr/>
        </p:nvSpPr>
        <p:spPr>
          <a:xfrm>
            <a:off x="284275" y="1261450"/>
            <a:ext cx="2887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2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The type of herbal tea Joe gave to Nora. </a:t>
            </a:r>
            <a:endParaRPr sz="2000">
              <a:latin typeface="Lato"/>
              <a:ea typeface="Lato"/>
              <a:cs typeface="Lato"/>
              <a:sym typeface="Lato"/>
            </a:endParaRPr>
          </a:p>
        </p:txBody>
      </p:sp>
      <p:sp>
        <p:nvSpPr>
          <p:cNvPr id="1647" name="Google Shape;1647;p49"/>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48" name="Google Shape;1648;p49"/>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pic>
        <p:nvPicPr>
          <p:cNvPr id="1653" name="Google Shape;1653;p50"/>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54" name="Google Shape;1654;p50"/>
          <p:cNvSpPr txBox="1"/>
          <p:nvPr/>
        </p:nvSpPr>
        <p:spPr>
          <a:xfrm>
            <a:off x="284275" y="1261450"/>
            <a:ext cx="2887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3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Joe was Nora’s __________ in this reality. </a:t>
            </a:r>
            <a:endParaRPr sz="2000">
              <a:latin typeface="Lato"/>
              <a:ea typeface="Lato"/>
              <a:cs typeface="Lato"/>
              <a:sym typeface="Lato"/>
            </a:endParaRPr>
          </a:p>
        </p:txBody>
      </p:sp>
      <p:sp>
        <p:nvSpPr>
          <p:cNvPr id="1655" name="Google Shape;1655;p50"/>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56" name="Google Shape;1656;p50"/>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pic>
        <p:nvPicPr>
          <p:cNvPr id="1661" name="Google Shape;1661;p51"/>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62" name="Google Shape;1662;p51"/>
          <p:cNvSpPr txBox="1"/>
          <p:nvPr/>
        </p:nvSpPr>
        <p:spPr>
          <a:xfrm>
            <a:off x="284275" y="1261450"/>
            <a:ext cx="2887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3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Joe was Nora’s __________ in this reality. </a:t>
            </a:r>
            <a:endParaRPr sz="2000">
              <a:latin typeface="Lato"/>
              <a:ea typeface="Lato"/>
              <a:cs typeface="Lato"/>
              <a:sym typeface="Lato"/>
            </a:endParaRPr>
          </a:p>
        </p:txBody>
      </p:sp>
      <p:sp>
        <p:nvSpPr>
          <p:cNvPr id="1663" name="Google Shape;1663;p51"/>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64" name="Google Shape;1664;p51"/>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665" name="Google Shape;1665;p51"/>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pic>
        <p:nvPicPr>
          <p:cNvPr id="1670" name="Google Shape;1670;p52"/>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71" name="Google Shape;1671;p52"/>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4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At the end of her speech, Nora told everyone to be _______.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672" name="Google Shape;1672;p52"/>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73" name="Google Shape;1673;p52"/>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674" name="Google Shape;1674;p52"/>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Google Shape;1679;p53"/>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80" name="Google Shape;1680;p53"/>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4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At the end of her speech, Nora told everyone to be _______.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681" name="Google Shape;1681;p53"/>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82" name="Google Shape;1682;p53"/>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683" name="Google Shape;1683;p53"/>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684" name="Google Shape;1684;p53"/>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pic>
        <p:nvPicPr>
          <p:cNvPr id="1689" name="Google Shape;1689;p54"/>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690" name="Google Shape;1690;p54"/>
          <p:cNvSpPr txBox="1"/>
          <p:nvPr/>
        </p:nvSpPr>
        <p:spPr>
          <a:xfrm>
            <a:off x="284275" y="1261450"/>
            <a:ext cx="2887200" cy="186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5 Down: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The man who was talking to Nora while she was eating breakfast.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691" name="Google Shape;1691;p54"/>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692" name="Google Shape;1692;p54"/>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693" name="Google Shape;1693;p54"/>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694" name="Google Shape;1694;p54"/>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pic>
        <p:nvPicPr>
          <p:cNvPr id="1699" name="Google Shape;1699;p55"/>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00" name="Google Shape;1700;p55"/>
          <p:cNvSpPr txBox="1"/>
          <p:nvPr/>
        </p:nvSpPr>
        <p:spPr>
          <a:xfrm>
            <a:off x="284275" y="1261450"/>
            <a:ext cx="2887200" cy="186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5 Down: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The man who was talking to Nora while she was eating breakfast.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01" name="Google Shape;1701;p55"/>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02" name="Google Shape;1702;p55"/>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03" name="Google Shape;1703;p55"/>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04" name="Google Shape;1704;p55"/>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05" name="Google Shape;1705;p55"/>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pic>
        <p:nvPicPr>
          <p:cNvPr id="1710" name="Google Shape;1710;p56"/>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11" name="Google Shape;1711;p56"/>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6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In her speech Nora compares her life to a ________.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12" name="Google Shape;1712;p56"/>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13" name="Google Shape;1713;p56"/>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14" name="Google Shape;1714;p56"/>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15" name="Google Shape;1715;p56"/>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16" name="Google Shape;1716;p56"/>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30"/>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Weekly Check In </a:t>
            </a:r>
            <a:endParaRPr/>
          </a:p>
        </p:txBody>
      </p:sp>
      <p:sp>
        <p:nvSpPr>
          <p:cNvPr id="1522" name="Google Shape;1522;p30"/>
          <p:cNvSpPr txBox="1">
            <a:spLocks noGrp="1"/>
          </p:cNvSpPr>
          <p:nvPr>
            <p:ph type="body" idx="1"/>
          </p:nvPr>
        </p:nvSpPr>
        <p:spPr>
          <a:xfrm>
            <a:off x="724425" y="1152475"/>
            <a:ext cx="7695000" cy="1657800"/>
          </a:xfrm>
          <a:prstGeom prst="rect">
            <a:avLst/>
          </a:prstGeom>
        </p:spPr>
        <p:txBody>
          <a:bodyPr spcFirstLastPara="1" wrap="square" lIns="91425" tIns="91425" rIns="91425" bIns="91425" anchor="t" anchorCtr="0">
            <a:noAutofit/>
          </a:bodyPr>
          <a:lstStyle/>
          <a:p>
            <a:pPr marL="457200" lvl="0" indent="-412750" algn="l" rtl="0">
              <a:lnSpc>
                <a:spcPct val="150000"/>
              </a:lnSpc>
              <a:spcBef>
                <a:spcPts val="0"/>
              </a:spcBef>
              <a:spcAft>
                <a:spcPts val="0"/>
              </a:spcAft>
              <a:buClr>
                <a:schemeClr val="dk1"/>
              </a:buClr>
              <a:buSzPts val="2900"/>
              <a:buChar char="●"/>
            </a:pPr>
            <a:r>
              <a:rPr lang="en" sz="2900"/>
              <a:t>Highs and lows of the week </a:t>
            </a:r>
            <a:endParaRPr sz="2900"/>
          </a:p>
          <a:p>
            <a:pPr marL="457200" lvl="0" indent="-412750" algn="l" rtl="0">
              <a:lnSpc>
                <a:spcPct val="150000"/>
              </a:lnSpc>
              <a:spcBef>
                <a:spcPts val="0"/>
              </a:spcBef>
              <a:spcAft>
                <a:spcPts val="0"/>
              </a:spcAft>
              <a:buClr>
                <a:schemeClr val="dk1"/>
              </a:buClr>
              <a:buSzPts val="2900"/>
              <a:buChar char="●"/>
            </a:pPr>
            <a:r>
              <a:rPr lang="en" sz="2900"/>
              <a:t>What is your favorite item you’ve bought this year?</a:t>
            </a:r>
            <a:endParaRPr sz="2900"/>
          </a:p>
        </p:txBody>
      </p:sp>
      <p:pic>
        <p:nvPicPr>
          <p:cNvPr id="1523" name="Google Shape;1523;p30"/>
          <p:cNvPicPr preferRelativeResize="0"/>
          <p:nvPr/>
        </p:nvPicPr>
        <p:blipFill>
          <a:blip r:embed="rId3">
            <a:alphaModFix/>
          </a:blip>
          <a:stretch>
            <a:fillRect/>
          </a:stretch>
        </p:blipFill>
        <p:spPr>
          <a:xfrm>
            <a:off x="5094400" y="2867250"/>
            <a:ext cx="3863667" cy="2028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pic>
        <p:nvPicPr>
          <p:cNvPr id="1721" name="Google Shape;1721;p57"/>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22" name="Google Shape;1722;p57"/>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6 Down: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In her speech Nora compares her life to a ________.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23" name="Google Shape;1723;p57"/>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24" name="Google Shape;1724;p57"/>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25" name="Google Shape;1725;p57"/>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26" name="Google Shape;1726;p57"/>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27" name="Google Shape;1727;p57"/>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28" name="Google Shape;1728;p57"/>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pic>
        <p:nvPicPr>
          <p:cNvPr id="1733" name="Google Shape;1733;p58"/>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34" name="Google Shape;1734;p58"/>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7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This person was on the boat with Nora and whose husband died.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35" name="Google Shape;1735;p58"/>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36" name="Google Shape;1736;p58"/>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37" name="Google Shape;1737;p58"/>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38" name="Google Shape;1738;p58"/>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39" name="Google Shape;1739;p58"/>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40" name="Google Shape;1740;p58"/>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pic>
        <p:nvPicPr>
          <p:cNvPr id="1745" name="Google Shape;1745;p59"/>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46" name="Google Shape;1746;p59"/>
          <p:cNvSpPr txBox="1"/>
          <p:nvPr/>
        </p:nvSpPr>
        <p:spPr>
          <a:xfrm>
            <a:off x="284275" y="1261450"/>
            <a:ext cx="28872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7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This person was on the boat with Nora and whose husband died.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47" name="Google Shape;1747;p59"/>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48" name="Google Shape;1748;p59"/>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49" name="Google Shape;1749;p59"/>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50" name="Google Shape;1750;p59"/>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51" name="Google Shape;1751;p59"/>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52" name="Google Shape;1752;p59"/>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753" name="Google Shape;1753;p59"/>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60"/>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59" name="Google Shape;1759;p60"/>
          <p:cNvSpPr txBox="1"/>
          <p:nvPr/>
        </p:nvSpPr>
        <p:spPr>
          <a:xfrm>
            <a:off x="284275" y="1261450"/>
            <a:ext cx="28872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8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Someone who studies glaciers.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60" name="Google Shape;1760;p60"/>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61" name="Google Shape;1761;p60"/>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62" name="Google Shape;1762;p60"/>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63" name="Google Shape;1763;p60"/>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64" name="Google Shape;1764;p60"/>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65" name="Google Shape;1765;p60"/>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766" name="Google Shape;1766;p60"/>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pic>
        <p:nvPicPr>
          <p:cNvPr id="1771" name="Google Shape;1771;p61"/>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72" name="Google Shape;1772;p61"/>
          <p:cNvSpPr txBox="1"/>
          <p:nvPr/>
        </p:nvSpPr>
        <p:spPr>
          <a:xfrm>
            <a:off x="284275" y="1261450"/>
            <a:ext cx="2887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8 Across: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Someone who studies glaciers.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73" name="Google Shape;1773;p61"/>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74" name="Google Shape;1774;p61"/>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75" name="Google Shape;1775;p61"/>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76" name="Google Shape;1776;p61"/>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77" name="Google Shape;1777;p61"/>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78" name="Google Shape;1778;p61"/>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779" name="Google Shape;1779;p61"/>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
        <p:nvSpPr>
          <p:cNvPr id="1780" name="Google Shape;1780;p61"/>
          <p:cNvSpPr txBox="1"/>
          <p:nvPr/>
        </p:nvSpPr>
        <p:spPr>
          <a:xfrm>
            <a:off x="3936400" y="2571750"/>
            <a:ext cx="31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G   L     A    C     I              L     O    G   I      S</a:t>
            </a:r>
            <a:endParaRPr>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1785" name="Google Shape;1785;p62"/>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786" name="Google Shape;1786;p62"/>
          <p:cNvSpPr txBox="1"/>
          <p:nvPr/>
        </p:nvSpPr>
        <p:spPr>
          <a:xfrm>
            <a:off x="284275" y="1261450"/>
            <a:ext cx="2887200" cy="186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9 Down: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Where the research center that Nora works at is located.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787" name="Google Shape;1787;p62"/>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788" name="Google Shape;1788;p62"/>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789" name="Google Shape;1789;p62"/>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790" name="Google Shape;1790;p62"/>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791" name="Google Shape;1791;p62"/>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792" name="Google Shape;1792;p62"/>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793" name="Google Shape;1793;p62"/>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
        <p:nvSpPr>
          <p:cNvPr id="1794" name="Google Shape;1794;p62"/>
          <p:cNvSpPr txBox="1"/>
          <p:nvPr/>
        </p:nvSpPr>
        <p:spPr>
          <a:xfrm>
            <a:off x="3936400" y="2571750"/>
            <a:ext cx="31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G   L     A    C     I              L     O    G   I      S</a:t>
            </a:r>
            <a:endParaRPr>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pic>
        <p:nvPicPr>
          <p:cNvPr id="1799" name="Google Shape;1799;p63"/>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800" name="Google Shape;1800;p63"/>
          <p:cNvSpPr txBox="1"/>
          <p:nvPr/>
        </p:nvSpPr>
        <p:spPr>
          <a:xfrm>
            <a:off x="284275" y="1261450"/>
            <a:ext cx="2887200" cy="186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9 Down: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Where the research center that Nora works at is located.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801" name="Google Shape;1801;p63"/>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802" name="Google Shape;1802;p63"/>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803" name="Google Shape;1803;p63"/>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804" name="Google Shape;1804;p63"/>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805" name="Google Shape;1805;p63"/>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806" name="Google Shape;1806;p63"/>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807" name="Google Shape;1807;p63"/>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
        <p:nvSpPr>
          <p:cNvPr id="1808" name="Google Shape;1808;p63"/>
          <p:cNvSpPr txBox="1"/>
          <p:nvPr/>
        </p:nvSpPr>
        <p:spPr>
          <a:xfrm>
            <a:off x="3936400" y="2571750"/>
            <a:ext cx="31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G   L     A    C     I              L     O    G   I      S</a:t>
            </a:r>
            <a:endParaRPr>
              <a:latin typeface="Lato"/>
              <a:ea typeface="Lato"/>
              <a:cs typeface="Lato"/>
              <a:sym typeface="Lato"/>
            </a:endParaRPr>
          </a:p>
        </p:txBody>
      </p:sp>
      <p:sp>
        <p:nvSpPr>
          <p:cNvPr id="1809" name="Google Shape;1809;p63"/>
          <p:cNvSpPr txBox="1"/>
          <p:nvPr/>
        </p:nvSpPr>
        <p:spPr>
          <a:xfrm>
            <a:off x="6582100" y="2640725"/>
            <a:ext cx="2760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V</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L</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B</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8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pic>
        <p:nvPicPr>
          <p:cNvPr id="1814" name="Google Shape;1814;p64"/>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815" name="Google Shape;1815;p64"/>
          <p:cNvSpPr txBox="1"/>
          <p:nvPr/>
        </p:nvSpPr>
        <p:spPr>
          <a:xfrm>
            <a:off x="284275" y="1261450"/>
            <a:ext cx="28872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10 Across: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Something happened to Nora in this country. </a:t>
            </a:r>
            <a:endParaRPr sz="2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816" name="Google Shape;1816;p64"/>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817" name="Google Shape;1817;p64"/>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818" name="Google Shape;1818;p64"/>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819" name="Google Shape;1819;p64"/>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820" name="Google Shape;1820;p64"/>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821" name="Google Shape;1821;p64"/>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822" name="Google Shape;1822;p64"/>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
        <p:nvSpPr>
          <p:cNvPr id="1823" name="Google Shape;1823;p64"/>
          <p:cNvSpPr txBox="1"/>
          <p:nvPr/>
        </p:nvSpPr>
        <p:spPr>
          <a:xfrm>
            <a:off x="3936400" y="2571750"/>
            <a:ext cx="31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G   L     A    C     I              L     O    G   I      S</a:t>
            </a:r>
            <a:endParaRPr>
              <a:latin typeface="Lato"/>
              <a:ea typeface="Lato"/>
              <a:cs typeface="Lato"/>
              <a:sym typeface="Lato"/>
            </a:endParaRPr>
          </a:p>
        </p:txBody>
      </p:sp>
      <p:sp>
        <p:nvSpPr>
          <p:cNvPr id="1824" name="Google Shape;1824;p64"/>
          <p:cNvSpPr txBox="1"/>
          <p:nvPr/>
        </p:nvSpPr>
        <p:spPr>
          <a:xfrm>
            <a:off x="6582100" y="2640725"/>
            <a:ext cx="2760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V</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L</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B</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8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pic>
        <p:nvPicPr>
          <p:cNvPr id="1829" name="Google Shape;1829;p65"/>
          <p:cNvPicPr preferRelativeResize="0"/>
          <p:nvPr/>
        </p:nvPicPr>
        <p:blipFill rotWithShape="1">
          <a:blip r:embed="rId3">
            <a:alphaModFix/>
          </a:blip>
          <a:srcRect l="14928" t="10986" r="13540" b="27327"/>
          <a:stretch/>
        </p:blipFill>
        <p:spPr>
          <a:xfrm>
            <a:off x="3677725" y="186575"/>
            <a:ext cx="5143501" cy="4633275"/>
          </a:xfrm>
          <a:prstGeom prst="rect">
            <a:avLst/>
          </a:prstGeom>
          <a:noFill/>
          <a:ln>
            <a:noFill/>
          </a:ln>
        </p:spPr>
      </p:pic>
      <p:sp>
        <p:nvSpPr>
          <p:cNvPr id="1830" name="Google Shape;1830;p65"/>
          <p:cNvSpPr txBox="1"/>
          <p:nvPr/>
        </p:nvSpPr>
        <p:spPr>
          <a:xfrm>
            <a:off x="284275" y="1261450"/>
            <a:ext cx="2887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Lato"/>
                <a:ea typeface="Lato"/>
                <a:cs typeface="Lato"/>
                <a:sym typeface="Lato"/>
              </a:rPr>
              <a:t>10 Across: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Something happened to Nora in this country. </a:t>
            </a:r>
            <a:endParaRPr sz="19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831" name="Google Shape;1831;p65"/>
          <p:cNvSpPr txBox="1"/>
          <p:nvPr/>
        </p:nvSpPr>
        <p:spPr>
          <a:xfrm>
            <a:off x="6552550" y="226825"/>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      P    O   T     T     E    R</a:t>
            </a:r>
            <a:endParaRPr>
              <a:latin typeface="Lato"/>
              <a:ea typeface="Lato"/>
              <a:cs typeface="Lato"/>
              <a:sym typeface="Lato"/>
            </a:endParaRPr>
          </a:p>
        </p:txBody>
      </p:sp>
      <p:sp>
        <p:nvSpPr>
          <p:cNvPr id="1832" name="Google Shape;1832;p65"/>
          <p:cNvSpPr txBox="1"/>
          <p:nvPr/>
        </p:nvSpPr>
        <p:spPr>
          <a:xfrm>
            <a:off x="6838300" y="232050"/>
            <a:ext cx="2265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endParaRPr sz="4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P</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t>
            </a:r>
            <a:endParaRPr>
              <a:latin typeface="Lato"/>
              <a:ea typeface="Lato"/>
              <a:cs typeface="Lato"/>
              <a:sym typeface="Lato"/>
            </a:endParaRPr>
          </a:p>
          <a:p>
            <a:pPr marL="0" lvl="0" indent="0" algn="l" rtl="0">
              <a:spcBef>
                <a:spcPts val="0"/>
              </a:spcBef>
              <a:spcAft>
                <a:spcPts val="0"/>
              </a:spcAft>
              <a:buNone/>
            </a:pPr>
            <a:endParaRPr sz="3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5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p:txBody>
      </p:sp>
      <p:sp>
        <p:nvSpPr>
          <p:cNvPr id="1833" name="Google Shape;1833;p65"/>
          <p:cNvSpPr txBox="1"/>
          <p:nvPr/>
        </p:nvSpPr>
        <p:spPr>
          <a:xfrm>
            <a:off x="5527800" y="1261450"/>
            <a:ext cx="19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  A    N     A   G            R</a:t>
            </a:r>
            <a:endParaRPr>
              <a:latin typeface="Lato"/>
              <a:ea typeface="Lato"/>
              <a:cs typeface="Lato"/>
              <a:sym typeface="Lato"/>
            </a:endParaRPr>
          </a:p>
        </p:txBody>
      </p:sp>
      <p:sp>
        <p:nvSpPr>
          <p:cNvPr id="1834" name="Google Shape;1834;p65"/>
          <p:cNvSpPr txBox="1"/>
          <p:nvPr/>
        </p:nvSpPr>
        <p:spPr>
          <a:xfrm>
            <a:off x="8158650" y="1261450"/>
            <a:ext cx="2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p:txBody>
      </p:sp>
      <p:sp>
        <p:nvSpPr>
          <p:cNvPr id="1835" name="Google Shape;1835;p65"/>
          <p:cNvSpPr txBox="1"/>
          <p:nvPr/>
        </p:nvSpPr>
        <p:spPr>
          <a:xfrm>
            <a:off x="5251800" y="1793325"/>
            <a:ext cx="2760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H</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U</a:t>
            </a:r>
            <a:endParaRPr>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G</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O</a:t>
            </a:r>
            <a:endParaRPr>
              <a:latin typeface="Lato"/>
              <a:ea typeface="Lato"/>
              <a:cs typeface="Lato"/>
              <a:sym typeface="Lato"/>
            </a:endParaRPr>
          </a:p>
        </p:txBody>
      </p:sp>
      <p:sp>
        <p:nvSpPr>
          <p:cNvPr id="1836" name="Google Shape;1836;p65"/>
          <p:cNvSpPr txBox="1"/>
          <p:nvPr/>
        </p:nvSpPr>
        <p:spPr>
          <a:xfrm>
            <a:off x="7636425" y="1862300"/>
            <a:ext cx="27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a:t>
            </a:r>
            <a:endParaRPr>
              <a:latin typeface="Lato"/>
              <a:ea typeface="Lato"/>
              <a:cs typeface="Lato"/>
              <a:sym typeface="Lato"/>
            </a:endParaRPr>
          </a:p>
        </p:txBody>
      </p:sp>
      <p:sp>
        <p:nvSpPr>
          <p:cNvPr id="1837" name="Google Shape;1837;p65"/>
          <p:cNvSpPr txBox="1"/>
          <p:nvPr/>
        </p:nvSpPr>
        <p:spPr>
          <a:xfrm>
            <a:off x="7099425" y="2069225"/>
            <a:ext cx="13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   G            I</a:t>
            </a:r>
            <a:endParaRPr>
              <a:latin typeface="Lato"/>
              <a:ea typeface="Lato"/>
              <a:cs typeface="Lato"/>
              <a:sym typeface="Lato"/>
            </a:endParaRPr>
          </a:p>
        </p:txBody>
      </p:sp>
      <p:sp>
        <p:nvSpPr>
          <p:cNvPr id="1838" name="Google Shape;1838;p65"/>
          <p:cNvSpPr txBox="1"/>
          <p:nvPr/>
        </p:nvSpPr>
        <p:spPr>
          <a:xfrm>
            <a:off x="3936400" y="2571750"/>
            <a:ext cx="31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G   L     A    C     I              L     O    G   I      S</a:t>
            </a:r>
            <a:endParaRPr>
              <a:latin typeface="Lato"/>
              <a:ea typeface="Lato"/>
              <a:cs typeface="Lato"/>
              <a:sym typeface="Lato"/>
            </a:endParaRPr>
          </a:p>
        </p:txBody>
      </p:sp>
      <p:sp>
        <p:nvSpPr>
          <p:cNvPr id="1839" name="Google Shape;1839;p65"/>
          <p:cNvSpPr txBox="1"/>
          <p:nvPr/>
        </p:nvSpPr>
        <p:spPr>
          <a:xfrm>
            <a:off x="6582100" y="2640725"/>
            <a:ext cx="2760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V</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L</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B</a:t>
            </a:r>
            <a:endParaRPr>
              <a:latin typeface="Lato"/>
              <a:ea typeface="Lato"/>
              <a:cs typeface="Lato"/>
              <a:sym typeface="Lato"/>
            </a:endParaRPr>
          </a:p>
          <a:p>
            <a:pPr marL="0" lvl="0" indent="0" algn="l" rtl="0">
              <a:spcBef>
                <a:spcPts val="0"/>
              </a:spcBef>
              <a:spcAft>
                <a:spcPts val="0"/>
              </a:spcAft>
              <a:buNone/>
            </a:pPr>
            <a:endParaRPr sz="6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a:t>
            </a:r>
            <a:endParaRPr>
              <a:latin typeface="Lato"/>
              <a:ea typeface="Lato"/>
              <a:cs typeface="Lato"/>
              <a:sym typeface="Lato"/>
            </a:endParaRPr>
          </a:p>
          <a:p>
            <a:pPr marL="0" lvl="0" indent="0" algn="l" rtl="0">
              <a:spcBef>
                <a:spcPts val="0"/>
              </a:spcBef>
              <a:spcAft>
                <a:spcPts val="0"/>
              </a:spcAft>
              <a:buNone/>
            </a:pPr>
            <a:endParaRPr sz="800">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840" name="Google Shape;1840;p65"/>
          <p:cNvSpPr txBox="1"/>
          <p:nvPr/>
        </p:nvSpPr>
        <p:spPr>
          <a:xfrm>
            <a:off x="6069725" y="4144275"/>
            <a:ext cx="218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P   O            T    U     G    A    L</a:t>
            </a:r>
            <a:endParaRPr>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66"/>
          <p:cNvSpPr txBox="1">
            <a:spLocks noGrp="1"/>
          </p:cNvSpPr>
          <p:nvPr>
            <p:ph type="title"/>
          </p:nvPr>
        </p:nvSpPr>
        <p:spPr>
          <a:xfrm flipH="1">
            <a:off x="2788150" y="279950"/>
            <a:ext cx="3681000" cy="114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Would You Rather?</a:t>
            </a:r>
            <a:endParaRPr/>
          </a:p>
        </p:txBody>
      </p:sp>
      <p:sp>
        <p:nvSpPr>
          <p:cNvPr id="1846" name="Google Shape;1846;p66"/>
          <p:cNvSpPr txBox="1"/>
          <p:nvPr/>
        </p:nvSpPr>
        <p:spPr>
          <a:xfrm>
            <a:off x="267600" y="1215825"/>
            <a:ext cx="8876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dk1"/>
                </a:solidFill>
                <a:latin typeface="Roboto"/>
                <a:ea typeface="Roboto"/>
                <a:cs typeface="Roboto"/>
                <a:sym typeface="Roboto"/>
              </a:rPr>
              <a:t>Live on a </a:t>
            </a:r>
            <a:r>
              <a:rPr lang="en" sz="3100" b="1">
                <a:solidFill>
                  <a:schemeClr val="dk1"/>
                </a:solidFill>
                <a:latin typeface="Roboto"/>
                <a:ea typeface="Roboto"/>
                <a:cs typeface="Roboto"/>
                <a:sym typeface="Roboto"/>
              </a:rPr>
              <a:t>boat</a:t>
            </a:r>
            <a:r>
              <a:rPr lang="en" sz="3100">
                <a:solidFill>
                  <a:schemeClr val="dk1"/>
                </a:solidFill>
                <a:latin typeface="Roboto"/>
                <a:ea typeface="Roboto"/>
                <a:cs typeface="Roboto"/>
                <a:sym typeface="Roboto"/>
              </a:rPr>
              <a:t> </a:t>
            </a:r>
            <a:r>
              <a:rPr lang="en" sz="3100" u="sng">
                <a:solidFill>
                  <a:schemeClr val="dk1"/>
                </a:solidFill>
                <a:latin typeface="Roboto"/>
                <a:ea typeface="Roboto"/>
                <a:cs typeface="Roboto"/>
                <a:sym typeface="Roboto"/>
              </a:rPr>
              <a:t>or</a:t>
            </a:r>
            <a:r>
              <a:rPr lang="en" sz="3100">
                <a:solidFill>
                  <a:schemeClr val="dk1"/>
                </a:solidFill>
                <a:latin typeface="Roboto"/>
                <a:ea typeface="Roboto"/>
                <a:cs typeface="Roboto"/>
                <a:sym typeface="Roboto"/>
              </a:rPr>
              <a:t> an </a:t>
            </a:r>
            <a:r>
              <a:rPr lang="en" sz="3100" b="1">
                <a:solidFill>
                  <a:schemeClr val="dk1"/>
                </a:solidFill>
                <a:latin typeface="Roboto"/>
                <a:ea typeface="Roboto"/>
                <a:cs typeface="Roboto"/>
                <a:sym typeface="Roboto"/>
              </a:rPr>
              <a:t>RV</a:t>
            </a:r>
            <a:r>
              <a:rPr lang="en" sz="3100">
                <a:solidFill>
                  <a:schemeClr val="dk1"/>
                </a:solidFill>
                <a:latin typeface="Roboto"/>
                <a:ea typeface="Roboto"/>
                <a:cs typeface="Roboto"/>
                <a:sym typeface="Roboto"/>
              </a:rPr>
              <a:t> for the rest of your life?</a:t>
            </a:r>
            <a:endParaRPr sz="3100">
              <a:latin typeface="Lato"/>
              <a:ea typeface="Lato"/>
              <a:cs typeface="Lato"/>
              <a:sym typeface="Lato"/>
            </a:endParaRPr>
          </a:p>
        </p:txBody>
      </p:sp>
      <p:pic>
        <p:nvPicPr>
          <p:cNvPr id="1847" name="Google Shape;1847;p66"/>
          <p:cNvPicPr preferRelativeResize="0"/>
          <p:nvPr/>
        </p:nvPicPr>
        <p:blipFill rotWithShape="1">
          <a:blip r:embed="rId3">
            <a:alphaModFix/>
          </a:blip>
          <a:srcRect l="11746"/>
          <a:stretch/>
        </p:blipFill>
        <p:spPr>
          <a:xfrm>
            <a:off x="583300" y="2231975"/>
            <a:ext cx="3819024" cy="2434147"/>
          </a:xfrm>
          <a:prstGeom prst="rect">
            <a:avLst/>
          </a:prstGeom>
          <a:noFill/>
          <a:ln>
            <a:noFill/>
          </a:ln>
        </p:spPr>
      </p:pic>
      <p:pic>
        <p:nvPicPr>
          <p:cNvPr id="1848" name="Google Shape;1848;p66"/>
          <p:cNvPicPr preferRelativeResize="0"/>
          <p:nvPr/>
        </p:nvPicPr>
        <p:blipFill>
          <a:blip r:embed="rId4">
            <a:alphaModFix/>
          </a:blip>
          <a:stretch>
            <a:fillRect/>
          </a:stretch>
        </p:blipFill>
        <p:spPr>
          <a:xfrm>
            <a:off x="5159200" y="2231975"/>
            <a:ext cx="3681002" cy="24501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31"/>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Character List </a:t>
            </a:r>
            <a:endParaRPr/>
          </a:p>
        </p:txBody>
      </p:sp>
      <p:sp>
        <p:nvSpPr>
          <p:cNvPr id="1529" name="Google Shape;1529;p31"/>
          <p:cNvSpPr txBox="1">
            <a:spLocks noGrp="1"/>
          </p:cNvSpPr>
          <p:nvPr>
            <p:ph type="body" idx="1"/>
          </p:nvPr>
        </p:nvSpPr>
        <p:spPr>
          <a:xfrm>
            <a:off x="724425" y="925750"/>
            <a:ext cx="84195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1"/>
              </a:buClr>
              <a:buSzPts val="2000"/>
              <a:buChar char="●"/>
            </a:pPr>
            <a:r>
              <a:rPr lang="en" sz="2000"/>
              <a:t>Nora Seed: Main character </a:t>
            </a:r>
            <a:endParaRPr sz="2000"/>
          </a:p>
          <a:p>
            <a:pPr marL="457200" lvl="0" indent="-355600" algn="l" rtl="0">
              <a:lnSpc>
                <a:spcPct val="150000"/>
              </a:lnSpc>
              <a:spcBef>
                <a:spcPts val="0"/>
              </a:spcBef>
              <a:spcAft>
                <a:spcPts val="0"/>
              </a:spcAft>
              <a:buClr>
                <a:schemeClr val="dk1"/>
              </a:buClr>
              <a:buSzPts val="2000"/>
              <a:buChar char="●"/>
            </a:pPr>
            <a:r>
              <a:rPr lang="en" sz="2000"/>
              <a:t>Mrs Elm: The librarian</a:t>
            </a:r>
            <a:endParaRPr sz="2000"/>
          </a:p>
          <a:p>
            <a:pPr marL="457200" lvl="0" indent="-355600" algn="l" rtl="0">
              <a:lnSpc>
                <a:spcPct val="150000"/>
              </a:lnSpc>
              <a:spcBef>
                <a:spcPts val="0"/>
              </a:spcBef>
              <a:spcAft>
                <a:spcPts val="0"/>
              </a:spcAft>
              <a:buClr>
                <a:schemeClr val="dk1"/>
              </a:buClr>
              <a:buSzPts val="2000"/>
              <a:buChar char="●"/>
            </a:pPr>
            <a:r>
              <a:rPr lang="en" sz="2000"/>
              <a:t>Joe: Nora’s older brother </a:t>
            </a:r>
            <a:endParaRPr sz="2000"/>
          </a:p>
          <a:p>
            <a:pPr marL="457200" lvl="0" indent="-355600" algn="l" rtl="0">
              <a:lnSpc>
                <a:spcPct val="150000"/>
              </a:lnSpc>
              <a:spcBef>
                <a:spcPts val="0"/>
              </a:spcBef>
              <a:spcAft>
                <a:spcPts val="0"/>
              </a:spcAft>
              <a:buClr>
                <a:schemeClr val="dk1"/>
              </a:buClr>
              <a:buSzPts val="2000"/>
              <a:buChar char="●"/>
            </a:pPr>
            <a:r>
              <a:rPr lang="en" sz="2000"/>
              <a:t>Ewan: Joe’s husband  </a:t>
            </a:r>
            <a:endParaRPr sz="2000"/>
          </a:p>
          <a:p>
            <a:pPr marL="457200" lvl="0" indent="-355600" algn="l" rtl="0">
              <a:lnSpc>
                <a:spcPct val="150000"/>
              </a:lnSpc>
              <a:spcBef>
                <a:spcPts val="0"/>
              </a:spcBef>
              <a:spcAft>
                <a:spcPts val="0"/>
              </a:spcAft>
              <a:buClr>
                <a:schemeClr val="dk1"/>
              </a:buClr>
              <a:buSzPts val="2000"/>
              <a:buChar char="●"/>
            </a:pPr>
            <a:r>
              <a:rPr lang="en" sz="2000"/>
              <a:t>Ravi: Joe’s friend - attends Nora’s speech  </a:t>
            </a:r>
            <a:endParaRPr sz="2000"/>
          </a:p>
          <a:p>
            <a:pPr marL="457200" lvl="0" indent="-355600" algn="l" rtl="0">
              <a:lnSpc>
                <a:spcPct val="150000"/>
              </a:lnSpc>
              <a:spcBef>
                <a:spcPts val="0"/>
              </a:spcBef>
              <a:spcAft>
                <a:spcPts val="0"/>
              </a:spcAft>
              <a:buClr>
                <a:schemeClr val="dk1"/>
              </a:buClr>
              <a:buSzPts val="2000"/>
              <a:buChar char="●"/>
            </a:pPr>
            <a:r>
              <a:rPr lang="en" sz="2000"/>
              <a:t>Ingrid Skirbekk: Professor of Geoscience International Polar Research Institute</a:t>
            </a:r>
            <a:endParaRPr sz="2000"/>
          </a:p>
          <a:p>
            <a:pPr marL="457200" lvl="0" indent="-355600" algn="l" rtl="0">
              <a:lnSpc>
                <a:spcPct val="150000"/>
              </a:lnSpc>
              <a:spcBef>
                <a:spcPts val="0"/>
              </a:spcBef>
              <a:spcAft>
                <a:spcPts val="0"/>
              </a:spcAft>
              <a:buClr>
                <a:schemeClr val="dk1"/>
              </a:buClr>
              <a:buSzPts val="2000"/>
              <a:buChar char="●"/>
            </a:pPr>
            <a:r>
              <a:rPr lang="en" sz="2000"/>
              <a:t>Hugo Lefevre: Nora’s new acquaintance </a:t>
            </a:r>
            <a:endParaRPr sz="2000"/>
          </a:p>
          <a:p>
            <a:pPr marL="0" lvl="0" indent="0" algn="l" rtl="0">
              <a:lnSpc>
                <a:spcPct val="115000"/>
              </a:lnSpc>
              <a:spcBef>
                <a:spcPts val="0"/>
              </a:spcBef>
              <a:spcAft>
                <a:spcPts val="0"/>
              </a:spcAft>
              <a:buNone/>
            </a:pP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67"/>
          <p:cNvSpPr txBox="1">
            <a:spLocks noGrp="1"/>
          </p:cNvSpPr>
          <p:nvPr>
            <p:ph type="title"/>
          </p:nvPr>
        </p:nvSpPr>
        <p:spPr>
          <a:xfrm flipH="1">
            <a:off x="2504475" y="291950"/>
            <a:ext cx="4650300" cy="7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Would you Rather?</a:t>
            </a:r>
            <a:endParaRPr/>
          </a:p>
        </p:txBody>
      </p:sp>
      <p:sp>
        <p:nvSpPr>
          <p:cNvPr id="1854" name="Google Shape;1854;p67"/>
          <p:cNvSpPr txBox="1"/>
          <p:nvPr/>
        </p:nvSpPr>
        <p:spPr>
          <a:xfrm>
            <a:off x="1258175" y="1048250"/>
            <a:ext cx="8876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dk1"/>
                </a:solidFill>
                <a:latin typeface="Roboto"/>
                <a:ea typeface="Roboto"/>
                <a:cs typeface="Roboto"/>
                <a:sym typeface="Roboto"/>
              </a:rPr>
              <a:t>Go skydiving or bungee jumping?</a:t>
            </a:r>
            <a:endParaRPr sz="3100">
              <a:latin typeface="Lato"/>
              <a:ea typeface="Lato"/>
              <a:cs typeface="Lato"/>
              <a:sym typeface="Lato"/>
            </a:endParaRPr>
          </a:p>
        </p:txBody>
      </p:sp>
      <p:pic>
        <p:nvPicPr>
          <p:cNvPr id="1855" name="Google Shape;1855;p67"/>
          <p:cNvPicPr preferRelativeResize="0"/>
          <p:nvPr/>
        </p:nvPicPr>
        <p:blipFill>
          <a:blip r:embed="rId3">
            <a:alphaModFix/>
          </a:blip>
          <a:stretch>
            <a:fillRect/>
          </a:stretch>
        </p:blipFill>
        <p:spPr>
          <a:xfrm>
            <a:off x="152400" y="2097525"/>
            <a:ext cx="3791850" cy="2529875"/>
          </a:xfrm>
          <a:prstGeom prst="rect">
            <a:avLst/>
          </a:prstGeom>
          <a:noFill/>
          <a:ln>
            <a:noFill/>
          </a:ln>
        </p:spPr>
      </p:pic>
      <p:pic>
        <p:nvPicPr>
          <p:cNvPr id="1856" name="Google Shape;1856;p67"/>
          <p:cNvPicPr preferRelativeResize="0"/>
          <p:nvPr/>
        </p:nvPicPr>
        <p:blipFill>
          <a:blip r:embed="rId4">
            <a:alphaModFix/>
          </a:blip>
          <a:stretch>
            <a:fillRect/>
          </a:stretch>
        </p:blipFill>
        <p:spPr>
          <a:xfrm>
            <a:off x="4096650" y="2097525"/>
            <a:ext cx="4031676" cy="22678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68"/>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Homework </a:t>
            </a:r>
            <a:endParaRPr/>
          </a:p>
        </p:txBody>
      </p:sp>
      <p:sp>
        <p:nvSpPr>
          <p:cNvPr id="1862" name="Google Shape;1862;p68"/>
          <p:cNvSpPr txBox="1"/>
          <p:nvPr/>
        </p:nvSpPr>
        <p:spPr>
          <a:xfrm>
            <a:off x="1092650" y="1066000"/>
            <a:ext cx="6938100" cy="3193800"/>
          </a:xfrm>
          <a:prstGeom prst="rect">
            <a:avLst/>
          </a:prstGeom>
          <a:noFill/>
          <a:ln>
            <a:noFill/>
          </a:ln>
        </p:spPr>
        <p:txBody>
          <a:bodyPr spcFirstLastPara="1" wrap="square" lIns="91425" tIns="91425" rIns="91425" bIns="91425" anchor="t" anchorCtr="0">
            <a:spAutoFit/>
          </a:bodyPr>
          <a:lstStyle/>
          <a:p>
            <a:pPr marL="457200" lvl="0" indent="-374650" algn="l" rtl="0">
              <a:lnSpc>
                <a:spcPct val="150000"/>
              </a:lnSpc>
              <a:spcBef>
                <a:spcPts val="0"/>
              </a:spcBef>
              <a:spcAft>
                <a:spcPts val="0"/>
              </a:spcAft>
              <a:buClr>
                <a:schemeClr val="dk1"/>
              </a:buClr>
              <a:buSzPts val="2300"/>
              <a:buFont typeface="Roboto"/>
              <a:buChar char="●"/>
            </a:pPr>
            <a:r>
              <a:rPr lang="en" sz="2300">
                <a:solidFill>
                  <a:schemeClr val="dk1"/>
                </a:solidFill>
                <a:latin typeface="Roboto"/>
                <a:ea typeface="Roboto"/>
                <a:cs typeface="Roboto"/>
                <a:sym typeface="Roboto"/>
              </a:rPr>
              <a:t>Read</a:t>
            </a:r>
            <a:r>
              <a:rPr lang="en" sz="2300" i="1">
                <a:solidFill>
                  <a:schemeClr val="dk1"/>
                </a:solidFill>
                <a:latin typeface="Roboto"/>
                <a:ea typeface="Roboto"/>
                <a:cs typeface="Roboto"/>
                <a:sym typeface="Roboto"/>
              </a:rPr>
              <a:t> </a:t>
            </a:r>
            <a:r>
              <a:rPr lang="en" sz="2300">
                <a:solidFill>
                  <a:schemeClr val="dk1"/>
                </a:solidFill>
                <a:latin typeface="Roboto"/>
                <a:ea typeface="Roboto"/>
                <a:cs typeface="Roboto"/>
                <a:sym typeface="Roboto"/>
              </a:rPr>
              <a:t>Chapters </a:t>
            </a:r>
            <a:r>
              <a:rPr lang="en" sz="2300" i="1">
                <a:solidFill>
                  <a:schemeClr val="dk1"/>
                </a:solidFill>
                <a:latin typeface="Roboto"/>
                <a:ea typeface="Roboto"/>
                <a:cs typeface="Roboto"/>
                <a:sym typeface="Roboto"/>
              </a:rPr>
              <a:t>Walking in Circles</a:t>
            </a:r>
            <a:r>
              <a:rPr lang="en" sz="2300">
                <a:solidFill>
                  <a:schemeClr val="dk1"/>
                </a:solidFill>
                <a:latin typeface="Roboto"/>
                <a:ea typeface="Roboto"/>
                <a:cs typeface="Roboto"/>
                <a:sym typeface="Roboto"/>
              </a:rPr>
              <a:t> to </a:t>
            </a:r>
            <a:r>
              <a:rPr lang="en" sz="2300" i="1">
                <a:solidFill>
                  <a:schemeClr val="dk1"/>
                </a:solidFill>
                <a:latin typeface="Roboto"/>
                <a:ea typeface="Roboto"/>
                <a:cs typeface="Roboto"/>
                <a:sym typeface="Roboto"/>
              </a:rPr>
              <a:t>Expectation</a:t>
            </a:r>
            <a:endParaRPr sz="2300" i="1">
              <a:solidFill>
                <a:schemeClr val="dk1"/>
              </a:solidFill>
              <a:latin typeface="Roboto"/>
              <a:ea typeface="Roboto"/>
              <a:cs typeface="Roboto"/>
              <a:sym typeface="Roboto"/>
            </a:endParaRPr>
          </a:p>
          <a:p>
            <a:pPr marL="457200" lvl="0" indent="-374650" algn="l" rtl="0">
              <a:lnSpc>
                <a:spcPct val="150000"/>
              </a:lnSpc>
              <a:spcBef>
                <a:spcPts val="0"/>
              </a:spcBef>
              <a:spcAft>
                <a:spcPts val="0"/>
              </a:spcAft>
              <a:buClr>
                <a:schemeClr val="dk1"/>
              </a:buClr>
              <a:buSzPts val="2300"/>
              <a:buFont typeface="Roboto"/>
              <a:buChar char="●"/>
            </a:pPr>
            <a:r>
              <a:rPr lang="en" sz="2300">
                <a:solidFill>
                  <a:schemeClr val="dk1"/>
                </a:solidFill>
                <a:latin typeface="Roboto"/>
                <a:ea typeface="Roboto"/>
                <a:cs typeface="Roboto"/>
                <a:sym typeface="Roboto"/>
              </a:rPr>
              <a:t>Pages 124-143</a:t>
            </a:r>
            <a:endParaRPr sz="2300">
              <a:solidFill>
                <a:schemeClr val="dk1"/>
              </a:solidFill>
              <a:latin typeface="Roboto"/>
              <a:ea typeface="Roboto"/>
              <a:cs typeface="Roboto"/>
              <a:sym typeface="Roboto"/>
            </a:endParaRPr>
          </a:p>
          <a:p>
            <a:pPr marL="457200" lvl="0" indent="-374650" algn="l" rtl="0">
              <a:lnSpc>
                <a:spcPct val="150000"/>
              </a:lnSpc>
              <a:spcBef>
                <a:spcPts val="0"/>
              </a:spcBef>
              <a:spcAft>
                <a:spcPts val="0"/>
              </a:spcAft>
              <a:buClr>
                <a:schemeClr val="dk1"/>
              </a:buClr>
              <a:buSzPts val="2300"/>
              <a:buFont typeface="Roboto"/>
              <a:buChar char="●"/>
            </a:pPr>
            <a:r>
              <a:rPr lang="en" sz="2300">
                <a:solidFill>
                  <a:schemeClr val="dk1"/>
                </a:solidFill>
                <a:latin typeface="Roboto"/>
                <a:ea typeface="Roboto"/>
                <a:cs typeface="Roboto"/>
                <a:sym typeface="Roboto"/>
              </a:rPr>
              <a:t>Complete worksheets A &amp; B </a:t>
            </a:r>
            <a:endParaRPr sz="2300">
              <a:solidFill>
                <a:schemeClr val="dk1"/>
              </a:solidFill>
              <a:latin typeface="Roboto"/>
              <a:ea typeface="Roboto"/>
              <a:cs typeface="Roboto"/>
              <a:sym typeface="Roboto"/>
            </a:endParaRPr>
          </a:p>
          <a:p>
            <a:pPr marL="457200" lvl="0" indent="-374650" algn="l" rtl="0">
              <a:lnSpc>
                <a:spcPct val="150000"/>
              </a:lnSpc>
              <a:spcBef>
                <a:spcPts val="0"/>
              </a:spcBef>
              <a:spcAft>
                <a:spcPts val="0"/>
              </a:spcAft>
              <a:buClr>
                <a:schemeClr val="dk1"/>
              </a:buClr>
              <a:buSzPts val="2300"/>
              <a:buFont typeface="Roboto"/>
              <a:buChar char="●"/>
            </a:pPr>
            <a:r>
              <a:rPr lang="en" sz="2300">
                <a:solidFill>
                  <a:schemeClr val="dk1"/>
                </a:solidFill>
                <a:latin typeface="Roboto"/>
                <a:ea typeface="Roboto"/>
                <a:cs typeface="Roboto"/>
                <a:sym typeface="Roboto"/>
              </a:rPr>
              <a:t>Complete Crossword Puzzle </a:t>
            </a:r>
            <a:endParaRPr sz="23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endParaRPr sz="2300">
              <a:solidFill>
                <a:schemeClr val="dk1"/>
              </a:solidFill>
              <a:latin typeface="Roboto"/>
              <a:ea typeface="Roboto"/>
              <a:cs typeface="Roboto"/>
              <a:sym typeface="Roboto"/>
            </a:endParaRPr>
          </a:p>
          <a:p>
            <a:pPr marL="0" lvl="0" indent="0" algn="l" rtl="0">
              <a:lnSpc>
                <a:spcPct val="150000"/>
              </a:lnSpc>
              <a:spcBef>
                <a:spcPts val="0"/>
              </a:spcBef>
              <a:spcAft>
                <a:spcPts val="0"/>
              </a:spcAft>
              <a:buNone/>
            </a:pPr>
            <a:r>
              <a:rPr lang="en" sz="2300">
                <a:solidFill>
                  <a:schemeClr val="dk1"/>
                </a:solidFill>
                <a:latin typeface="Roboto"/>
                <a:ea typeface="Roboto"/>
                <a:cs typeface="Roboto"/>
                <a:sym typeface="Roboto"/>
              </a:rPr>
              <a:t>See you next week! Happy Reading!</a:t>
            </a:r>
            <a:endParaRPr sz="23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32"/>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Peppermint Tea</a:t>
            </a:r>
            <a:endParaRPr/>
          </a:p>
        </p:txBody>
      </p:sp>
      <p:pic>
        <p:nvPicPr>
          <p:cNvPr id="1535" name="Google Shape;1535;p32"/>
          <p:cNvPicPr preferRelativeResize="0"/>
          <p:nvPr/>
        </p:nvPicPr>
        <p:blipFill>
          <a:blip r:embed="rId3">
            <a:alphaModFix/>
          </a:blip>
          <a:stretch>
            <a:fillRect/>
          </a:stretch>
        </p:blipFill>
        <p:spPr>
          <a:xfrm>
            <a:off x="214575" y="1087050"/>
            <a:ext cx="4016799" cy="2102125"/>
          </a:xfrm>
          <a:prstGeom prst="rect">
            <a:avLst/>
          </a:prstGeom>
          <a:noFill/>
          <a:ln>
            <a:noFill/>
          </a:ln>
        </p:spPr>
      </p:pic>
      <p:pic>
        <p:nvPicPr>
          <p:cNvPr id="1536" name="Google Shape;1536;p32"/>
          <p:cNvPicPr preferRelativeResize="0"/>
          <p:nvPr/>
        </p:nvPicPr>
        <p:blipFill>
          <a:blip r:embed="rId4">
            <a:alphaModFix/>
          </a:blip>
          <a:stretch>
            <a:fillRect/>
          </a:stretch>
        </p:blipFill>
        <p:spPr>
          <a:xfrm>
            <a:off x="4676925" y="1177538"/>
            <a:ext cx="3842276" cy="1921150"/>
          </a:xfrm>
          <a:prstGeom prst="rect">
            <a:avLst/>
          </a:prstGeom>
          <a:noFill/>
          <a:ln>
            <a:noFill/>
          </a:ln>
        </p:spPr>
      </p:pic>
      <p:pic>
        <p:nvPicPr>
          <p:cNvPr id="1537" name="Google Shape;1537;p32"/>
          <p:cNvPicPr preferRelativeResize="0"/>
          <p:nvPr/>
        </p:nvPicPr>
        <p:blipFill>
          <a:blip r:embed="rId5">
            <a:alphaModFix/>
          </a:blip>
          <a:stretch>
            <a:fillRect/>
          </a:stretch>
        </p:blipFill>
        <p:spPr>
          <a:xfrm>
            <a:off x="2944674" y="3350463"/>
            <a:ext cx="2610657" cy="17400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33"/>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Tree That Is Our Life </a:t>
            </a:r>
            <a:endParaRPr/>
          </a:p>
        </p:txBody>
      </p:sp>
      <p:pic>
        <p:nvPicPr>
          <p:cNvPr id="1543" name="Google Shape;1543;p33"/>
          <p:cNvPicPr preferRelativeResize="0"/>
          <p:nvPr/>
        </p:nvPicPr>
        <p:blipFill>
          <a:blip r:embed="rId3">
            <a:alphaModFix/>
          </a:blip>
          <a:stretch>
            <a:fillRect/>
          </a:stretch>
        </p:blipFill>
        <p:spPr>
          <a:xfrm>
            <a:off x="362200" y="1419950"/>
            <a:ext cx="4282852" cy="3212151"/>
          </a:xfrm>
          <a:prstGeom prst="rect">
            <a:avLst/>
          </a:prstGeom>
          <a:noFill/>
          <a:ln>
            <a:noFill/>
          </a:ln>
        </p:spPr>
      </p:pic>
      <p:pic>
        <p:nvPicPr>
          <p:cNvPr id="1544" name="Google Shape;1544;p33"/>
          <p:cNvPicPr preferRelativeResize="0"/>
          <p:nvPr/>
        </p:nvPicPr>
        <p:blipFill>
          <a:blip r:embed="rId4">
            <a:alphaModFix/>
          </a:blip>
          <a:stretch>
            <a:fillRect/>
          </a:stretch>
        </p:blipFill>
        <p:spPr>
          <a:xfrm>
            <a:off x="5235718" y="1873125"/>
            <a:ext cx="3469531" cy="23057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3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Error </a:t>
            </a:r>
            <a:endParaRPr/>
          </a:p>
        </p:txBody>
      </p:sp>
      <p:pic>
        <p:nvPicPr>
          <p:cNvPr id="1550" name="Google Shape;1550;p34"/>
          <p:cNvPicPr preferRelativeResize="0"/>
          <p:nvPr/>
        </p:nvPicPr>
        <p:blipFill>
          <a:blip r:embed="rId3">
            <a:alphaModFix/>
          </a:blip>
          <a:stretch>
            <a:fillRect/>
          </a:stretch>
        </p:blipFill>
        <p:spPr>
          <a:xfrm>
            <a:off x="4820400" y="1664900"/>
            <a:ext cx="3866950" cy="2175975"/>
          </a:xfrm>
          <a:prstGeom prst="rect">
            <a:avLst/>
          </a:prstGeom>
          <a:noFill/>
          <a:ln>
            <a:noFill/>
          </a:ln>
        </p:spPr>
      </p:pic>
      <p:pic>
        <p:nvPicPr>
          <p:cNvPr id="1551" name="Google Shape;1551;p34"/>
          <p:cNvPicPr preferRelativeResize="0"/>
          <p:nvPr/>
        </p:nvPicPr>
        <p:blipFill>
          <a:blip r:embed="rId4">
            <a:alphaModFix/>
          </a:blip>
          <a:stretch>
            <a:fillRect/>
          </a:stretch>
        </p:blipFill>
        <p:spPr>
          <a:xfrm>
            <a:off x="793475" y="1957550"/>
            <a:ext cx="3048000" cy="1590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35"/>
          <p:cNvSpPr txBox="1">
            <a:spLocks noGrp="1"/>
          </p:cNvSpPr>
          <p:nvPr>
            <p:ph type="title"/>
          </p:nvPr>
        </p:nvSpPr>
        <p:spPr>
          <a:xfrm>
            <a:off x="813250" y="4596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Svalbard </a:t>
            </a:r>
            <a:endParaRPr/>
          </a:p>
        </p:txBody>
      </p:sp>
      <p:pic>
        <p:nvPicPr>
          <p:cNvPr id="1557" name="Google Shape;1557;p35"/>
          <p:cNvPicPr preferRelativeResize="0"/>
          <p:nvPr/>
        </p:nvPicPr>
        <p:blipFill>
          <a:blip r:embed="rId3">
            <a:alphaModFix/>
          </a:blip>
          <a:stretch>
            <a:fillRect/>
          </a:stretch>
        </p:blipFill>
        <p:spPr>
          <a:xfrm>
            <a:off x="338925" y="1778600"/>
            <a:ext cx="3933974" cy="2622650"/>
          </a:xfrm>
          <a:prstGeom prst="rect">
            <a:avLst/>
          </a:prstGeom>
          <a:noFill/>
          <a:ln>
            <a:noFill/>
          </a:ln>
        </p:spPr>
      </p:pic>
      <p:pic>
        <p:nvPicPr>
          <p:cNvPr id="1558" name="Google Shape;1558;p35"/>
          <p:cNvPicPr preferRelativeResize="0"/>
          <p:nvPr/>
        </p:nvPicPr>
        <p:blipFill>
          <a:blip r:embed="rId4">
            <a:alphaModFix/>
          </a:blip>
          <a:stretch>
            <a:fillRect/>
          </a:stretch>
        </p:blipFill>
        <p:spPr>
          <a:xfrm>
            <a:off x="4416437" y="925750"/>
            <a:ext cx="4584052" cy="1804970"/>
          </a:xfrm>
          <a:prstGeom prst="rect">
            <a:avLst/>
          </a:prstGeom>
          <a:noFill/>
          <a:ln>
            <a:noFill/>
          </a:ln>
        </p:spPr>
      </p:pic>
      <p:pic>
        <p:nvPicPr>
          <p:cNvPr id="1559" name="Google Shape;1559;p35"/>
          <p:cNvPicPr preferRelativeResize="0"/>
          <p:nvPr/>
        </p:nvPicPr>
        <p:blipFill>
          <a:blip r:embed="rId5">
            <a:alphaModFix/>
          </a:blip>
          <a:stretch>
            <a:fillRect/>
          </a:stretch>
        </p:blipFill>
        <p:spPr>
          <a:xfrm>
            <a:off x="5433487" y="2988470"/>
            <a:ext cx="2549973" cy="19124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36"/>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Hugo Lefevre </a:t>
            </a:r>
            <a:endParaRPr/>
          </a:p>
        </p:txBody>
      </p:sp>
      <p:pic>
        <p:nvPicPr>
          <p:cNvPr id="1565" name="Google Shape;1565;p36"/>
          <p:cNvPicPr preferRelativeResize="0"/>
          <p:nvPr/>
        </p:nvPicPr>
        <p:blipFill>
          <a:blip r:embed="rId3">
            <a:alphaModFix/>
          </a:blip>
          <a:stretch>
            <a:fillRect/>
          </a:stretch>
        </p:blipFill>
        <p:spPr>
          <a:xfrm>
            <a:off x="309900" y="1135925"/>
            <a:ext cx="3670851" cy="2448425"/>
          </a:xfrm>
          <a:prstGeom prst="rect">
            <a:avLst/>
          </a:prstGeom>
          <a:noFill/>
          <a:ln>
            <a:noFill/>
          </a:ln>
        </p:spPr>
      </p:pic>
      <p:pic>
        <p:nvPicPr>
          <p:cNvPr id="1566" name="Google Shape;1566;p36"/>
          <p:cNvPicPr preferRelativeResize="0"/>
          <p:nvPr/>
        </p:nvPicPr>
        <p:blipFill>
          <a:blip r:embed="rId4">
            <a:alphaModFix/>
          </a:blip>
          <a:stretch>
            <a:fillRect/>
          </a:stretch>
        </p:blipFill>
        <p:spPr>
          <a:xfrm>
            <a:off x="4835800" y="504050"/>
            <a:ext cx="3133775" cy="1964125"/>
          </a:xfrm>
          <a:prstGeom prst="rect">
            <a:avLst/>
          </a:prstGeom>
          <a:noFill/>
          <a:ln>
            <a:noFill/>
          </a:ln>
        </p:spPr>
      </p:pic>
      <p:pic>
        <p:nvPicPr>
          <p:cNvPr id="1567" name="Google Shape;1567;p36"/>
          <p:cNvPicPr preferRelativeResize="0"/>
          <p:nvPr/>
        </p:nvPicPr>
        <p:blipFill>
          <a:blip r:embed="rId5">
            <a:alphaModFix/>
          </a:blip>
          <a:stretch>
            <a:fillRect/>
          </a:stretch>
        </p:blipFill>
        <p:spPr>
          <a:xfrm>
            <a:off x="4512950" y="2899050"/>
            <a:ext cx="3572500" cy="1860925"/>
          </a:xfrm>
          <a:prstGeom prst="rect">
            <a:avLst/>
          </a:prstGeom>
          <a:noFill/>
          <a:ln>
            <a:noFill/>
          </a:ln>
        </p:spPr>
      </p:pic>
    </p:spTree>
  </p:cSld>
  <p:clrMapOvr>
    <a:masterClrMapping/>
  </p:clrMapOvr>
</p:sld>
</file>

<file path=ppt/theme/theme1.xml><?xml version="1.0" encoding="utf-8"?>
<a:theme xmlns:a="http://schemas.openxmlformats.org/drawingml/2006/main" name="French Literature by Slidesgo">
  <a:themeElements>
    <a:clrScheme name="Simple Light">
      <a:dk1>
        <a:srgbClr val="1E2E58"/>
      </a:dk1>
      <a:lt1>
        <a:srgbClr val="FFF5F1"/>
      </a:lt1>
      <a:dk2>
        <a:srgbClr val="1E2E58"/>
      </a:dk2>
      <a:lt2>
        <a:srgbClr val="FCEAE7"/>
      </a:lt2>
      <a:accent1>
        <a:srgbClr val="AFC7E7"/>
      </a:accent1>
      <a:accent2>
        <a:srgbClr val="6880BE"/>
      </a:accent2>
      <a:accent3>
        <a:srgbClr val="24386F"/>
      </a:accent3>
      <a:accent4>
        <a:srgbClr val="EB9A9E"/>
      </a:accent4>
      <a:accent5>
        <a:srgbClr val="A44358"/>
      </a:accent5>
      <a:accent6>
        <a:srgbClr val="AFC7E7"/>
      </a:accent6>
      <a:hlink>
        <a:srgbClr val="1E2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1403</Words>
  <Application>Microsoft Office PowerPoint</Application>
  <PresentationFormat>On-screen Show (16:9)</PresentationFormat>
  <Paragraphs>645</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Playfair Display SemiBold</vt:lpstr>
      <vt:lpstr>Muli</vt:lpstr>
      <vt:lpstr>Cambria</vt:lpstr>
      <vt:lpstr>Lato</vt:lpstr>
      <vt:lpstr>Montserrat</vt:lpstr>
      <vt:lpstr>Playfair Display ExtraBold</vt:lpstr>
      <vt:lpstr>Lato Black</vt:lpstr>
      <vt:lpstr>Playfair Display</vt:lpstr>
      <vt:lpstr>Roboto</vt:lpstr>
      <vt:lpstr>French Literature by Slidesgo</vt:lpstr>
      <vt:lpstr>Welcome Back to Book Club </vt:lpstr>
      <vt:lpstr>Agenda</vt:lpstr>
      <vt:lpstr>Weekly Check In </vt:lpstr>
      <vt:lpstr>Character List </vt:lpstr>
      <vt:lpstr>Peppermint Tea</vt:lpstr>
      <vt:lpstr>The Tree That Is Our Life </vt:lpstr>
      <vt:lpstr>System Error </vt:lpstr>
      <vt:lpstr>Svalbard </vt:lpstr>
      <vt:lpstr>Hugo Lefevre </vt:lpstr>
      <vt:lpstr>Multiple Choice 1</vt:lpstr>
      <vt:lpstr>Discussion Question 1</vt:lpstr>
      <vt:lpstr>Multiple Choice 2</vt:lpstr>
      <vt:lpstr>Discussion Question 2</vt:lpstr>
      <vt:lpstr>Multiple Choice 3 </vt:lpstr>
      <vt:lpstr>Discussion Question 3</vt:lpstr>
      <vt:lpstr>Multiple Choice 4</vt:lpstr>
      <vt:lpstr>Discussion Question 4</vt:lpstr>
      <vt:lpstr>Crossword Puzzle!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Rather?</vt:lpstr>
      <vt:lpstr>Would you Rather?</vt:lpstr>
      <vt:lpstr>Homework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to Book Club </dc:title>
  <dc:creator>Kayla Stalph</dc:creator>
  <cp:lastModifiedBy>Kayla Stalph</cp:lastModifiedBy>
  <cp:revision>1</cp:revision>
  <dcterms:modified xsi:type="dcterms:W3CDTF">2022-03-11T14:54:01Z</dcterms:modified>
</cp:coreProperties>
</file>