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Abril Fatface" panose="02000503000000020003" pitchFamily="2" charset="0"/>
      <p:regular r:id="rId43"/>
    </p:embeddedFont>
    <p:embeddedFont>
      <p:font typeface="Barlow Condensed" panose="00000506000000000000" pitchFamily="2"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Homemade Apple" panose="020B0604020202020204" charset="0"/>
      <p:regular r:id="rId52"/>
    </p:embeddedFont>
    <p:embeddedFont>
      <p:font typeface="Playfair Display" panose="00000500000000000000" pitchFamily="2" charset="0"/>
      <p:regular r:id="rId53"/>
      <p:bold r:id="rId54"/>
      <p:italic r:id="rId55"/>
      <p:boldItalic r:id="rId56"/>
    </p:embeddedFont>
    <p:embeddedFont>
      <p:font typeface="Playfair Display Medium" panose="020B0604020202020204" charset="0"/>
      <p:regular r:id="rId57"/>
      <p:bold r:id="rId58"/>
      <p:italic r:id="rId59"/>
      <p:boldItalic r:id="rId60"/>
    </p:embeddedFont>
    <p:embeddedFont>
      <p:font typeface="Poppins" panose="00000500000000000000" pitchFamily="2" charset="0"/>
      <p:regular r:id="rId61"/>
      <p:bold r:id="rId62"/>
      <p:italic r:id="rId63"/>
      <p:boldItalic r:id="rId64"/>
    </p:embeddedFont>
    <p:embeddedFont>
      <p:font typeface="PT Serif" panose="020B0604020202020204" pitchFamily="18"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font" Target="fonts/font26.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4"/>
        <p:cNvGrpSpPr/>
        <p:nvPr/>
      </p:nvGrpSpPr>
      <p:grpSpPr>
        <a:xfrm>
          <a:off x="0" y="0"/>
          <a:ext cx="0" cy="0"/>
          <a:chOff x="0" y="0"/>
          <a:chExt cx="0" cy="0"/>
        </a:xfrm>
      </p:grpSpPr>
      <p:sp>
        <p:nvSpPr>
          <p:cNvPr id="3935" name="Google Shape;3935;ga073618e6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6" name="Google Shape;3936;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11eaf3234f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11eaf3234f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1"/>
        <p:cNvGrpSpPr/>
        <p:nvPr/>
      </p:nvGrpSpPr>
      <p:grpSpPr>
        <a:xfrm>
          <a:off x="0" y="0"/>
          <a:ext cx="0" cy="0"/>
          <a:chOff x="0" y="0"/>
          <a:chExt cx="0" cy="0"/>
        </a:xfrm>
      </p:grpSpPr>
      <p:sp>
        <p:nvSpPr>
          <p:cNvPr id="4002" name="Google Shape;4002;g11eaf3234f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3" name="Google Shape;4003;g11eaf3234f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7"/>
        <p:cNvGrpSpPr/>
        <p:nvPr/>
      </p:nvGrpSpPr>
      <p:grpSpPr>
        <a:xfrm>
          <a:off x="0" y="0"/>
          <a:ext cx="0" cy="0"/>
          <a:chOff x="0" y="0"/>
          <a:chExt cx="0" cy="0"/>
        </a:xfrm>
      </p:grpSpPr>
      <p:sp>
        <p:nvSpPr>
          <p:cNvPr id="4008" name="Google Shape;4008;g11eaf3234ff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9" name="Google Shape;4009;g11eaf3234f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3"/>
        <p:cNvGrpSpPr/>
        <p:nvPr/>
      </p:nvGrpSpPr>
      <p:grpSpPr>
        <a:xfrm>
          <a:off x="0" y="0"/>
          <a:ext cx="0" cy="0"/>
          <a:chOff x="0" y="0"/>
          <a:chExt cx="0" cy="0"/>
        </a:xfrm>
      </p:grpSpPr>
      <p:sp>
        <p:nvSpPr>
          <p:cNvPr id="4014" name="Google Shape;4014;g11eaf3234ff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5" name="Google Shape;4015;g11eaf3234f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9"/>
        <p:cNvGrpSpPr/>
        <p:nvPr/>
      </p:nvGrpSpPr>
      <p:grpSpPr>
        <a:xfrm>
          <a:off x="0" y="0"/>
          <a:ext cx="0" cy="0"/>
          <a:chOff x="0" y="0"/>
          <a:chExt cx="0" cy="0"/>
        </a:xfrm>
      </p:grpSpPr>
      <p:sp>
        <p:nvSpPr>
          <p:cNvPr id="4020" name="Google Shape;4020;g11eaf3234f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1" name="Google Shape;4021;g11eaf3234f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5"/>
        <p:cNvGrpSpPr/>
        <p:nvPr/>
      </p:nvGrpSpPr>
      <p:grpSpPr>
        <a:xfrm>
          <a:off x="0" y="0"/>
          <a:ext cx="0" cy="0"/>
          <a:chOff x="0" y="0"/>
          <a:chExt cx="0" cy="0"/>
        </a:xfrm>
      </p:grpSpPr>
      <p:sp>
        <p:nvSpPr>
          <p:cNvPr id="4026" name="Google Shape;4026;g11eaf3234f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7" name="Google Shape;4027;g11eaf3234f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1"/>
        <p:cNvGrpSpPr/>
        <p:nvPr/>
      </p:nvGrpSpPr>
      <p:grpSpPr>
        <a:xfrm>
          <a:off x="0" y="0"/>
          <a:ext cx="0" cy="0"/>
          <a:chOff x="0" y="0"/>
          <a:chExt cx="0" cy="0"/>
        </a:xfrm>
      </p:grpSpPr>
      <p:sp>
        <p:nvSpPr>
          <p:cNvPr id="4032" name="Google Shape;4032;g11eaf3234ff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3" name="Google Shape;4033;g11eaf3234f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7"/>
        <p:cNvGrpSpPr/>
        <p:nvPr/>
      </p:nvGrpSpPr>
      <p:grpSpPr>
        <a:xfrm>
          <a:off x="0" y="0"/>
          <a:ext cx="0" cy="0"/>
          <a:chOff x="0" y="0"/>
          <a:chExt cx="0" cy="0"/>
        </a:xfrm>
      </p:grpSpPr>
      <p:sp>
        <p:nvSpPr>
          <p:cNvPr id="4038" name="Google Shape;4038;g11eaf3234ff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9" name="Google Shape;4039;g11eaf3234f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2"/>
        <p:cNvGrpSpPr/>
        <p:nvPr/>
      </p:nvGrpSpPr>
      <p:grpSpPr>
        <a:xfrm>
          <a:off x="0" y="0"/>
          <a:ext cx="0" cy="0"/>
          <a:chOff x="0" y="0"/>
          <a:chExt cx="0" cy="0"/>
        </a:xfrm>
      </p:grpSpPr>
      <p:sp>
        <p:nvSpPr>
          <p:cNvPr id="4043" name="Google Shape;4043;g11eaf3234ff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4" name="Google Shape;4044;g11eaf3234f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8"/>
        <p:cNvGrpSpPr/>
        <p:nvPr/>
      </p:nvGrpSpPr>
      <p:grpSpPr>
        <a:xfrm>
          <a:off x="0" y="0"/>
          <a:ext cx="0" cy="0"/>
          <a:chOff x="0" y="0"/>
          <a:chExt cx="0" cy="0"/>
        </a:xfrm>
      </p:grpSpPr>
      <p:sp>
        <p:nvSpPr>
          <p:cNvPr id="4049" name="Google Shape;4049;g11ec5625cf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0" name="Google Shape;4050;g11ec5625cf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9"/>
        <p:cNvGrpSpPr/>
        <p:nvPr/>
      </p:nvGrpSpPr>
      <p:grpSpPr>
        <a:xfrm>
          <a:off x="0" y="0"/>
          <a:ext cx="0" cy="0"/>
          <a:chOff x="0" y="0"/>
          <a:chExt cx="0" cy="0"/>
        </a:xfrm>
      </p:grpSpPr>
      <p:sp>
        <p:nvSpPr>
          <p:cNvPr id="3940" name="Google Shape;3940;g11e92a2b1b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1" name="Google Shape;3941;g11e92a2b1b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5"/>
        <p:cNvGrpSpPr/>
        <p:nvPr/>
      </p:nvGrpSpPr>
      <p:grpSpPr>
        <a:xfrm>
          <a:off x="0" y="0"/>
          <a:ext cx="0" cy="0"/>
          <a:chOff x="0" y="0"/>
          <a:chExt cx="0" cy="0"/>
        </a:xfrm>
      </p:grpSpPr>
      <p:sp>
        <p:nvSpPr>
          <p:cNvPr id="4056" name="Google Shape;4056;g11ec5625cf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7" name="Google Shape;4057;g11ec5625c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2"/>
        <p:cNvGrpSpPr/>
        <p:nvPr/>
      </p:nvGrpSpPr>
      <p:grpSpPr>
        <a:xfrm>
          <a:off x="0" y="0"/>
          <a:ext cx="0" cy="0"/>
          <a:chOff x="0" y="0"/>
          <a:chExt cx="0" cy="0"/>
        </a:xfrm>
      </p:grpSpPr>
      <p:sp>
        <p:nvSpPr>
          <p:cNvPr id="4063" name="Google Shape;4063;g11ec5625cf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4" name="Google Shape;4064;g11ec5625cf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0"/>
        <p:cNvGrpSpPr/>
        <p:nvPr/>
      </p:nvGrpSpPr>
      <p:grpSpPr>
        <a:xfrm>
          <a:off x="0" y="0"/>
          <a:ext cx="0" cy="0"/>
          <a:chOff x="0" y="0"/>
          <a:chExt cx="0" cy="0"/>
        </a:xfrm>
      </p:grpSpPr>
      <p:sp>
        <p:nvSpPr>
          <p:cNvPr id="4071" name="Google Shape;4071;g11ec5625cf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2" name="Google Shape;4072;g11ec5625cf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8"/>
        <p:cNvGrpSpPr/>
        <p:nvPr/>
      </p:nvGrpSpPr>
      <p:grpSpPr>
        <a:xfrm>
          <a:off x="0" y="0"/>
          <a:ext cx="0" cy="0"/>
          <a:chOff x="0" y="0"/>
          <a:chExt cx="0" cy="0"/>
        </a:xfrm>
      </p:grpSpPr>
      <p:sp>
        <p:nvSpPr>
          <p:cNvPr id="4079" name="Google Shape;4079;g11ec5625cf7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0" name="Google Shape;4080;g11ec5625cf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7"/>
        <p:cNvGrpSpPr/>
        <p:nvPr/>
      </p:nvGrpSpPr>
      <p:grpSpPr>
        <a:xfrm>
          <a:off x="0" y="0"/>
          <a:ext cx="0" cy="0"/>
          <a:chOff x="0" y="0"/>
          <a:chExt cx="0" cy="0"/>
        </a:xfrm>
      </p:grpSpPr>
      <p:sp>
        <p:nvSpPr>
          <p:cNvPr id="4088" name="Google Shape;4088;g11ec5625cf7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9" name="Google Shape;4089;g11ec5625cf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6"/>
        <p:cNvGrpSpPr/>
        <p:nvPr/>
      </p:nvGrpSpPr>
      <p:grpSpPr>
        <a:xfrm>
          <a:off x="0" y="0"/>
          <a:ext cx="0" cy="0"/>
          <a:chOff x="0" y="0"/>
          <a:chExt cx="0" cy="0"/>
        </a:xfrm>
      </p:grpSpPr>
      <p:sp>
        <p:nvSpPr>
          <p:cNvPr id="4097" name="Google Shape;4097;g11ec5625cf7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8" name="Google Shape;4098;g11ec5625cf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6"/>
        <p:cNvGrpSpPr/>
        <p:nvPr/>
      </p:nvGrpSpPr>
      <p:grpSpPr>
        <a:xfrm>
          <a:off x="0" y="0"/>
          <a:ext cx="0" cy="0"/>
          <a:chOff x="0" y="0"/>
          <a:chExt cx="0" cy="0"/>
        </a:xfrm>
      </p:grpSpPr>
      <p:sp>
        <p:nvSpPr>
          <p:cNvPr id="4107" name="Google Shape;4107;g11ec5625cf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8" name="Google Shape;4108;g11ec5625cf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6"/>
        <p:cNvGrpSpPr/>
        <p:nvPr/>
      </p:nvGrpSpPr>
      <p:grpSpPr>
        <a:xfrm>
          <a:off x="0" y="0"/>
          <a:ext cx="0" cy="0"/>
          <a:chOff x="0" y="0"/>
          <a:chExt cx="0" cy="0"/>
        </a:xfrm>
      </p:grpSpPr>
      <p:sp>
        <p:nvSpPr>
          <p:cNvPr id="4117" name="Google Shape;4117;g11ec5625cf7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8" name="Google Shape;4118;g11ec5625cf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11ec5625cf7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11ec5625cf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8"/>
        <p:cNvGrpSpPr/>
        <p:nvPr/>
      </p:nvGrpSpPr>
      <p:grpSpPr>
        <a:xfrm>
          <a:off x="0" y="0"/>
          <a:ext cx="0" cy="0"/>
          <a:chOff x="0" y="0"/>
          <a:chExt cx="0" cy="0"/>
        </a:xfrm>
      </p:grpSpPr>
      <p:sp>
        <p:nvSpPr>
          <p:cNvPr id="4139" name="Google Shape;4139;g11ec5625cf7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0" name="Google Shape;4140;g11ec5625cf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5"/>
        <p:cNvGrpSpPr/>
        <p:nvPr/>
      </p:nvGrpSpPr>
      <p:grpSpPr>
        <a:xfrm>
          <a:off x="0" y="0"/>
          <a:ext cx="0" cy="0"/>
          <a:chOff x="0" y="0"/>
          <a:chExt cx="0" cy="0"/>
        </a:xfrm>
      </p:grpSpPr>
      <p:sp>
        <p:nvSpPr>
          <p:cNvPr id="3946" name="Google Shape;3946;ga073618e6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7" name="Google Shape;3947;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0"/>
        <p:cNvGrpSpPr/>
        <p:nvPr/>
      </p:nvGrpSpPr>
      <p:grpSpPr>
        <a:xfrm>
          <a:off x="0" y="0"/>
          <a:ext cx="0" cy="0"/>
          <a:chOff x="0" y="0"/>
          <a:chExt cx="0" cy="0"/>
        </a:xfrm>
      </p:grpSpPr>
      <p:sp>
        <p:nvSpPr>
          <p:cNvPr id="4151" name="Google Shape;4151;g11ec5625cf7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2" name="Google Shape;4152;g11ec5625cf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2"/>
        <p:cNvGrpSpPr/>
        <p:nvPr/>
      </p:nvGrpSpPr>
      <p:grpSpPr>
        <a:xfrm>
          <a:off x="0" y="0"/>
          <a:ext cx="0" cy="0"/>
          <a:chOff x="0" y="0"/>
          <a:chExt cx="0" cy="0"/>
        </a:xfrm>
      </p:grpSpPr>
      <p:sp>
        <p:nvSpPr>
          <p:cNvPr id="4163" name="Google Shape;4163;g11ec5625cf7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4" name="Google Shape;4164;g11ec5625cf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5"/>
        <p:cNvGrpSpPr/>
        <p:nvPr/>
      </p:nvGrpSpPr>
      <p:grpSpPr>
        <a:xfrm>
          <a:off x="0" y="0"/>
          <a:ext cx="0" cy="0"/>
          <a:chOff x="0" y="0"/>
          <a:chExt cx="0" cy="0"/>
        </a:xfrm>
      </p:grpSpPr>
      <p:sp>
        <p:nvSpPr>
          <p:cNvPr id="4176" name="Google Shape;4176;g11ec5625cf7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7" name="Google Shape;4177;g11ec5625cf7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8"/>
        <p:cNvGrpSpPr/>
        <p:nvPr/>
      </p:nvGrpSpPr>
      <p:grpSpPr>
        <a:xfrm>
          <a:off x="0" y="0"/>
          <a:ext cx="0" cy="0"/>
          <a:chOff x="0" y="0"/>
          <a:chExt cx="0" cy="0"/>
        </a:xfrm>
      </p:grpSpPr>
      <p:sp>
        <p:nvSpPr>
          <p:cNvPr id="4189" name="Google Shape;4189;g11ec5625cf7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0" name="Google Shape;4190;g11ec5625cf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2"/>
        <p:cNvGrpSpPr/>
        <p:nvPr/>
      </p:nvGrpSpPr>
      <p:grpSpPr>
        <a:xfrm>
          <a:off x="0" y="0"/>
          <a:ext cx="0" cy="0"/>
          <a:chOff x="0" y="0"/>
          <a:chExt cx="0" cy="0"/>
        </a:xfrm>
      </p:grpSpPr>
      <p:sp>
        <p:nvSpPr>
          <p:cNvPr id="4203" name="Google Shape;4203;g11ec5625cf7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4" name="Google Shape;4204;g11ec5625cf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11ec5625cf7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11ec5625cf7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1"/>
        <p:cNvGrpSpPr/>
        <p:nvPr/>
      </p:nvGrpSpPr>
      <p:grpSpPr>
        <a:xfrm>
          <a:off x="0" y="0"/>
          <a:ext cx="0" cy="0"/>
          <a:chOff x="0" y="0"/>
          <a:chExt cx="0" cy="0"/>
        </a:xfrm>
      </p:grpSpPr>
      <p:sp>
        <p:nvSpPr>
          <p:cNvPr id="4232" name="Google Shape;4232;g11ec5625cf7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3" name="Google Shape;4233;g11ec5625cf7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11ec5625cf7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11ec5625cf7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2"/>
        <p:cNvGrpSpPr/>
        <p:nvPr/>
      </p:nvGrpSpPr>
      <p:grpSpPr>
        <a:xfrm>
          <a:off x="0" y="0"/>
          <a:ext cx="0" cy="0"/>
          <a:chOff x="0" y="0"/>
          <a:chExt cx="0" cy="0"/>
        </a:xfrm>
      </p:grpSpPr>
      <p:sp>
        <p:nvSpPr>
          <p:cNvPr id="4263" name="Google Shape;4263;g11e92a2b1b0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4" name="Google Shape;4264;g11e92a2b1b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9"/>
        <p:cNvGrpSpPr/>
        <p:nvPr/>
      </p:nvGrpSpPr>
      <p:grpSpPr>
        <a:xfrm>
          <a:off x="0" y="0"/>
          <a:ext cx="0" cy="0"/>
          <a:chOff x="0" y="0"/>
          <a:chExt cx="0" cy="0"/>
        </a:xfrm>
      </p:grpSpPr>
      <p:sp>
        <p:nvSpPr>
          <p:cNvPr id="4270" name="Google Shape;4270;g11eaf3234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1" name="Google Shape;4271;g11eaf3234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1"/>
        <p:cNvGrpSpPr/>
        <p:nvPr/>
      </p:nvGrpSpPr>
      <p:grpSpPr>
        <a:xfrm>
          <a:off x="0" y="0"/>
          <a:ext cx="0" cy="0"/>
          <a:chOff x="0" y="0"/>
          <a:chExt cx="0" cy="0"/>
        </a:xfrm>
      </p:grpSpPr>
      <p:sp>
        <p:nvSpPr>
          <p:cNvPr id="3952" name="Google Shape;3952;g11e92a2b1b0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3" name="Google Shape;3953;g11e92a2b1b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7"/>
        <p:cNvGrpSpPr/>
        <p:nvPr/>
      </p:nvGrpSpPr>
      <p:grpSpPr>
        <a:xfrm>
          <a:off x="0" y="0"/>
          <a:ext cx="0" cy="0"/>
          <a:chOff x="0" y="0"/>
          <a:chExt cx="0" cy="0"/>
        </a:xfrm>
      </p:grpSpPr>
      <p:sp>
        <p:nvSpPr>
          <p:cNvPr id="4278" name="Google Shape;4278;g11e92a2b1b0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9" name="Google Shape;4279;g11e92a2b1b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7"/>
        <p:cNvGrpSpPr/>
        <p:nvPr/>
      </p:nvGrpSpPr>
      <p:grpSpPr>
        <a:xfrm>
          <a:off x="0" y="0"/>
          <a:ext cx="0" cy="0"/>
          <a:chOff x="0" y="0"/>
          <a:chExt cx="0" cy="0"/>
        </a:xfrm>
      </p:grpSpPr>
      <p:sp>
        <p:nvSpPr>
          <p:cNvPr id="3958" name="Google Shape;3958;g11e92a2b1b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9" name="Google Shape;3959;g11e92a2b1b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5"/>
        <p:cNvGrpSpPr/>
        <p:nvPr/>
      </p:nvGrpSpPr>
      <p:grpSpPr>
        <a:xfrm>
          <a:off x="0" y="0"/>
          <a:ext cx="0" cy="0"/>
          <a:chOff x="0" y="0"/>
          <a:chExt cx="0" cy="0"/>
        </a:xfrm>
      </p:grpSpPr>
      <p:sp>
        <p:nvSpPr>
          <p:cNvPr id="3966" name="Google Shape;3966;g11e92a2b1b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7" name="Google Shape;3967;g11e92a2b1b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3"/>
        <p:cNvGrpSpPr/>
        <p:nvPr/>
      </p:nvGrpSpPr>
      <p:grpSpPr>
        <a:xfrm>
          <a:off x="0" y="0"/>
          <a:ext cx="0" cy="0"/>
          <a:chOff x="0" y="0"/>
          <a:chExt cx="0" cy="0"/>
        </a:xfrm>
      </p:grpSpPr>
      <p:sp>
        <p:nvSpPr>
          <p:cNvPr id="3974" name="Google Shape;3974;g11e92a2b1b0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5" name="Google Shape;3975;g11e92a2b1b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1"/>
        <p:cNvGrpSpPr/>
        <p:nvPr/>
      </p:nvGrpSpPr>
      <p:grpSpPr>
        <a:xfrm>
          <a:off x="0" y="0"/>
          <a:ext cx="0" cy="0"/>
          <a:chOff x="0" y="0"/>
          <a:chExt cx="0" cy="0"/>
        </a:xfrm>
      </p:grpSpPr>
      <p:sp>
        <p:nvSpPr>
          <p:cNvPr id="3982" name="Google Shape;3982;g11e92a2b1b0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3" name="Google Shape;3983;g11e92a2b1b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g11eaf3234f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1" name="Google Shape;3991;g11eaf3234f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True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twitter.com/SlidesManiaSM/" TargetMode="External"/><Relationship Id="rId12" Type="http://schemas.openxmlformats.org/officeDocument/2006/relationships/image" Target="../media/image5.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8656163" y="3188491"/>
            <a:ext cx="3535849" cy="3669503"/>
          </a:xfrm>
          <a:custGeom>
            <a:avLst/>
            <a:gdLst/>
            <a:ahLst/>
            <a:cxnLst/>
            <a:rect l="l" t="t" r="r" b="b"/>
            <a:pathLst>
              <a:path w="6724" h="6978" extrusionOk="0">
                <a:moveTo>
                  <a:pt x="6199" y="0"/>
                </a:moveTo>
                <a:cubicBezTo>
                  <a:pt x="6032" y="0"/>
                  <a:pt x="5859" y="20"/>
                  <a:pt x="5682" y="60"/>
                </a:cubicBezTo>
                <a:cubicBezTo>
                  <a:pt x="4750" y="266"/>
                  <a:pt x="4112" y="832"/>
                  <a:pt x="3792" y="1725"/>
                </a:cubicBezTo>
                <a:cubicBezTo>
                  <a:pt x="3663" y="2085"/>
                  <a:pt x="3438" y="2358"/>
                  <a:pt x="3178" y="2617"/>
                </a:cubicBezTo>
                <a:cubicBezTo>
                  <a:pt x="3052" y="2743"/>
                  <a:pt x="2915" y="2860"/>
                  <a:pt x="2791" y="2987"/>
                </a:cubicBezTo>
                <a:cubicBezTo>
                  <a:pt x="2662" y="3116"/>
                  <a:pt x="2512" y="3206"/>
                  <a:pt x="2350" y="3286"/>
                </a:cubicBezTo>
                <a:cubicBezTo>
                  <a:pt x="1923" y="3494"/>
                  <a:pt x="1497" y="3704"/>
                  <a:pt x="1120" y="3999"/>
                </a:cubicBezTo>
                <a:cubicBezTo>
                  <a:pt x="121" y="4779"/>
                  <a:pt x="1" y="6061"/>
                  <a:pt x="446" y="6977"/>
                </a:cubicBezTo>
                <a:lnTo>
                  <a:pt x="6723" y="6977"/>
                </a:lnTo>
                <a:lnTo>
                  <a:pt x="6723" y="69"/>
                </a:lnTo>
                <a:cubicBezTo>
                  <a:pt x="6554" y="23"/>
                  <a:pt x="6379" y="0"/>
                  <a:pt x="6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2" name="Google Shape;12;p2"/>
          <p:cNvSpPr/>
          <p:nvPr/>
        </p:nvSpPr>
        <p:spPr>
          <a:xfrm>
            <a:off x="0" y="0"/>
            <a:ext cx="3716719"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nvGrpSpPr>
          <p:cNvPr id="13" name="Google Shape;13;p2"/>
          <p:cNvGrpSpPr/>
          <p:nvPr/>
        </p:nvGrpSpPr>
        <p:grpSpPr>
          <a:xfrm rot="3397682">
            <a:off x="5347396" y="-45387"/>
            <a:ext cx="2271324" cy="2093339"/>
            <a:chOff x="3371316" y="4540681"/>
            <a:chExt cx="2368067" cy="1923669"/>
          </a:xfrm>
        </p:grpSpPr>
        <p:sp>
          <p:nvSpPr>
            <p:cNvPr id="14" name="Google Shape;14;p2"/>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2"/>
          <p:cNvGrpSpPr/>
          <p:nvPr/>
        </p:nvGrpSpPr>
        <p:grpSpPr>
          <a:xfrm rot="2342030">
            <a:off x="6091073" y="12702"/>
            <a:ext cx="1837777" cy="1889230"/>
            <a:chOff x="6474904" y="1227742"/>
            <a:chExt cx="1837716" cy="1889167"/>
          </a:xfrm>
        </p:grpSpPr>
        <p:grpSp>
          <p:nvGrpSpPr>
            <p:cNvPr id="29" name="Google Shape;29;p2"/>
            <p:cNvGrpSpPr/>
            <p:nvPr/>
          </p:nvGrpSpPr>
          <p:grpSpPr>
            <a:xfrm>
              <a:off x="6474904" y="1227742"/>
              <a:ext cx="1837716" cy="1889167"/>
              <a:chOff x="6474904" y="1227742"/>
              <a:chExt cx="1837716" cy="1889167"/>
            </a:xfrm>
          </p:grpSpPr>
          <p:sp>
            <p:nvSpPr>
              <p:cNvPr id="30" name="Google Shape;30;p2"/>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7305569" y="1235125"/>
                <a:ext cx="429487" cy="913142"/>
                <a:chOff x="7305569" y="1235125"/>
                <a:chExt cx="429487" cy="913142"/>
              </a:xfrm>
            </p:grpSpPr>
            <p:sp>
              <p:nvSpPr>
                <p:cNvPr id="40" name="Google Shape;40;p2"/>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 name="Google Shape;45;p2"/>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 name="Google Shape;46;p2"/>
              <p:cNvGrpSpPr/>
              <p:nvPr/>
            </p:nvGrpSpPr>
            <p:grpSpPr>
              <a:xfrm>
                <a:off x="7344156" y="1838898"/>
                <a:ext cx="968464" cy="529838"/>
                <a:chOff x="7344156" y="1838898"/>
                <a:chExt cx="968464" cy="529838"/>
              </a:xfrm>
            </p:grpSpPr>
            <p:sp>
              <p:nvSpPr>
                <p:cNvPr id="47" name="Google Shape;47;p2"/>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 name="Google Shape;53;p2"/>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 name="Google Shape;66;p2"/>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 name="Google Shape;67;p2"/>
            <p:cNvGrpSpPr/>
            <p:nvPr/>
          </p:nvGrpSpPr>
          <p:grpSpPr>
            <a:xfrm>
              <a:off x="7131798" y="1654499"/>
              <a:ext cx="446508" cy="686129"/>
              <a:chOff x="7131798" y="1654499"/>
              <a:chExt cx="446508" cy="686129"/>
            </a:xfrm>
          </p:grpSpPr>
          <p:sp>
            <p:nvSpPr>
              <p:cNvPr id="68" name="Google Shape;68;p2"/>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 name="Google Shape;84;p2"/>
          <p:cNvGrpSpPr/>
          <p:nvPr/>
        </p:nvGrpSpPr>
        <p:grpSpPr>
          <a:xfrm rot="-555871">
            <a:off x="3985571" y="5412682"/>
            <a:ext cx="2133619" cy="635332"/>
            <a:chOff x="6400838" y="4831803"/>
            <a:chExt cx="2133523" cy="635304"/>
          </a:xfrm>
        </p:grpSpPr>
        <p:sp>
          <p:nvSpPr>
            <p:cNvPr id="85" name="Google Shape;85;p2"/>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 name="Google Shape;96;p2"/>
            <p:cNvGrpSpPr/>
            <p:nvPr/>
          </p:nvGrpSpPr>
          <p:grpSpPr>
            <a:xfrm>
              <a:off x="7170107" y="4848831"/>
              <a:ext cx="386303" cy="364659"/>
              <a:chOff x="7170107" y="4848831"/>
              <a:chExt cx="386303" cy="364659"/>
            </a:xfrm>
          </p:grpSpPr>
          <p:sp>
            <p:nvSpPr>
              <p:cNvPr id="97" name="Google Shape;97;p2"/>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0" name="Google Shape;100;p2"/>
          <p:cNvGrpSpPr/>
          <p:nvPr/>
        </p:nvGrpSpPr>
        <p:grpSpPr>
          <a:xfrm rot="-1204273">
            <a:off x="4215909" y="5535031"/>
            <a:ext cx="1029422" cy="1090460"/>
            <a:chOff x="6717677" y="4999824"/>
            <a:chExt cx="1029386" cy="1090421"/>
          </a:xfrm>
        </p:grpSpPr>
        <p:sp>
          <p:nvSpPr>
            <p:cNvPr id="101" name="Google Shape;101;p2"/>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2"/>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 name="Google Shape;111;p2"/>
          <p:cNvGrpSpPr/>
          <p:nvPr/>
        </p:nvGrpSpPr>
        <p:grpSpPr>
          <a:xfrm>
            <a:off x="3120656" y="5444357"/>
            <a:ext cx="1059217" cy="1354797"/>
            <a:chOff x="6146406" y="5143157"/>
            <a:chExt cx="1059217" cy="1354797"/>
          </a:xfrm>
        </p:grpSpPr>
        <p:sp>
          <p:nvSpPr>
            <p:cNvPr id="112" name="Google Shape;112;p2"/>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 name="Google Shape;114;p2"/>
          <p:cNvGrpSpPr/>
          <p:nvPr/>
        </p:nvGrpSpPr>
        <p:grpSpPr>
          <a:xfrm rot="-1314085">
            <a:off x="3296659" y="4743786"/>
            <a:ext cx="1582952" cy="1722413"/>
            <a:chOff x="3941043" y="3990670"/>
            <a:chExt cx="1582998" cy="1722463"/>
          </a:xfrm>
        </p:grpSpPr>
        <p:grpSp>
          <p:nvGrpSpPr>
            <p:cNvPr id="115" name="Google Shape;115;p2"/>
            <p:cNvGrpSpPr/>
            <p:nvPr/>
          </p:nvGrpSpPr>
          <p:grpSpPr>
            <a:xfrm>
              <a:off x="3941043" y="3990670"/>
              <a:ext cx="1582998" cy="1722463"/>
              <a:chOff x="3941043" y="3990670"/>
              <a:chExt cx="1582998" cy="1722463"/>
            </a:xfrm>
          </p:grpSpPr>
          <p:grpSp>
            <p:nvGrpSpPr>
              <p:cNvPr id="116" name="Google Shape;116;p2"/>
              <p:cNvGrpSpPr/>
              <p:nvPr/>
            </p:nvGrpSpPr>
            <p:grpSpPr>
              <a:xfrm>
                <a:off x="3941043" y="4413009"/>
                <a:ext cx="736521" cy="614995"/>
                <a:chOff x="3941043" y="4413009"/>
                <a:chExt cx="736521" cy="614995"/>
              </a:xfrm>
            </p:grpSpPr>
            <p:sp>
              <p:nvSpPr>
                <p:cNvPr id="117" name="Google Shape;117;p2"/>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2"/>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6" name="Google Shape;126;p2"/>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4" name="Google Shape;134;p2"/>
              <p:cNvGrpSpPr/>
              <p:nvPr/>
            </p:nvGrpSpPr>
            <p:grpSpPr>
              <a:xfrm>
                <a:off x="4642541" y="4895848"/>
                <a:ext cx="658468" cy="817285"/>
                <a:chOff x="4642541" y="4895848"/>
                <a:chExt cx="658468" cy="817285"/>
              </a:xfrm>
            </p:grpSpPr>
            <p:sp>
              <p:nvSpPr>
                <p:cNvPr id="135" name="Google Shape;135;p2"/>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 name="Google Shape;142;p2"/>
              <p:cNvGrpSpPr/>
              <p:nvPr/>
            </p:nvGrpSpPr>
            <p:grpSpPr>
              <a:xfrm>
                <a:off x="4622339" y="4578357"/>
                <a:ext cx="901702" cy="548005"/>
                <a:chOff x="4622339" y="4578357"/>
                <a:chExt cx="901702" cy="548005"/>
              </a:xfrm>
            </p:grpSpPr>
            <p:sp>
              <p:nvSpPr>
                <p:cNvPr id="143" name="Google Shape;143;p2"/>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2"/>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2"/>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 name="Google Shape;152;p2"/>
              <p:cNvGrpSpPr/>
              <p:nvPr/>
            </p:nvGrpSpPr>
            <p:grpSpPr>
              <a:xfrm>
                <a:off x="4451577" y="3990670"/>
                <a:ext cx="607693" cy="875668"/>
                <a:chOff x="4451577" y="3990670"/>
                <a:chExt cx="607693" cy="875668"/>
              </a:xfrm>
            </p:grpSpPr>
            <p:sp>
              <p:nvSpPr>
                <p:cNvPr id="153" name="Google Shape;153;p2"/>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1" name="Google Shape;161;p2"/>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162;p2"/>
            <p:cNvGrpSpPr/>
            <p:nvPr/>
          </p:nvGrpSpPr>
          <p:grpSpPr>
            <a:xfrm>
              <a:off x="4444136" y="4559738"/>
              <a:ext cx="610590" cy="528357"/>
              <a:chOff x="4444136" y="4559738"/>
              <a:chExt cx="610590" cy="528357"/>
            </a:xfrm>
          </p:grpSpPr>
          <p:sp>
            <p:nvSpPr>
              <p:cNvPr id="163" name="Google Shape;163;p2"/>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2"/>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9" name="Google Shape;179;p2"/>
          <p:cNvGrpSpPr/>
          <p:nvPr/>
        </p:nvGrpSpPr>
        <p:grpSpPr>
          <a:xfrm>
            <a:off x="6847788" y="-34196"/>
            <a:ext cx="5584811" cy="3917243"/>
            <a:chOff x="3657638" y="301204"/>
            <a:chExt cx="5584811" cy="3917243"/>
          </a:xfrm>
        </p:grpSpPr>
        <p:grpSp>
          <p:nvGrpSpPr>
            <p:cNvPr id="180" name="Google Shape;180;p2"/>
            <p:cNvGrpSpPr/>
            <p:nvPr/>
          </p:nvGrpSpPr>
          <p:grpSpPr>
            <a:xfrm>
              <a:off x="3657638" y="1390891"/>
              <a:ext cx="2133523" cy="635305"/>
              <a:chOff x="3657638" y="1390891"/>
              <a:chExt cx="2133523" cy="635305"/>
            </a:xfrm>
          </p:grpSpPr>
          <p:sp>
            <p:nvSpPr>
              <p:cNvPr id="181" name="Google Shape;181;p2"/>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2" name="Google Shape;192;p2"/>
              <p:cNvGrpSpPr/>
              <p:nvPr/>
            </p:nvGrpSpPr>
            <p:grpSpPr>
              <a:xfrm>
                <a:off x="4635588" y="1644509"/>
                <a:ext cx="386303" cy="364659"/>
                <a:chOff x="4635588" y="1644509"/>
                <a:chExt cx="386303" cy="364659"/>
              </a:xfrm>
            </p:grpSpPr>
            <p:sp>
              <p:nvSpPr>
                <p:cNvPr id="193" name="Google Shape;193;p2"/>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6" name="Google Shape;196;p2"/>
            <p:cNvGrpSpPr/>
            <p:nvPr/>
          </p:nvGrpSpPr>
          <p:grpSpPr>
            <a:xfrm>
              <a:off x="6643268" y="301204"/>
              <a:ext cx="789702" cy="1068338"/>
              <a:chOff x="6643268" y="301204"/>
              <a:chExt cx="789702" cy="1068338"/>
            </a:xfrm>
          </p:grpSpPr>
          <p:sp>
            <p:nvSpPr>
              <p:cNvPr id="197" name="Google Shape;197;p2"/>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2"/>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3" name="Google Shape;203;p2"/>
            <p:cNvGrpSpPr/>
            <p:nvPr/>
          </p:nvGrpSpPr>
          <p:grpSpPr>
            <a:xfrm>
              <a:off x="7365758" y="1788191"/>
              <a:ext cx="1711071" cy="528189"/>
              <a:chOff x="7365758" y="1788191"/>
              <a:chExt cx="1711071" cy="528189"/>
            </a:xfrm>
          </p:grpSpPr>
          <p:sp>
            <p:nvSpPr>
              <p:cNvPr id="204" name="Google Shape;204;p2"/>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2"/>
            <p:cNvGrpSpPr/>
            <p:nvPr/>
          </p:nvGrpSpPr>
          <p:grpSpPr>
            <a:xfrm>
              <a:off x="7148703" y="1474812"/>
              <a:ext cx="2093746" cy="1826286"/>
              <a:chOff x="7148703" y="1474812"/>
              <a:chExt cx="2093746" cy="1826286"/>
            </a:xfrm>
          </p:grpSpPr>
          <p:sp>
            <p:nvSpPr>
              <p:cNvPr id="207" name="Google Shape;207;p2"/>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2"/>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2"/>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2"/>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2"/>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2"/>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oogle Shape;217;p2"/>
            <p:cNvGrpSpPr/>
            <p:nvPr/>
          </p:nvGrpSpPr>
          <p:grpSpPr>
            <a:xfrm>
              <a:off x="7365415" y="2117064"/>
              <a:ext cx="1070534" cy="738263"/>
              <a:chOff x="7365415" y="2117064"/>
              <a:chExt cx="1070534" cy="738263"/>
            </a:xfrm>
          </p:grpSpPr>
          <p:sp>
            <p:nvSpPr>
              <p:cNvPr id="218" name="Google Shape;218;p2"/>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 name="Google Shape;220;p2"/>
            <p:cNvGrpSpPr/>
            <p:nvPr/>
          </p:nvGrpSpPr>
          <p:grpSpPr>
            <a:xfrm>
              <a:off x="6452616" y="393649"/>
              <a:ext cx="2368066" cy="1923668"/>
              <a:chOff x="6452616" y="393649"/>
              <a:chExt cx="2368066" cy="1923668"/>
            </a:xfrm>
          </p:grpSpPr>
          <p:sp>
            <p:nvSpPr>
              <p:cNvPr id="221" name="Google Shape;221;p2"/>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2"/>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 name="Google Shape;235;p2"/>
            <p:cNvGrpSpPr/>
            <p:nvPr/>
          </p:nvGrpSpPr>
          <p:grpSpPr>
            <a:xfrm>
              <a:off x="4444593" y="767753"/>
              <a:ext cx="1029385" cy="1090421"/>
              <a:chOff x="4444593" y="767753"/>
              <a:chExt cx="1029385" cy="1090421"/>
            </a:xfrm>
          </p:grpSpPr>
          <p:sp>
            <p:nvSpPr>
              <p:cNvPr id="236" name="Google Shape;236;p2"/>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2"/>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6" name="Google Shape;246;p2"/>
            <p:cNvGrpSpPr/>
            <p:nvPr/>
          </p:nvGrpSpPr>
          <p:grpSpPr>
            <a:xfrm>
              <a:off x="5963983" y="692633"/>
              <a:ext cx="1002639" cy="771549"/>
              <a:chOff x="5963983" y="692633"/>
              <a:chExt cx="1002639" cy="771549"/>
            </a:xfrm>
          </p:grpSpPr>
          <p:sp>
            <p:nvSpPr>
              <p:cNvPr id="247" name="Google Shape;247;p2"/>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2"/>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 name="Google Shape;257;p2"/>
            <p:cNvGrpSpPr/>
            <p:nvPr/>
          </p:nvGrpSpPr>
          <p:grpSpPr>
            <a:xfrm>
              <a:off x="4986375" y="360045"/>
              <a:ext cx="1059217" cy="1354797"/>
              <a:chOff x="4986375" y="360045"/>
              <a:chExt cx="1059217" cy="1354797"/>
            </a:xfrm>
          </p:grpSpPr>
          <p:sp>
            <p:nvSpPr>
              <p:cNvPr id="258" name="Google Shape;258;p2"/>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0" name="Google Shape;260;p2"/>
            <p:cNvGrpSpPr/>
            <p:nvPr/>
          </p:nvGrpSpPr>
          <p:grpSpPr>
            <a:xfrm>
              <a:off x="6081255" y="1027753"/>
              <a:ext cx="1555394" cy="746440"/>
              <a:chOff x="6081255" y="1027753"/>
              <a:chExt cx="1555394" cy="746440"/>
            </a:xfrm>
          </p:grpSpPr>
          <p:sp>
            <p:nvSpPr>
              <p:cNvPr id="261" name="Google Shape;261;p2"/>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3" name="Google Shape;263;p2"/>
            <p:cNvGrpSpPr/>
            <p:nvPr/>
          </p:nvGrpSpPr>
          <p:grpSpPr>
            <a:xfrm>
              <a:off x="7525550" y="2279942"/>
              <a:ext cx="1502546" cy="1938505"/>
              <a:chOff x="7525550" y="2279942"/>
              <a:chExt cx="1502546" cy="1938505"/>
            </a:xfrm>
          </p:grpSpPr>
          <p:sp>
            <p:nvSpPr>
              <p:cNvPr id="264" name="Google Shape;264;p2"/>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2"/>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2"/>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2"/>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8" name="Google Shape;278;p2"/>
          <p:cNvSpPr txBox="1">
            <a:spLocks noGrp="1"/>
          </p:cNvSpPr>
          <p:nvPr>
            <p:ph type="title"/>
          </p:nvPr>
        </p:nvSpPr>
        <p:spPr>
          <a:xfrm>
            <a:off x="2093750" y="2345975"/>
            <a:ext cx="8338500" cy="12306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279" name="Google Shape;279;p2"/>
          <p:cNvSpPr txBox="1">
            <a:spLocks noGrp="1"/>
          </p:cNvSpPr>
          <p:nvPr>
            <p:ph type="subTitle" idx="1"/>
          </p:nvPr>
        </p:nvSpPr>
        <p:spPr>
          <a:xfrm>
            <a:off x="406050" y="4446838"/>
            <a:ext cx="113799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a:endParaRPr/>
          </a:p>
        </p:txBody>
      </p:sp>
      <p:grpSp>
        <p:nvGrpSpPr>
          <p:cNvPr id="280" name="Google Shape;280;p2"/>
          <p:cNvGrpSpPr/>
          <p:nvPr/>
        </p:nvGrpSpPr>
        <p:grpSpPr>
          <a:xfrm>
            <a:off x="1733278" y="5789657"/>
            <a:ext cx="789703" cy="1068337"/>
            <a:chOff x="4759028" y="5488457"/>
            <a:chExt cx="789703" cy="1068337"/>
          </a:xfrm>
        </p:grpSpPr>
        <p:sp>
          <p:nvSpPr>
            <p:cNvPr id="281" name="Google Shape;281;p2"/>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2"/>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 name="Google Shape;287;p2"/>
          <p:cNvGrpSpPr/>
          <p:nvPr/>
        </p:nvGrpSpPr>
        <p:grpSpPr>
          <a:xfrm>
            <a:off x="89420" y="4919019"/>
            <a:ext cx="1711071" cy="528189"/>
            <a:chOff x="3115170" y="4617819"/>
            <a:chExt cx="1711071" cy="528189"/>
          </a:xfrm>
        </p:grpSpPr>
        <p:sp>
          <p:nvSpPr>
            <p:cNvPr id="288" name="Google Shape;288;p2"/>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0" name="Google Shape;290;p2"/>
          <p:cNvGrpSpPr/>
          <p:nvPr/>
        </p:nvGrpSpPr>
        <p:grpSpPr>
          <a:xfrm>
            <a:off x="-76201" y="3858101"/>
            <a:ext cx="2093747" cy="1826286"/>
            <a:chOff x="2949549" y="3556901"/>
            <a:chExt cx="2093747" cy="1826286"/>
          </a:xfrm>
        </p:grpSpPr>
        <p:sp>
          <p:nvSpPr>
            <p:cNvPr id="291" name="Google Shape;291;p2"/>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2"/>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1" name="Google Shape;301;p2"/>
          <p:cNvGrpSpPr/>
          <p:nvPr/>
        </p:nvGrpSpPr>
        <p:grpSpPr>
          <a:xfrm>
            <a:off x="730300" y="4303871"/>
            <a:ext cx="1070533" cy="738263"/>
            <a:chOff x="3756050" y="4002671"/>
            <a:chExt cx="1070533" cy="738263"/>
          </a:xfrm>
        </p:grpSpPr>
        <p:sp>
          <p:nvSpPr>
            <p:cNvPr id="302" name="Google Shape;302;p2"/>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4" name="Google Shape;304;p2"/>
          <p:cNvGrpSpPr/>
          <p:nvPr/>
        </p:nvGrpSpPr>
        <p:grpSpPr>
          <a:xfrm>
            <a:off x="345571" y="4939408"/>
            <a:ext cx="1981598" cy="1826331"/>
            <a:chOff x="3371316" y="4540681"/>
            <a:chExt cx="2368067" cy="1923669"/>
          </a:xfrm>
        </p:grpSpPr>
        <p:sp>
          <p:nvSpPr>
            <p:cNvPr id="305" name="Google Shape;305;p2"/>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2"/>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9" name="Google Shape;319;p2"/>
          <p:cNvGrpSpPr/>
          <p:nvPr/>
        </p:nvGrpSpPr>
        <p:grpSpPr>
          <a:xfrm>
            <a:off x="2199626" y="5694331"/>
            <a:ext cx="1002639" cy="772235"/>
            <a:chOff x="5225376" y="5393131"/>
            <a:chExt cx="1002639" cy="772235"/>
          </a:xfrm>
        </p:grpSpPr>
        <p:sp>
          <p:nvSpPr>
            <p:cNvPr id="320" name="Google Shape;320;p2"/>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330;p2"/>
          <p:cNvGrpSpPr/>
          <p:nvPr/>
        </p:nvGrpSpPr>
        <p:grpSpPr>
          <a:xfrm>
            <a:off x="1529600" y="5385005"/>
            <a:ext cx="1555394" cy="746440"/>
            <a:chOff x="4555350" y="5083805"/>
            <a:chExt cx="1555394" cy="746440"/>
          </a:xfrm>
        </p:grpSpPr>
        <p:sp>
          <p:nvSpPr>
            <p:cNvPr id="331" name="Google Shape;331;p2"/>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3" name="Google Shape;333;p2"/>
          <p:cNvGrpSpPr/>
          <p:nvPr/>
        </p:nvGrpSpPr>
        <p:grpSpPr>
          <a:xfrm>
            <a:off x="138152" y="2940752"/>
            <a:ext cx="1502547" cy="1938505"/>
            <a:chOff x="3163902" y="2639552"/>
            <a:chExt cx="1502547" cy="1938505"/>
          </a:xfrm>
        </p:grpSpPr>
        <p:sp>
          <p:nvSpPr>
            <p:cNvPr id="334" name="Google Shape;334;p2"/>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2"/>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2"/>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2"/>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2"/>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2"/>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2"/>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2"/>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2"/>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2"/>
          <p:cNvGrpSpPr/>
          <p:nvPr/>
        </p:nvGrpSpPr>
        <p:grpSpPr>
          <a:xfrm>
            <a:off x="915293" y="4291870"/>
            <a:ext cx="1582998" cy="1722463"/>
            <a:chOff x="3941043" y="3990670"/>
            <a:chExt cx="1582998" cy="1722463"/>
          </a:xfrm>
        </p:grpSpPr>
        <p:grpSp>
          <p:nvGrpSpPr>
            <p:cNvPr id="349" name="Google Shape;349;p2"/>
            <p:cNvGrpSpPr/>
            <p:nvPr/>
          </p:nvGrpSpPr>
          <p:grpSpPr>
            <a:xfrm>
              <a:off x="3941043" y="3990670"/>
              <a:ext cx="1582998" cy="1722463"/>
              <a:chOff x="3941043" y="3990670"/>
              <a:chExt cx="1582998" cy="1722463"/>
            </a:xfrm>
          </p:grpSpPr>
          <p:grpSp>
            <p:nvGrpSpPr>
              <p:cNvPr id="350" name="Google Shape;350;p2"/>
              <p:cNvGrpSpPr/>
              <p:nvPr/>
            </p:nvGrpSpPr>
            <p:grpSpPr>
              <a:xfrm>
                <a:off x="3941043" y="4413009"/>
                <a:ext cx="736521" cy="614995"/>
                <a:chOff x="3941043" y="4413009"/>
                <a:chExt cx="736521" cy="614995"/>
              </a:xfrm>
            </p:grpSpPr>
            <p:sp>
              <p:nvSpPr>
                <p:cNvPr id="351" name="Google Shape;351;p2"/>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 name="Google Shape;360;p2"/>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8" name="Google Shape;368;p2"/>
              <p:cNvGrpSpPr/>
              <p:nvPr/>
            </p:nvGrpSpPr>
            <p:grpSpPr>
              <a:xfrm>
                <a:off x="4642541" y="4895848"/>
                <a:ext cx="658468" cy="817285"/>
                <a:chOff x="4642541" y="4895848"/>
                <a:chExt cx="658468" cy="817285"/>
              </a:xfrm>
            </p:grpSpPr>
            <p:sp>
              <p:nvSpPr>
                <p:cNvPr id="369" name="Google Shape;369;p2"/>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2"/>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6" name="Google Shape;376;p2"/>
              <p:cNvGrpSpPr/>
              <p:nvPr/>
            </p:nvGrpSpPr>
            <p:grpSpPr>
              <a:xfrm>
                <a:off x="4622339" y="4578357"/>
                <a:ext cx="901702" cy="548005"/>
                <a:chOff x="4622339" y="4578357"/>
                <a:chExt cx="901702" cy="548005"/>
              </a:xfrm>
            </p:grpSpPr>
            <p:sp>
              <p:nvSpPr>
                <p:cNvPr id="377" name="Google Shape;377;p2"/>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6" name="Google Shape;386;p2"/>
              <p:cNvGrpSpPr/>
              <p:nvPr/>
            </p:nvGrpSpPr>
            <p:grpSpPr>
              <a:xfrm>
                <a:off x="4451577" y="3990670"/>
                <a:ext cx="607693" cy="875668"/>
                <a:chOff x="4451577" y="3990670"/>
                <a:chExt cx="607693" cy="875668"/>
              </a:xfrm>
            </p:grpSpPr>
            <p:sp>
              <p:nvSpPr>
                <p:cNvPr id="387" name="Google Shape;387;p2"/>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95" name="Google Shape;395;p2"/>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6" name="Google Shape;396;p2"/>
            <p:cNvGrpSpPr/>
            <p:nvPr/>
          </p:nvGrpSpPr>
          <p:grpSpPr>
            <a:xfrm>
              <a:off x="4444136" y="4559738"/>
              <a:ext cx="610590" cy="528357"/>
              <a:chOff x="4444136" y="4559738"/>
              <a:chExt cx="610590" cy="528357"/>
            </a:xfrm>
          </p:grpSpPr>
          <p:sp>
            <p:nvSpPr>
              <p:cNvPr id="397" name="Google Shape;397;p2"/>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2"/>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2"/>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2"/>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2"/>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2"/>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13" name="Google Shape;413;p2"/>
          <p:cNvGrpSpPr/>
          <p:nvPr/>
        </p:nvGrpSpPr>
        <p:grpSpPr>
          <a:xfrm>
            <a:off x="9493404" y="979842"/>
            <a:ext cx="1837716" cy="1889167"/>
            <a:chOff x="6474904" y="1227742"/>
            <a:chExt cx="1837716" cy="1889167"/>
          </a:xfrm>
        </p:grpSpPr>
        <p:grpSp>
          <p:nvGrpSpPr>
            <p:cNvPr id="414" name="Google Shape;414;p2"/>
            <p:cNvGrpSpPr/>
            <p:nvPr/>
          </p:nvGrpSpPr>
          <p:grpSpPr>
            <a:xfrm>
              <a:off x="6474904" y="1227742"/>
              <a:ext cx="1837716" cy="1889167"/>
              <a:chOff x="6474904" y="1227742"/>
              <a:chExt cx="1837716" cy="1889167"/>
            </a:xfrm>
          </p:grpSpPr>
          <p:sp>
            <p:nvSpPr>
              <p:cNvPr id="415" name="Google Shape;415;p2"/>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4" name="Google Shape;424;p2"/>
              <p:cNvGrpSpPr/>
              <p:nvPr/>
            </p:nvGrpSpPr>
            <p:grpSpPr>
              <a:xfrm>
                <a:off x="7305569" y="1235125"/>
                <a:ext cx="429487" cy="913142"/>
                <a:chOff x="7305569" y="1235125"/>
                <a:chExt cx="429487" cy="913142"/>
              </a:xfrm>
            </p:grpSpPr>
            <p:sp>
              <p:nvSpPr>
                <p:cNvPr id="425" name="Google Shape;425;p2"/>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0" name="Google Shape;430;p2"/>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1" name="Google Shape;431;p2"/>
              <p:cNvGrpSpPr/>
              <p:nvPr/>
            </p:nvGrpSpPr>
            <p:grpSpPr>
              <a:xfrm>
                <a:off x="7344156" y="1838898"/>
                <a:ext cx="968464" cy="529838"/>
                <a:chOff x="7344156" y="1838898"/>
                <a:chExt cx="968464" cy="529838"/>
              </a:xfrm>
            </p:grpSpPr>
            <p:sp>
              <p:nvSpPr>
                <p:cNvPr id="432" name="Google Shape;432;p2"/>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8" name="Google Shape;438;p2"/>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1" name="Google Shape;451;p2"/>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2" name="Google Shape;452;p2"/>
            <p:cNvGrpSpPr/>
            <p:nvPr/>
          </p:nvGrpSpPr>
          <p:grpSpPr>
            <a:xfrm>
              <a:off x="7131798" y="1654499"/>
              <a:ext cx="446508" cy="686129"/>
              <a:chOff x="7131798" y="1654499"/>
              <a:chExt cx="446508" cy="686129"/>
            </a:xfrm>
          </p:grpSpPr>
          <p:sp>
            <p:nvSpPr>
              <p:cNvPr id="453" name="Google Shape;453;p2"/>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2"/>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2"/>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2"/>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2"/>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2"/>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2"/>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2"/>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2"/>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2"/>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2"/>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2"/>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2"/>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2"/>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2"/>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9" name="Google Shape;469;p2"/>
          <p:cNvGrpSpPr/>
          <p:nvPr/>
        </p:nvGrpSpPr>
        <p:grpSpPr>
          <a:xfrm flipH="1">
            <a:off x="10432261" y="5388059"/>
            <a:ext cx="1711061" cy="1384397"/>
            <a:chOff x="806499" y="1114972"/>
            <a:chExt cx="1711061" cy="1384397"/>
          </a:xfrm>
        </p:grpSpPr>
        <p:sp>
          <p:nvSpPr>
            <p:cNvPr id="470" name="Google Shape;470;p2"/>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2"/>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2" name="Google Shape;472;p2"/>
            <p:cNvGrpSpPr/>
            <p:nvPr/>
          </p:nvGrpSpPr>
          <p:grpSpPr>
            <a:xfrm>
              <a:off x="806499" y="1114972"/>
              <a:ext cx="1711061" cy="1320036"/>
              <a:chOff x="997974" y="715450"/>
              <a:chExt cx="5984822" cy="4617124"/>
            </a:xfrm>
          </p:grpSpPr>
          <p:sp>
            <p:nvSpPr>
              <p:cNvPr id="473" name="Google Shape;473;p2"/>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2"/>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7" name="Google Shape;477;p2"/>
              <p:cNvGrpSpPr/>
              <p:nvPr/>
            </p:nvGrpSpPr>
            <p:grpSpPr>
              <a:xfrm>
                <a:off x="2417916" y="2324878"/>
                <a:ext cx="4203533" cy="2631820"/>
                <a:chOff x="2417916" y="2358053"/>
                <a:chExt cx="4203533" cy="2631820"/>
              </a:xfrm>
            </p:grpSpPr>
            <p:sp>
              <p:nvSpPr>
                <p:cNvPr id="478" name="Google Shape;478;p2"/>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2"/>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2"/>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2"/>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2"/>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2"/>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2"/>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2"/>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2"/>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2"/>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2"/>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2"/>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96" name="Google Shape;496;p2"/>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97" name="Google Shape;497;p2"/>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98" name="Google Shape;498;p2"/>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499" name="Google Shape;499;p2"/>
          <p:cNvGrpSpPr/>
          <p:nvPr/>
        </p:nvGrpSpPr>
        <p:grpSpPr>
          <a:xfrm>
            <a:off x="2132094" y="4608570"/>
            <a:ext cx="1637405" cy="1683248"/>
            <a:chOff x="6474904" y="1227742"/>
            <a:chExt cx="1837716" cy="1889167"/>
          </a:xfrm>
        </p:grpSpPr>
        <p:grpSp>
          <p:nvGrpSpPr>
            <p:cNvPr id="500" name="Google Shape;500;p2"/>
            <p:cNvGrpSpPr/>
            <p:nvPr/>
          </p:nvGrpSpPr>
          <p:grpSpPr>
            <a:xfrm>
              <a:off x="6474904" y="1227742"/>
              <a:ext cx="1837716" cy="1889167"/>
              <a:chOff x="6474904" y="1227742"/>
              <a:chExt cx="1837716" cy="1889167"/>
            </a:xfrm>
          </p:grpSpPr>
          <p:sp>
            <p:nvSpPr>
              <p:cNvPr id="501" name="Google Shape;501;p2"/>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2"/>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2"/>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2"/>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2"/>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2"/>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2"/>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0" name="Google Shape;510;p2"/>
              <p:cNvGrpSpPr/>
              <p:nvPr/>
            </p:nvGrpSpPr>
            <p:grpSpPr>
              <a:xfrm>
                <a:off x="7305569" y="1235125"/>
                <a:ext cx="429487" cy="913142"/>
                <a:chOff x="7305569" y="1235125"/>
                <a:chExt cx="429487" cy="913142"/>
              </a:xfrm>
            </p:grpSpPr>
            <p:sp>
              <p:nvSpPr>
                <p:cNvPr id="511" name="Google Shape;511;p2"/>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2"/>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2"/>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6" name="Google Shape;516;p2"/>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7" name="Google Shape;517;p2"/>
              <p:cNvGrpSpPr/>
              <p:nvPr/>
            </p:nvGrpSpPr>
            <p:grpSpPr>
              <a:xfrm>
                <a:off x="7344156" y="1838898"/>
                <a:ext cx="968464" cy="529838"/>
                <a:chOff x="7344156" y="1838898"/>
                <a:chExt cx="968464" cy="529838"/>
              </a:xfrm>
            </p:grpSpPr>
            <p:sp>
              <p:nvSpPr>
                <p:cNvPr id="518" name="Google Shape;518;p2"/>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2"/>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4" name="Google Shape;524;p2"/>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2"/>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2"/>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2"/>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2"/>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2"/>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7" name="Google Shape;537;p2"/>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8" name="Google Shape;538;p2"/>
            <p:cNvGrpSpPr/>
            <p:nvPr/>
          </p:nvGrpSpPr>
          <p:grpSpPr>
            <a:xfrm>
              <a:off x="7131798" y="1654499"/>
              <a:ext cx="446508" cy="686129"/>
              <a:chOff x="7131798" y="1654499"/>
              <a:chExt cx="446508" cy="686129"/>
            </a:xfrm>
          </p:grpSpPr>
          <p:sp>
            <p:nvSpPr>
              <p:cNvPr id="539" name="Google Shape;539;p2"/>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2"/>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2"/>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2"/>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5" name="Google Shape;555;p2"/>
          <p:cNvGrpSpPr/>
          <p:nvPr/>
        </p:nvGrpSpPr>
        <p:grpSpPr>
          <a:xfrm>
            <a:off x="8152368" y="433370"/>
            <a:ext cx="1582998" cy="1722463"/>
            <a:chOff x="3941043" y="3990670"/>
            <a:chExt cx="1582998" cy="1722463"/>
          </a:xfrm>
        </p:grpSpPr>
        <p:grpSp>
          <p:nvGrpSpPr>
            <p:cNvPr id="556" name="Google Shape;556;p2"/>
            <p:cNvGrpSpPr/>
            <p:nvPr/>
          </p:nvGrpSpPr>
          <p:grpSpPr>
            <a:xfrm>
              <a:off x="3941043" y="3990670"/>
              <a:ext cx="1582998" cy="1722463"/>
              <a:chOff x="3941043" y="3990670"/>
              <a:chExt cx="1582998" cy="1722463"/>
            </a:xfrm>
          </p:grpSpPr>
          <p:grpSp>
            <p:nvGrpSpPr>
              <p:cNvPr id="557" name="Google Shape;557;p2"/>
              <p:cNvGrpSpPr/>
              <p:nvPr/>
            </p:nvGrpSpPr>
            <p:grpSpPr>
              <a:xfrm>
                <a:off x="3941043" y="4413009"/>
                <a:ext cx="736521" cy="614995"/>
                <a:chOff x="3941043" y="4413009"/>
                <a:chExt cx="736521" cy="614995"/>
              </a:xfrm>
            </p:grpSpPr>
            <p:sp>
              <p:nvSpPr>
                <p:cNvPr id="558" name="Google Shape;558;p2"/>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2"/>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2"/>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2"/>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2"/>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2"/>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67" name="Google Shape;567;p2"/>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75" name="Google Shape;575;p2"/>
              <p:cNvGrpSpPr/>
              <p:nvPr/>
            </p:nvGrpSpPr>
            <p:grpSpPr>
              <a:xfrm>
                <a:off x="4642541" y="4895848"/>
                <a:ext cx="658468" cy="817285"/>
                <a:chOff x="4642541" y="4895848"/>
                <a:chExt cx="658468" cy="817285"/>
              </a:xfrm>
            </p:grpSpPr>
            <p:sp>
              <p:nvSpPr>
                <p:cNvPr id="576" name="Google Shape;576;p2"/>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3" name="Google Shape;583;p2"/>
              <p:cNvGrpSpPr/>
              <p:nvPr/>
            </p:nvGrpSpPr>
            <p:grpSpPr>
              <a:xfrm>
                <a:off x="4622339" y="4578357"/>
                <a:ext cx="901702" cy="548005"/>
                <a:chOff x="4622339" y="4578357"/>
                <a:chExt cx="901702" cy="548005"/>
              </a:xfrm>
            </p:grpSpPr>
            <p:sp>
              <p:nvSpPr>
                <p:cNvPr id="584" name="Google Shape;584;p2"/>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2"/>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2"/>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3" name="Google Shape;593;p2"/>
              <p:cNvGrpSpPr/>
              <p:nvPr/>
            </p:nvGrpSpPr>
            <p:grpSpPr>
              <a:xfrm>
                <a:off x="4451577" y="3990670"/>
                <a:ext cx="607693" cy="875668"/>
                <a:chOff x="4451577" y="3990670"/>
                <a:chExt cx="607693" cy="875668"/>
              </a:xfrm>
            </p:grpSpPr>
            <p:sp>
              <p:nvSpPr>
                <p:cNvPr id="594" name="Google Shape;594;p2"/>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2"/>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2"/>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2"/>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02" name="Google Shape;602;p2"/>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3" name="Google Shape;603;p2"/>
            <p:cNvGrpSpPr/>
            <p:nvPr/>
          </p:nvGrpSpPr>
          <p:grpSpPr>
            <a:xfrm>
              <a:off x="4444136" y="4559738"/>
              <a:ext cx="610590" cy="528357"/>
              <a:chOff x="4444136" y="4559738"/>
              <a:chExt cx="610590" cy="528357"/>
            </a:xfrm>
          </p:grpSpPr>
          <p:sp>
            <p:nvSpPr>
              <p:cNvPr id="604" name="Google Shape;604;p2"/>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2"/>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2"/>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2"/>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2"/>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2"/>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2"/>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2"/>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2"/>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2"/>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2"/>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2760"/>
        <p:cNvGrpSpPr/>
        <p:nvPr/>
      </p:nvGrpSpPr>
      <p:grpSpPr>
        <a:xfrm>
          <a:off x="0" y="0"/>
          <a:ext cx="0" cy="0"/>
          <a:chOff x="0" y="0"/>
          <a:chExt cx="0" cy="0"/>
        </a:xfrm>
      </p:grpSpPr>
      <p:sp>
        <p:nvSpPr>
          <p:cNvPr id="2761" name="Google Shape;2761;p11"/>
          <p:cNvSpPr/>
          <p:nvPr/>
        </p:nvSpPr>
        <p:spPr>
          <a:xfrm rot="10800000">
            <a:off x="7804584" y="289700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2762" name="Google Shape;2762;p11"/>
          <p:cNvSpPr txBox="1">
            <a:spLocks noGrp="1"/>
          </p:cNvSpPr>
          <p:nvPr>
            <p:ph type="title"/>
          </p:nvPr>
        </p:nvSpPr>
        <p:spPr>
          <a:xfrm>
            <a:off x="558100" y="23307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6000"/>
              <a:buNone/>
              <a:defRPr sz="6000">
                <a:solidFill>
                  <a:schemeClr val="accent5"/>
                </a:solidFill>
              </a:defRPr>
            </a:lvl1pPr>
            <a:lvl2pPr lvl="1" algn="ctr" rtl="0">
              <a:spcBef>
                <a:spcPts val="0"/>
              </a:spcBef>
              <a:spcAft>
                <a:spcPts val="0"/>
              </a:spcAft>
              <a:buClr>
                <a:schemeClr val="accent5"/>
              </a:buClr>
              <a:buSzPts val="6000"/>
              <a:buNone/>
              <a:defRPr sz="6000">
                <a:solidFill>
                  <a:schemeClr val="accent5"/>
                </a:solidFill>
              </a:defRPr>
            </a:lvl2pPr>
            <a:lvl3pPr lvl="2" algn="ctr" rtl="0">
              <a:spcBef>
                <a:spcPts val="0"/>
              </a:spcBef>
              <a:spcAft>
                <a:spcPts val="0"/>
              </a:spcAft>
              <a:buClr>
                <a:schemeClr val="accent5"/>
              </a:buClr>
              <a:buSzPts val="6000"/>
              <a:buNone/>
              <a:defRPr sz="6000">
                <a:solidFill>
                  <a:schemeClr val="accent5"/>
                </a:solidFill>
              </a:defRPr>
            </a:lvl3pPr>
            <a:lvl4pPr lvl="3" algn="ctr" rtl="0">
              <a:spcBef>
                <a:spcPts val="0"/>
              </a:spcBef>
              <a:spcAft>
                <a:spcPts val="0"/>
              </a:spcAft>
              <a:buClr>
                <a:schemeClr val="accent5"/>
              </a:buClr>
              <a:buSzPts val="6000"/>
              <a:buNone/>
              <a:defRPr sz="6000">
                <a:solidFill>
                  <a:schemeClr val="accent5"/>
                </a:solidFill>
              </a:defRPr>
            </a:lvl4pPr>
            <a:lvl5pPr lvl="4" algn="ctr" rtl="0">
              <a:spcBef>
                <a:spcPts val="0"/>
              </a:spcBef>
              <a:spcAft>
                <a:spcPts val="0"/>
              </a:spcAft>
              <a:buClr>
                <a:schemeClr val="accent5"/>
              </a:buClr>
              <a:buSzPts val="6000"/>
              <a:buNone/>
              <a:defRPr sz="6000">
                <a:solidFill>
                  <a:schemeClr val="accent5"/>
                </a:solidFill>
              </a:defRPr>
            </a:lvl5pPr>
            <a:lvl6pPr lvl="5" algn="ctr" rtl="0">
              <a:spcBef>
                <a:spcPts val="0"/>
              </a:spcBef>
              <a:spcAft>
                <a:spcPts val="0"/>
              </a:spcAft>
              <a:buClr>
                <a:schemeClr val="accent5"/>
              </a:buClr>
              <a:buSzPts val="6000"/>
              <a:buNone/>
              <a:defRPr sz="6000">
                <a:solidFill>
                  <a:schemeClr val="accent5"/>
                </a:solidFill>
              </a:defRPr>
            </a:lvl6pPr>
            <a:lvl7pPr lvl="6" algn="ctr" rtl="0">
              <a:spcBef>
                <a:spcPts val="0"/>
              </a:spcBef>
              <a:spcAft>
                <a:spcPts val="0"/>
              </a:spcAft>
              <a:buClr>
                <a:schemeClr val="accent5"/>
              </a:buClr>
              <a:buSzPts val="6000"/>
              <a:buNone/>
              <a:defRPr sz="6000">
                <a:solidFill>
                  <a:schemeClr val="accent5"/>
                </a:solidFill>
              </a:defRPr>
            </a:lvl7pPr>
            <a:lvl8pPr lvl="7" algn="ctr" rtl="0">
              <a:spcBef>
                <a:spcPts val="0"/>
              </a:spcBef>
              <a:spcAft>
                <a:spcPts val="0"/>
              </a:spcAft>
              <a:buClr>
                <a:schemeClr val="accent5"/>
              </a:buClr>
              <a:buSzPts val="6000"/>
              <a:buNone/>
              <a:defRPr sz="6000">
                <a:solidFill>
                  <a:schemeClr val="accent5"/>
                </a:solidFill>
              </a:defRPr>
            </a:lvl8pPr>
            <a:lvl9pPr lvl="8" algn="ctr" rtl="0">
              <a:spcBef>
                <a:spcPts val="0"/>
              </a:spcBef>
              <a:spcAft>
                <a:spcPts val="0"/>
              </a:spcAft>
              <a:buClr>
                <a:schemeClr val="accent5"/>
              </a:buClr>
              <a:buSzPts val="6000"/>
              <a:buNone/>
              <a:defRPr sz="6000">
                <a:solidFill>
                  <a:schemeClr val="accent5"/>
                </a:solidFill>
              </a:defRPr>
            </a:lvl9pPr>
          </a:lstStyle>
          <a:p>
            <a:endParaRPr/>
          </a:p>
        </p:txBody>
      </p:sp>
      <p:sp>
        <p:nvSpPr>
          <p:cNvPr id="2763" name="Google Shape;2763;p11"/>
          <p:cNvSpPr txBox="1"/>
          <p:nvPr/>
        </p:nvSpPr>
        <p:spPr>
          <a:xfrm>
            <a:off x="70600" y="-222425"/>
            <a:ext cx="1927500" cy="22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0">
                <a:solidFill>
                  <a:schemeClr val="dk1"/>
                </a:solidFill>
                <a:latin typeface="Playfair Display"/>
                <a:ea typeface="Playfair Display"/>
                <a:cs typeface="Playfair Display"/>
                <a:sym typeface="Playfair Display"/>
              </a:rPr>
              <a:t>“</a:t>
            </a:r>
            <a:endParaRPr sz="40000">
              <a:latin typeface="Playfair Display"/>
              <a:ea typeface="Playfair Display"/>
              <a:cs typeface="Playfair Display"/>
              <a:sym typeface="Playfair Display"/>
            </a:endParaRPr>
          </a:p>
        </p:txBody>
      </p:sp>
      <p:sp>
        <p:nvSpPr>
          <p:cNvPr id="2764" name="Google Shape;2764;p11"/>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765" name="Google Shape;2765;p11"/>
          <p:cNvGrpSpPr/>
          <p:nvPr/>
        </p:nvGrpSpPr>
        <p:grpSpPr>
          <a:xfrm rot="-1113214">
            <a:off x="3500255" y="125581"/>
            <a:ext cx="4601340" cy="3290722"/>
            <a:chOff x="1237103" y="432127"/>
            <a:chExt cx="5477388" cy="3917242"/>
          </a:xfrm>
        </p:grpSpPr>
        <p:grpSp>
          <p:nvGrpSpPr>
            <p:cNvPr id="2766" name="Google Shape;2766;p11"/>
            <p:cNvGrpSpPr/>
            <p:nvPr/>
          </p:nvGrpSpPr>
          <p:grpSpPr>
            <a:xfrm rot="9595727">
              <a:off x="1392959" y="664630"/>
              <a:ext cx="1029422" cy="1090460"/>
              <a:chOff x="6717677" y="4999824"/>
              <a:chExt cx="1029386" cy="1090421"/>
            </a:xfrm>
          </p:grpSpPr>
          <p:sp>
            <p:nvSpPr>
              <p:cNvPr id="2767" name="Google Shape;2767;p11"/>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11"/>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11"/>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11"/>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11"/>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2" name="Google Shape;2772;p11"/>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3" name="Google Shape;2773;p11"/>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4" name="Google Shape;2774;p11"/>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5" name="Google Shape;2775;p11"/>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6" name="Google Shape;2776;p11"/>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77" name="Google Shape;2777;p11"/>
            <p:cNvGrpSpPr/>
            <p:nvPr/>
          </p:nvGrpSpPr>
          <p:grpSpPr>
            <a:xfrm rot="10800000">
              <a:off x="2458417" y="490967"/>
              <a:ext cx="1059217" cy="1354797"/>
              <a:chOff x="6146406" y="5143157"/>
              <a:chExt cx="1059217" cy="1354797"/>
            </a:xfrm>
          </p:grpSpPr>
          <p:sp>
            <p:nvSpPr>
              <p:cNvPr id="2778" name="Google Shape;2778;p11"/>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9" name="Google Shape;2779;p11"/>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80" name="Google Shape;2780;p11"/>
            <p:cNvGrpSpPr/>
            <p:nvPr/>
          </p:nvGrpSpPr>
          <p:grpSpPr>
            <a:xfrm rot="-10039902">
              <a:off x="1910802" y="747163"/>
              <a:ext cx="1637387" cy="1683229"/>
              <a:chOff x="6474904" y="1227742"/>
              <a:chExt cx="1837716" cy="1889167"/>
            </a:xfrm>
          </p:grpSpPr>
          <p:grpSp>
            <p:nvGrpSpPr>
              <p:cNvPr id="2781" name="Google Shape;2781;p11"/>
              <p:cNvGrpSpPr/>
              <p:nvPr/>
            </p:nvGrpSpPr>
            <p:grpSpPr>
              <a:xfrm>
                <a:off x="6474904" y="1227742"/>
                <a:ext cx="1837716" cy="1889167"/>
                <a:chOff x="6474904" y="1227742"/>
                <a:chExt cx="1837716" cy="1889167"/>
              </a:xfrm>
            </p:grpSpPr>
            <p:sp>
              <p:nvSpPr>
                <p:cNvPr id="2782" name="Google Shape;2782;p11"/>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3" name="Google Shape;2783;p11"/>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4" name="Google Shape;2784;p11"/>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5" name="Google Shape;2785;p11"/>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6" name="Google Shape;2786;p11"/>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7" name="Google Shape;2787;p11"/>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8" name="Google Shape;2788;p11"/>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9" name="Google Shape;2789;p11"/>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0" name="Google Shape;2790;p11"/>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91" name="Google Shape;2791;p11"/>
                <p:cNvGrpSpPr/>
                <p:nvPr/>
              </p:nvGrpSpPr>
              <p:grpSpPr>
                <a:xfrm>
                  <a:off x="7305569" y="1235125"/>
                  <a:ext cx="429487" cy="913142"/>
                  <a:chOff x="7305569" y="1235125"/>
                  <a:chExt cx="429487" cy="913142"/>
                </a:xfrm>
              </p:grpSpPr>
              <p:sp>
                <p:nvSpPr>
                  <p:cNvPr id="2792" name="Google Shape;2792;p11"/>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3" name="Google Shape;2793;p11"/>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4" name="Google Shape;2794;p11"/>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5" name="Google Shape;2795;p11"/>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6" name="Google Shape;2796;p11"/>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97" name="Google Shape;2797;p11"/>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98" name="Google Shape;2798;p11"/>
                <p:cNvGrpSpPr/>
                <p:nvPr/>
              </p:nvGrpSpPr>
              <p:grpSpPr>
                <a:xfrm>
                  <a:off x="7344156" y="1838898"/>
                  <a:ext cx="968464" cy="529838"/>
                  <a:chOff x="7344156" y="1838898"/>
                  <a:chExt cx="968464" cy="529838"/>
                </a:xfrm>
              </p:grpSpPr>
              <p:sp>
                <p:nvSpPr>
                  <p:cNvPr id="2799" name="Google Shape;2799;p11"/>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0" name="Google Shape;2800;p11"/>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1" name="Google Shape;2801;p11"/>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2" name="Google Shape;2802;p11"/>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3" name="Google Shape;2803;p11"/>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4" name="Google Shape;2804;p11"/>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05" name="Google Shape;2805;p11"/>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6" name="Google Shape;2806;p11"/>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7" name="Google Shape;2807;p11"/>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8" name="Google Shape;2808;p11"/>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9" name="Google Shape;2809;p11"/>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0" name="Google Shape;2810;p11"/>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1" name="Google Shape;2811;p11"/>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2" name="Google Shape;2812;p11"/>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3" name="Google Shape;2813;p11"/>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4" name="Google Shape;2814;p11"/>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5" name="Google Shape;2815;p11"/>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6" name="Google Shape;2816;p11"/>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7" name="Google Shape;2817;p11"/>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18" name="Google Shape;2818;p11"/>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19" name="Google Shape;2819;p11"/>
              <p:cNvGrpSpPr/>
              <p:nvPr/>
            </p:nvGrpSpPr>
            <p:grpSpPr>
              <a:xfrm>
                <a:off x="7131798" y="1654499"/>
                <a:ext cx="446508" cy="686129"/>
                <a:chOff x="7131798" y="1654499"/>
                <a:chExt cx="446508" cy="686129"/>
              </a:xfrm>
            </p:grpSpPr>
            <p:sp>
              <p:nvSpPr>
                <p:cNvPr id="2820" name="Google Shape;2820;p11"/>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1" name="Google Shape;2821;p11"/>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2" name="Google Shape;2822;p11"/>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3" name="Google Shape;2823;p11"/>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4" name="Google Shape;2824;p11"/>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5" name="Google Shape;2825;p11"/>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6" name="Google Shape;2826;p11"/>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7" name="Google Shape;2827;p11"/>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8" name="Google Shape;2828;p11"/>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9" name="Google Shape;2829;p11"/>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0" name="Google Shape;2830;p11"/>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1" name="Google Shape;2831;p11"/>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2" name="Google Shape;2832;p11"/>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3" name="Google Shape;2833;p11"/>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4" name="Google Shape;2834;p11"/>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5" name="Google Shape;2835;p11"/>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36" name="Google Shape;2836;p11"/>
            <p:cNvGrpSpPr/>
            <p:nvPr/>
          </p:nvGrpSpPr>
          <p:grpSpPr>
            <a:xfrm rot="10800000">
              <a:off x="4115309" y="432127"/>
              <a:ext cx="789703" cy="1068337"/>
              <a:chOff x="4759028" y="5488457"/>
              <a:chExt cx="789703" cy="1068337"/>
            </a:xfrm>
          </p:grpSpPr>
          <p:sp>
            <p:nvSpPr>
              <p:cNvPr id="2837" name="Google Shape;2837;p11"/>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8" name="Google Shape;2838;p11"/>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9" name="Google Shape;2839;p11"/>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0" name="Google Shape;2840;p11"/>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1" name="Google Shape;2841;p11"/>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2" name="Google Shape;2842;p11"/>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3" name="Google Shape;2843;p11"/>
            <p:cNvGrpSpPr/>
            <p:nvPr/>
          </p:nvGrpSpPr>
          <p:grpSpPr>
            <a:xfrm rot="10800000">
              <a:off x="4837799" y="1842913"/>
              <a:ext cx="1711071" cy="528189"/>
              <a:chOff x="3115170" y="4617819"/>
              <a:chExt cx="1711071" cy="528189"/>
            </a:xfrm>
          </p:grpSpPr>
          <p:sp>
            <p:nvSpPr>
              <p:cNvPr id="2844" name="Google Shape;2844;p11"/>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5" name="Google Shape;2845;p11"/>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6" name="Google Shape;2846;p11"/>
            <p:cNvGrpSpPr/>
            <p:nvPr/>
          </p:nvGrpSpPr>
          <p:grpSpPr>
            <a:xfrm rot="10800000">
              <a:off x="4620744" y="1605734"/>
              <a:ext cx="2093747" cy="1826286"/>
              <a:chOff x="2949549" y="3556901"/>
              <a:chExt cx="2093747" cy="1826286"/>
            </a:xfrm>
          </p:grpSpPr>
          <p:sp>
            <p:nvSpPr>
              <p:cNvPr id="2847" name="Google Shape;2847;p11"/>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8" name="Google Shape;2848;p11"/>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9" name="Google Shape;2849;p11"/>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0" name="Google Shape;2850;p11"/>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1" name="Google Shape;2851;p11"/>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2" name="Google Shape;2852;p11"/>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3" name="Google Shape;2853;p11"/>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4" name="Google Shape;2854;p11"/>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5" name="Google Shape;2855;p11"/>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6" name="Google Shape;2856;p11"/>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57" name="Google Shape;2857;p11"/>
            <p:cNvGrpSpPr/>
            <p:nvPr/>
          </p:nvGrpSpPr>
          <p:grpSpPr>
            <a:xfrm rot="10800000">
              <a:off x="4837457" y="2247987"/>
              <a:ext cx="1070533" cy="738263"/>
              <a:chOff x="3756050" y="4002671"/>
              <a:chExt cx="1070533" cy="738263"/>
            </a:xfrm>
          </p:grpSpPr>
          <p:sp>
            <p:nvSpPr>
              <p:cNvPr id="2858" name="Google Shape;2858;p11"/>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9" name="Google Shape;2859;p11"/>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0" name="Google Shape;2860;p11"/>
            <p:cNvGrpSpPr/>
            <p:nvPr/>
          </p:nvGrpSpPr>
          <p:grpSpPr>
            <a:xfrm rot="10800000">
              <a:off x="4311120" y="524381"/>
              <a:ext cx="1981598" cy="1826331"/>
              <a:chOff x="3371316" y="4540681"/>
              <a:chExt cx="2368067" cy="1923669"/>
            </a:xfrm>
          </p:grpSpPr>
          <p:sp>
            <p:nvSpPr>
              <p:cNvPr id="2861" name="Google Shape;2861;p11"/>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2" name="Google Shape;2862;p11"/>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3" name="Google Shape;2863;p11"/>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4" name="Google Shape;2864;p11"/>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5" name="Google Shape;2865;p11"/>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6" name="Google Shape;2866;p11"/>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7" name="Google Shape;2867;p11"/>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8" name="Google Shape;2868;p11"/>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9" name="Google Shape;2869;p11"/>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0" name="Google Shape;2870;p11"/>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1" name="Google Shape;2871;p11"/>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2" name="Google Shape;2872;p11"/>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3" name="Google Shape;2873;p11"/>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4" name="Google Shape;2874;p11"/>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5" name="Google Shape;2875;p11"/>
            <p:cNvGrpSpPr/>
            <p:nvPr/>
          </p:nvGrpSpPr>
          <p:grpSpPr>
            <a:xfrm rot="10800000">
              <a:off x="3436025" y="823555"/>
              <a:ext cx="1002639" cy="772235"/>
              <a:chOff x="5225376" y="5393131"/>
              <a:chExt cx="1002639" cy="772235"/>
            </a:xfrm>
          </p:grpSpPr>
          <p:sp>
            <p:nvSpPr>
              <p:cNvPr id="2876" name="Google Shape;2876;p11"/>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7" name="Google Shape;2877;p11"/>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8" name="Google Shape;2878;p11"/>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9" name="Google Shape;2879;p11"/>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0" name="Google Shape;2880;p11"/>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1" name="Google Shape;2881;p11"/>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2" name="Google Shape;2882;p11"/>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3" name="Google Shape;2883;p11"/>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4" name="Google Shape;2884;p11"/>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5" name="Google Shape;2885;p11"/>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86" name="Google Shape;2886;p11"/>
            <p:cNvGrpSpPr/>
            <p:nvPr/>
          </p:nvGrpSpPr>
          <p:grpSpPr>
            <a:xfrm rot="10800000">
              <a:off x="3553296" y="1158676"/>
              <a:ext cx="1555394" cy="746440"/>
              <a:chOff x="4555350" y="5083805"/>
              <a:chExt cx="1555394" cy="746440"/>
            </a:xfrm>
          </p:grpSpPr>
          <p:sp>
            <p:nvSpPr>
              <p:cNvPr id="2887" name="Google Shape;2887;p11"/>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8" name="Google Shape;2888;p11"/>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89" name="Google Shape;2889;p11"/>
            <p:cNvGrpSpPr/>
            <p:nvPr/>
          </p:nvGrpSpPr>
          <p:grpSpPr>
            <a:xfrm rot="10800000">
              <a:off x="4997591" y="2410864"/>
              <a:ext cx="1502547" cy="1938505"/>
              <a:chOff x="3163902" y="2639552"/>
              <a:chExt cx="1502547" cy="1938505"/>
            </a:xfrm>
          </p:grpSpPr>
          <p:sp>
            <p:nvSpPr>
              <p:cNvPr id="2890" name="Google Shape;2890;p11"/>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1" name="Google Shape;2891;p11"/>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2" name="Google Shape;2892;p11"/>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3" name="Google Shape;2893;p11"/>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4" name="Google Shape;2894;p11"/>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5" name="Google Shape;2895;p11"/>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6" name="Google Shape;2896;p11"/>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7" name="Google Shape;2897;p11"/>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8" name="Google Shape;2898;p11"/>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9" name="Google Shape;2899;p11"/>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0" name="Google Shape;2900;p11"/>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1" name="Google Shape;2901;p11"/>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2" name="Google Shape;2902;p11"/>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3" name="Google Shape;2903;p11"/>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04" name="Google Shape;2904;p11"/>
            <p:cNvGrpSpPr/>
            <p:nvPr/>
          </p:nvGrpSpPr>
          <p:grpSpPr>
            <a:xfrm rot="10800000">
              <a:off x="4140504" y="1265391"/>
              <a:ext cx="1637405" cy="1683248"/>
              <a:chOff x="6474904" y="1227742"/>
              <a:chExt cx="1837716" cy="1889167"/>
            </a:xfrm>
          </p:grpSpPr>
          <p:grpSp>
            <p:nvGrpSpPr>
              <p:cNvPr id="2905" name="Google Shape;2905;p11"/>
              <p:cNvGrpSpPr/>
              <p:nvPr/>
            </p:nvGrpSpPr>
            <p:grpSpPr>
              <a:xfrm>
                <a:off x="6474904" y="1227742"/>
                <a:ext cx="1837716" cy="1889167"/>
                <a:chOff x="6474904" y="1227742"/>
                <a:chExt cx="1837716" cy="1889167"/>
              </a:xfrm>
            </p:grpSpPr>
            <p:sp>
              <p:nvSpPr>
                <p:cNvPr id="2906" name="Google Shape;2906;p11"/>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7" name="Google Shape;2907;p11"/>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8" name="Google Shape;2908;p11"/>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9" name="Google Shape;2909;p11"/>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0" name="Google Shape;2910;p11"/>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1" name="Google Shape;2911;p11"/>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2" name="Google Shape;2912;p11"/>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3" name="Google Shape;2913;p11"/>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4" name="Google Shape;2914;p11"/>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15" name="Google Shape;2915;p11"/>
                <p:cNvGrpSpPr/>
                <p:nvPr/>
              </p:nvGrpSpPr>
              <p:grpSpPr>
                <a:xfrm>
                  <a:off x="7305569" y="1235125"/>
                  <a:ext cx="429487" cy="913142"/>
                  <a:chOff x="7305569" y="1235125"/>
                  <a:chExt cx="429487" cy="913142"/>
                </a:xfrm>
              </p:grpSpPr>
              <p:sp>
                <p:nvSpPr>
                  <p:cNvPr id="2916" name="Google Shape;2916;p11"/>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7" name="Google Shape;2917;p11"/>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8" name="Google Shape;2918;p11"/>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9" name="Google Shape;2919;p11"/>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0" name="Google Shape;2920;p11"/>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21" name="Google Shape;2921;p11"/>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22" name="Google Shape;2922;p11"/>
                <p:cNvGrpSpPr/>
                <p:nvPr/>
              </p:nvGrpSpPr>
              <p:grpSpPr>
                <a:xfrm>
                  <a:off x="7344156" y="1838898"/>
                  <a:ext cx="968464" cy="529838"/>
                  <a:chOff x="7344156" y="1838898"/>
                  <a:chExt cx="968464" cy="529838"/>
                </a:xfrm>
              </p:grpSpPr>
              <p:sp>
                <p:nvSpPr>
                  <p:cNvPr id="2923" name="Google Shape;2923;p11"/>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4" name="Google Shape;2924;p11"/>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5" name="Google Shape;2925;p11"/>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6" name="Google Shape;2926;p11"/>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7" name="Google Shape;2927;p11"/>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8" name="Google Shape;2928;p11"/>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29" name="Google Shape;2929;p11"/>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0" name="Google Shape;2930;p11"/>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1" name="Google Shape;2931;p11"/>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2" name="Google Shape;2932;p11"/>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3" name="Google Shape;2933;p11"/>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4" name="Google Shape;2934;p11"/>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5" name="Google Shape;2935;p11"/>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6" name="Google Shape;2936;p11"/>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7" name="Google Shape;2937;p11"/>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8" name="Google Shape;2938;p11"/>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9" name="Google Shape;2939;p11"/>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0" name="Google Shape;2940;p11"/>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1" name="Google Shape;2941;p11"/>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42" name="Google Shape;2942;p11"/>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43" name="Google Shape;2943;p11"/>
              <p:cNvGrpSpPr/>
              <p:nvPr/>
            </p:nvGrpSpPr>
            <p:grpSpPr>
              <a:xfrm>
                <a:off x="7131798" y="1654499"/>
                <a:ext cx="446508" cy="686129"/>
                <a:chOff x="7131798" y="1654499"/>
                <a:chExt cx="446508" cy="686129"/>
              </a:xfrm>
            </p:grpSpPr>
            <p:sp>
              <p:nvSpPr>
                <p:cNvPr id="2944" name="Google Shape;2944;p11"/>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5" name="Google Shape;2945;p11"/>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6" name="Google Shape;2946;p11"/>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7" name="Google Shape;2947;p11"/>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8" name="Google Shape;2948;p11"/>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9" name="Google Shape;2949;p11"/>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0" name="Google Shape;2950;p11"/>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1" name="Google Shape;2951;p11"/>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2" name="Google Shape;2952;p11"/>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3" name="Google Shape;2953;p11"/>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4" name="Google Shape;2954;p11"/>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5" name="Google Shape;2955;p11"/>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6" name="Google Shape;2956;p11"/>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7" name="Google Shape;2957;p11"/>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8" name="Google Shape;2958;p11"/>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9" name="Google Shape;2959;p11"/>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960" name="Google Shape;2960;p11"/>
            <p:cNvGrpSpPr/>
            <p:nvPr/>
          </p:nvGrpSpPr>
          <p:grpSpPr>
            <a:xfrm rot="9485915">
              <a:off x="3087391" y="993172"/>
              <a:ext cx="1582952" cy="1722413"/>
              <a:chOff x="3941043" y="3990670"/>
              <a:chExt cx="1582998" cy="1722463"/>
            </a:xfrm>
          </p:grpSpPr>
          <p:grpSp>
            <p:nvGrpSpPr>
              <p:cNvPr id="2961" name="Google Shape;2961;p11"/>
              <p:cNvGrpSpPr/>
              <p:nvPr/>
            </p:nvGrpSpPr>
            <p:grpSpPr>
              <a:xfrm>
                <a:off x="3941043" y="3990670"/>
                <a:ext cx="1582998" cy="1722463"/>
                <a:chOff x="3941043" y="3990670"/>
                <a:chExt cx="1582998" cy="1722463"/>
              </a:xfrm>
            </p:grpSpPr>
            <p:grpSp>
              <p:nvGrpSpPr>
                <p:cNvPr id="2962" name="Google Shape;2962;p11"/>
                <p:cNvGrpSpPr/>
                <p:nvPr/>
              </p:nvGrpSpPr>
              <p:grpSpPr>
                <a:xfrm>
                  <a:off x="3941043" y="4413009"/>
                  <a:ext cx="736521" cy="614995"/>
                  <a:chOff x="3941043" y="4413009"/>
                  <a:chExt cx="736521" cy="614995"/>
                </a:xfrm>
              </p:grpSpPr>
              <p:sp>
                <p:nvSpPr>
                  <p:cNvPr id="2963" name="Google Shape;2963;p11"/>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4" name="Google Shape;2964;p11"/>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5" name="Google Shape;2965;p11"/>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6" name="Google Shape;2966;p11"/>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7" name="Google Shape;2967;p11"/>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8" name="Google Shape;2968;p11"/>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9" name="Google Shape;2969;p11"/>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0" name="Google Shape;2970;p11"/>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1" name="Google Shape;2971;p11"/>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72" name="Google Shape;2972;p11"/>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3" name="Google Shape;2973;p11"/>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4" name="Google Shape;2974;p11"/>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5" name="Google Shape;2975;p11"/>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6" name="Google Shape;2976;p11"/>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7" name="Google Shape;2977;p11"/>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8" name="Google Shape;2978;p11"/>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9" name="Google Shape;2979;p11"/>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80" name="Google Shape;2980;p11"/>
                <p:cNvGrpSpPr/>
                <p:nvPr/>
              </p:nvGrpSpPr>
              <p:grpSpPr>
                <a:xfrm>
                  <a:off x="4642541" y="4895848"/>
                  <a:ext cx="658468" cy="817285"/>
                  <a:chOff x="4642541" y="4895848"/>
                  <a:chExt cx="658468" cy="817285"/>
                </a:xfrm>
              </p:grpSpPr>
              <p:sp>
                <p:nvSpPr>
                  <p:cNvPr id="2981" name="Google Shape;2981;p11"/>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2" name="Google Shape;2982;p11"/>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3" name="Google Shape;2983;p11"/>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4" name="Google Shape;2984;p11"/>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5" name="Google Shape;2985;p11"/>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6" name="Google Shape;2986;p11"/>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7" name="Google Shape;2987;p11"/>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88" name="Google Shape;2988;p11"/>
                <p:cNvGrpSpPr/>
                <p:nvPr/>
              </p:nvGrpSpPr>
              <p:grpSpPr>
                <a:xfrm>
                  <a:off x="4622339" y="4578357"/>
                  <a:ext cx="901702" cy="548005"/>
                  <a:chOff x="4622339" y="4578357"/>
                  <a:chExt cx="901702" cy="548005"/>
                </a:xfrm>
              </p:grpSpPr>
              <p:sp>
                <p:nvSpPr>
                  <p:cNvPr id="2989" name="Google Shape;2989;p11"/>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0" name="Google Shape;2990;p11"/>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1" name="Google Shape;2991;p11"/>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2" name="Google Shape;2992;p11"/>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3" name="Google Shape;2993;p11"/>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4" name="Google Shape;2994;p11"/>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5" name="Google Shape;2995;p11"/>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6" name="Google Shape;2996;p11"/>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7" name="Google Shape;2997;p11"/>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98" name="Google Shape;2998;p11"/>
                <p:cNvGrpSpPr/>
                <p:nvPr/>
              </p:nvGrpSpPr>
              <p:grpSpPr>
                <a:xfrm>
                  <a:off x="4451577" y="3990670"/>
                  <a:ext cx="607693" cy="875668"/>
                  <a:chOff x="4451577" y="3990670"/>
                  <a:chExt cx="607693" cy="875668"/>
                </a:xfrm>
              </p:grpSpPr>
              <p:sp>
                <p:nvSpPr>
                  <p:cNvPr id="2999" name="Google Shape;2999;p11"/>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0" name="Google Shape;3000;p11"/>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1" name="Google Shape;3001;p11"/>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2" name="Google Shape;3002;p11"/>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3" name="Google Shape;3003;p11"/>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4" name="Google Shape;3004;p11"/>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5" name="Google Shape;3005;p11"/>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6" name="Google Shape;3006;p11"/>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007" name="Google Shape;3007;p11"/>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08" name="Google Shape;3008;p11"/>
              <p:cNvGrpSpPr/>
              <p:nvPr/>
            </p:nvGrpSpPr>
            <p:grpSpPr>
              <a:xfrm>
                <a:off x="4444136" y="4559738"/>
                <a:ext cx="610590" cy="528357"/>
                <a:chOff x="4444136" y="4559738"/>
                <a:chExt cx="610590" cy="528357"/>
              </a:xfrm>
            </p:grpSpPr>
            <p:sp>
              <p:nvSpPr>
                <p:cNvPr id="3009" name="Google Shape;3009;p11"/>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0" name="Google Shape;3010;p11"/>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1" name="Google Shape;3011;p11"/>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2" name="Google Shape;3012;p11"/>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3" name="Google Shape;3013;p11"/>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4" name="Google Shape;3014;p11"/>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5" name="Google Shape;3015;p11"/>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6" name="Google Shape;3016;p11"/>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7" name="Google Shape;3017;p11"/>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8" name="Google Shape;3018;p11"/>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9" name="Google Shape;3019;p11"/>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0" name="Google Shape;3020;p11"/>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1" name="Google Shape;3021;p11"/>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2" name="Google Shape;3022;p11"/>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3" name="Google Shape;3023;p11"/>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4" name="Google Shape;3024;p11"/>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3025"/>
        <p:cNvGrpSpPr/>
        <p:nvPr/>
      </p:nvGrpSpPr>
      <p:grpSpPr>
        <a:xfrm>
          <a:off x="0" y="0"/>
          <a:ext cx="0" cy="0"/>
          <a:chOff x="0" y="0"/>
          <a:chExt cx="0" cy="0"/>
        </a:xfrm>
      </p:grpSpPr>
      <p:sp>
        <p:nvSpPr>
          <p:cNvPr id="3026" name="Google Shape;3026;p12"/>
          <p:cNvSpPr/>
          <p:nvPr/>
        </p:nvSpPr>
        <p:spPr>
          <a:xfrm rot="5400000">
            <a:off x="5288910" y="-2548691"/>
            <a:ext cx="1348148" cy="6445529"/>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027" name="Google Shape;3027;p12"/>
          <p:cNvSpPr/>
          <p:nvPr/>
        </p:nvSpPr>
        <p:spPr>
          <a:xfrm rot="10800000" flipH="1">
            <a:off x="3844749" y="5942203"/>
            <a:ext cx="5313032" cy="915797"/>
          </a:xfrm>
          <a:custGeom>
            <a:avLst/>
            <a:gdLst/>
            <a:ahLst/>
            <a:cxnLst/>
            <a:rect l="l" t="t" r="r" b="b"/>
            <a:pathLst>
              <a:path w="8748" h="2260" extrusionOk="0">
                <a:moveTo>
                  <a:pt x="1" y="0"/>
                </a:moveTo>
                <a:cubicBezTo>
                  <a:pt x="3" y="3"/>
                  <a:pt x="4" y="5"/>
                  <a:pt x="5" y="7"/>
                </a:cubicBezTo>
                <a:cubicBezTo>
                  <a:pt x="129" y="217"/>
                  <a:pt x="325" y="351"/>
                  <a:pt x="548" y="452"/>
                </a:cubicBezTo>
                <a:cubicBezTo>
                  <a:pt x="720" y="530"/>
                  <a:pt x="897" y="598"/>
                  <a:pt x="1075" y="662"/>
                </a:cubicBezTo>
                <a:cubicBezTo>
                  <a:pt x="1551" y="833"/>
                  <a:pt x="1960" y="1094"/>
                  <a:pt x="2311" y="1435"/>
                </a:cubicBezTo>
                <a:cubicBezTo>
                  <a:pt x="2496" y="1615"/>
                  <a:pt x="2671" y="1802"/>
                  <a:pt x="2878" y="1959"/>
                </a:cubicBezTo>
                <a:cubicBezTo>
                  <a:pt x="3094" y="2123"/>
                  <a:pt x="3335" y="2235"/>
                  <a:pt x="3619" y="2256"/>
                </a:cubicBezTo>
                <a:cubicBezTo>
                  <a:pt x="3650" y="2258"/>
                  <a:pt x="3679" y="2259"/>
                  <a:pt x="3709" y="2259"/>
                </a:cubicBezTo>
                <a:cubicBezTo>
                  <a:pt x="4032" y="2259"/>
                  <a:pt x="4287" y="2122"/>
                  <a:pt x="4469" y="1845"/>
                </a:cubicBezTo>
                <a:cubicBezTo>
                  <a:pt x="4537" y="1741"/>
                  <a:pt x="4581" y="1626"/>
                  <a:pt x="4629" y="1514"/>
                </a:cubicBezTo>
                <a:cubicBezTo>
                  <a:pt x="4701" y="1348"/>
                  <a:pt x="4780" y="1184"/>
                  <a:pt x="4900" y="1040"/>
                </a:cubicBezTo>
                <a:cubicBezTo>
                  <a:pt x="5070" y="837"/>
                  <a:pt x="5255" y="736"/>
                  <a:pt x="5470" y="736"/>
                </a:cubicBezTo>
                <a:cubicBezTo>
                  <a:pt x="5569" y="736"/>
                  <a:pt x="5674" y="757"/>
                  <a:pt x="5786" y="799"/>
                </a:cubicBezTo>
                <a:cubicBezTo>
                  <a:pt x="5949" y="860"/>
                  <a:pt x="6105" y="932"/>
                  <a:pt x="6266" y="996"/>
                </a:cubicBezTo>
                <a:cubicBezTo>
                  <a:pt x="6437" y="1064"/>
                  <a:pt x="6612" y="1120"/>
                  <a:pt x="6801" y="1139"/>
                </a:cubicBezTo>
                <a:cubicBezTo>
                  <a:pt x="6860" y="1145"/>
                  <a:pt x="6919" y="1148"/>
                  <a:pt x="6977" y="1148"/>
                </a:cubicBezTo>
                <a:cubicBezTo>
                  <a:pt x="7438" y="1148"/>
                  <a:pt x="7841" y="964"/>
                  <a:pt x="8213" y="689"/>
                </a:cubicBezTo>
                <a:cubicBezTo>
                  <a:pt x="8460" y="506"/>
                  <a:pt x="8644" y="278"/>
                  <a:pt x="87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028" name="Google Shape;3028;p12"/>
          <p:cNvSpPr txBox="1">
            <a:spLocks noGrp="1"/>
          </p:cNvSpPr>
          <p:nvPr>
            <p:ph type="title"/>
          </p:nvPr>
        </p:nvSpPr>
        <p:spPr>
          <a:xfrm>
            <a:off x="548200" y="5442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3029" name="Google Shape;3029;p12"/>
          <p:cNvSpPr txBox="1">
            <a:spLocks noGrp="1"/>
          </p:cNvSpPr>
          <p:nvPr>
            <p:ph type="body" idx="1"/>
          </p:nvPr>
        </p:nvSpPr>
        <p:spPr>
          <a:xfrm>
            <a:off x="633475" y="4813250"/>
            <a:ext cx="10909200" cy="15651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3030" name="Google Shape;3030;p12"/>
          <p:cNvGrpSpPr/>
          <p:nvPr/>
        </p:nvGrpSpPr>
        <p:grpSpPr>
          <a:xfrm flipH="1">
            <a:off x="6235449" y="300684"/>
            <a:ext cx="1711061" cy="1384397"/>
            <a:chOff x="806499" y="1114972"/>
            <a:chExt cx="1711061" cy="1384397"/>
          </a:xfrm>
        </p:grpSpPr>
        <p:sp>
          <p:nvSpPr>
            <p:cNvPr id="3031" name="Google Shape;3031;p12"/>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2" name="Google Shape;3032;p12"/>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3" name="Google Shape;3033;p12"/>
            <p:cNvGrpSpPr/>
            <p:nvPr/>
          </p:nvGrpSpPr>
          <p:grpSpPr>
            <a:xfrm>
              <a:off x="806499" y="1114972"/>
              <a:ext cx="1711061" cy="1320036"/>
              <a:chOff x="997974" y="715450"/>
              <a:chExt cx="5984822" cy="4617124"/>
            </a:xfrm>
          </p:grpSpPr>
          <p:sp>
            <p:nvSpPr>
              <p:cNvPr id="3034" name="Google Shape;3034;p12"/>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5" name="Google Shape;3035;p12"/>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6" name="Google Shape;3036;p12"/>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7" name="Google Shape;3037;p12"/>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8" name="Google Shape;3038;p12"/>
              <p:cNvGrpSpPr/>
              <p:nvPr/>
            </p:nvGrpSpPr>
            <p:grpSpPr>
              <a:xfrm>
                <a:off x="2417916" y="2324878"/>
                <a:ext cx="4203533" cy="2631820"/>
                <a:chOff x="2417916" y="2358053"/>
                <a:chExt cx="4203533" cy="2631820"/>
              </a:xfrm>
            </p:grpSpPr>
            <p:sp>
              <p:nvSpPr>
                <p:cNvPr id="3039" name="Google Shape;3039;p12"/>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0" name="Google Shape;3040;p12"/>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1" name="Google Shape;3041;p12"/>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2" name="Google Shape;3042;p12"/>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3" name="Google Shape;3043;p12"/>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4" name="Google Shape;3044;p12"/>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5" name="Google Shape;3045;p12"/>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6" name="Google Shape;3046;p12"/>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7" name="Google Shape;3047;p12"/>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8" name="Google Shape;3048;p12"/>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9" name="Google Shape;3049;p12"/>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0" name="Google Shape;3050;p12"/>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51" name="Google Shape;3051;p12"/>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2" name="Google Shape;3052;p12"/>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3" name="Google Shape;3053;p12"/>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4" name="Google Shape;3054;p12"/>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5" name="Google Shape;3055;p12"/>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6" name="Google Shape;3056;p12"/>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57" name="Google Shape;3057;p12"/>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58" name="Google Shape;3058;p12"/>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59" name="Google Shape;3059;p12"/>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3060" name="Google Shape;3060;p12"/>
          <p:cNvGrpSpPr/>
          <p:nvPr/>
        </p:nvGrpSpPr>
        <p:grpSpPr>
          <a:xfrm>
            <a:off x="4245486" y="300684"/>
            <a:ext cx="1711061" cy="1384397"/>
            <a:chOff x="806499" y="1114972"/>
            <a:chExt cx="1711061" cy="1384397"/>
          </a:xfrm>
        </p:grpSpPr>
        <p:sp>
          <p:nvSpPr>
            <p:cNvPr id="3061" name="Google Shape;3061;p12"/>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2" name="Google Shape;3062;p12"/>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63" name="Google Shape;3063;p12"/>
            <p:cNvGrpSpPr/>
            <p:nvPr/>
          </p:nvGrpSpPr>
          <p:grpSpPr>
            <a:xfrm>
              <a:off x="806499" y="1114972"/>
              <a:ext cx="1711061" cy="1320036"/>
              <a:chOff x="997974" y="715450"/>
              <a:chExt cx="5984822" cy="4617124"/>
            </a:xfrm>
          </p:grpSpPr>
          <p:sp>
            <p:nvSpPr>
              <p:cNvPr id="3064" name="Google Shape;3064;p12"/>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5" name="Google Shape;3065;p12"/>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6" name="Google Shape;3066;p12"/>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7" name="Google Shape;3067;p12"/>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68" name="Google Shape;3068;p12"/>
              <p:cNvGrpSpPr/>
              <p:nvPr/>
            </p:nvGrpSpPr>
            <p:grpSpPr>
              <a:xfrm>
                <a:off x="2417916" y="2324878"/>
                <a:ext cx="4203533" cy="2631820"/>
                <a:chOff x="2417916" y="2358053"/>
                <a:chExt cx="4203533" cy="2631820"/>
              </a:xfrm>
            </p:grpSpPr>
            <p:sp>
              <p:nvSpPr>
                <p:cNvPr id="3069" name="Google Shape;3069;p12"/>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0" name="Google Shape;3070;p12"/>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1" name="Google Shape;3071;p12"/>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2" name="Google Shape;3072;p12"/>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3" name="Google Shape;3073;p12"/>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4" name="Google Shape;3074;p12"/>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5" name="Google Shape;3075;p12"/>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6" name="Google Shape;3076;p12"/>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7" name="Google Shape;3077;p12"/>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8" name="Google Shape;3078;p12"/>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9" name="Google Shape;3079;p12"/>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0" name="Google Shape;3080;p12"/>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81" name="Google Shape;3081;p12"/>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2" name="Google Shape;3082;p12"/>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3" name="Google Shape;3083;p12"/>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4" name="Google Shape;3084;p12"/>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5" name="Google Shape;3085;p12"/>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6" name="Google Shape;3086;p12"/>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87" name="Google Shape;3087;p12"/>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88" name="Google Shape;3088;p12"/>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89" name="Google Shape;3089;p12"/>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3090"/>
        <p:cNvGrpSpPr/>
        <p:nvPr/>
      </p:nvGrpSpPr>
      <p:grpSpPr>
        <a:xfrm>
          <a:off x="0" y="0"/>
          <a:ext cx="0" cy="0"/>
          <a:chOff x="0" y="0"/>
          <a:chExt cx="0" cy="0"/>
        </a:xfrm>
      </p:grpSpPr>
      <p:sp>
        <p:nvSpPr>
          <p:cNvPr id="3091" name="Google Shape;3091;p13"/>
          <p:cNvSpPr txBox="1">
            <a:spLocks noGrp="1"/>
          </p:cNvSpPr>
          <p:nvPr>
            <p:ph type="subTitle" idx="1"/>
          </p:nvPr>
        </p:nvSpPr>
        <p:spPr>
          <a:xfrm>
            <a:off x="50562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92" name="Google Shape;3092;p13"/>
          <p:cNvSpPr txBox="1">
            <a:spLocks noGrp="1"/>
          </p:cNvSpPr>
          <p:nvPr>
            <p:ph type="subTitle" idx="2"/>
          </p:nvPr>
        </p:nvSpPr>
        <p:spPr>
          <a:xfrm>
            <a:off x="50562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93" name="Google Shape;3093;p13"/>
          <p:cNvSpPr txBox="1">
            <a:spLocks noGrp="1"/>
          </p:cNvSpPr>
          <p:nvPr>
            <p:ph type="subTitle" idx="3"/>
          </p:nvPr>
        </p:nvSpPr>
        <p:spPr>
          <a:xfrm>
            <a:off x="50562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94" name="Google Shape;3094;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095" name="Google Shape;3095;p13"/>
          <p:cNvSpPr txBox="1">
            <a:spLocks noGrp="1"/>
          </p:cNvSpPr>
          <p:nvPr>
            <p:ph type="body" idx="4"/>
          </p:nvPr>
        </p:nvSpPr>
        <p:spPr>
          <a:xfrm>
            <a:off x="50562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096" name="Google Shape;3096;p13"/>
          <p:cNvSpPr txBox="1">
            <a:spLocks noGrp="1"/>
          </p:cNvSpPr>
          <p:nvPr>
            <p:ph type="body" idx="5"/>
          </p:nvPr>
        </p:nvSpPr>
        <p:spPr>
          <a:xfrm>
            <a:off x="50562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097" name="Google Shape;3097;p13"/>
          <p:cNvSpPr txBox="1">
            <a:spLocks noGrp="1"/>
          </p:cNvSpPr>
          <p:nvPr>
            <p:ph type="body" idx="6"/>
          </p:nvPr>
        </p:nvSpPr>
        <p:spPr>
          <a:xfrm>
            <a:off x="50562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3098"/>
        <p:cNvGrpSpPr/>
        <p:nvPr/>
      </p:nvGrpSpPr>
      <p:grpSpPr>
        <a:xfrm>
          <a:off x="0" y="0"/>
          <a:ext cx="0" cy="0"/>
          <a:chOff x="0" y="0"/>
          <a:chExt cx="0" cy="0"/>
        </a:xfrm>
      </p:grpSpPr>
      <p:sp>
        <p:nvSpPr>
          <p:cNvPr id="3099" name="Google Shape;3099;p14"/>
          <p:cNvSpPr txBox="1">
            <a:spLocks noGrp="1"/>
          </p:cNvSpPr>
          <p:nvPr>
            <p:ph type="body" idx="1"/>
          </p:nvPr>
        </p:nvSpPr>
        <p:spPr>
          <a:xfrm>
            <a:off x="277537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100" name="Google Shape;3100;p14"/>
          <p:cNvSpPr txBox="1">
            <a:spLocks noGrp="1"/>
          </p:cNvSpPr>
          <p:nvPr>
            <p:ph type="body" idx="2"/>
          </p:nvPr>
        </p:nvSpPr>
        <p:spPr>
          <a:xfrm>
            <a:off x="513515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101" name="Google Shape;3101;p14"/>
          <p:cNvSpPr txBox="1">
            <a:spLocks noGrp="1"/>
          </p:cNvSpPr>
          <p:nvPr>
            <p:ph type="body" idx="3"/>
          </p:nvPr>
        </p:nvSpPr>
        <p:spPr>
          <a:xfrm>
            <a:off x="749492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102" name="Google Shape;3102;p14"/>
          <p:cNvSpPr/>
          <p:nvPr/>
        </p:nvSpPr>
        <p:spPr>
          <a:xfrm>
            <a:off x="10400" y="1539600"/>
            <a:ext cx="10922875" cy="1676925"/>
          </a:xfrm>
          <a:custGeom>
            <a:avLst/>
            <a:gdLst/>
            <a:ahLst/>
            <a:cxnLst/>
            <a:rect l="l" t="t" r="r" b="b"/>
            <a:pathLst>
              <a:path w="436915" h="67077" extrusionOk="0">
                <a:moveTo>
                  <a:pt x="0" y="42027"/>
                </a:moveTo>
                <a:cubicBezTo>
                  <a:pt x="10264" y="38143"/>
                  <a:pt x="34676" y="14633"/>
                  <a:pt x="61584" y="18725"/>
                </a:cubicBezTo>
                <a:cubicBezTo>
                  <a:pt x="88492" y="22817"/>
                  <a:pt x="128439" y="67202"/>
                  <a:pt x="161450" y="66578"/>
                </a:cubicBezTo>
                <a:cubicBezTo>
                  <a:pt x="194461" y="65954"/>
                  <a:pt x="227889" y="14911"/>
                  <a:pt x="259652" y="14980"/>
                </a:cubicBezTo>
                <a:cubicBezTo>
                  <a:pt x="291415" y="15049"/>
                  <a:pt x="322485" y="69491"/>
                  <a:pt x="352029" y="66994"/>
                </a:cubicBezTo>
                <a:cubicBezTo>
                  <a:pt x="381573" y="64497"/>
                  <a:pt x="422767" y="11166"/>
                  <a:pt x="436915" y="0"/>
                </a:cubicBezTo>
              </a:path>
            </a:pathLst>
          </a:custGeom>
          <a:noFill/>
          <a:ln w="19050" cap="flat" cmpd="sng">
            <a:solidFill>
              <a:schemeClr val="accent2"/>
            </a:solidFill>
            <a:prstDash val="dash"/>
            <a:round/>
            <a:headEnd type="none" w="med" len="med"/>
            <a:tailEnd type="none" w="med" len="med"/>
          </a:ln>
        </p:spPr>
      </p:sp>
      <p:grpSp>
        <p:nvGrpSpPr>
          <p:cNvPr id="3103" name="Google Shape;3103;p14"/>
          <p:cNvGrpSpPr/>
          <p:nvPr/>
        </p:nvGrpSpPr>
        <p:grpSpPr>
          <a:xfrm>
            <a:off x="10500573" y="787477"/>
            <a:ext cx="1097616" cy="846781"/>
            <a:chOff x="997974" y="715450"/>
            <a:chExt cx="5984822" cy="4617124"/>
          </a:xfrm>
        </p:grpSpPr>
        <p:sp>
          <p:nvSpPr>
            <p:cNvPr id="3104" name="Google Shape;3104;p14"/>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5" name="Google Shape;3105;p14"/>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6" name="Google Shape;3106;p14"/>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7" name="Google Shape;3107;p14"/>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8" name="Google Shape;3108;p14"/>
            <p:cNvGrpSpPr/>
            <p:nvPr/>
          </p:nvGrpSpPr>
          <p:grpSpPr>
            <a:xfrm>
              <a:off x="2417916" y="2324878"/>
              <a:ext cx="4203533" cy="2631820"/>
              <a:chOff x="2417916" y="2358053"/>
              <a:chExt cx="4203533" cy="2631820"/>
            </a:xfrm>
          </p:grpSpPr>
          <p:sp>
            <p:nvSpPr>
              <p:cNvPr id="3109" name="Google Shape;3109;p14"/>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0" name="Google Shape;3110;p14"/>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1" name="Google Shape;3111;p14"/>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2" name="Google Shape;3112;p14"/>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3" name="Google Shape;3113;p14"/>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4" name="Google Shape;3114;p14"/>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5" name="Google Shape;3115;p14"/>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6" name="Google Shape;3116;p14"/>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7" name="Google Shape;3117;p14"/>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8" name="Google Shape;3118;p14"/>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9" name="Google Shape;3119;p14"/>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0" name="Google Shape;3120;p14"/>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21" name="Google Shape;3121;p14"/>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2" name="Google Shape;3122;p14"/>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3" name="Google Shape;3123;p14"/>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4" name="Google Shape;3124;p14"/>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5" name="Google Shape;3125;p14"/>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6" name="Google Shape;3126;p14"/>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27" name="Google Shape;3127;p14"/>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28" name="Google Shape;3128;p14"/>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29" name="Google Shape;3129;p14"/>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nvGrpSpPr>
          <p:cNvPr id="3130" name="Google Shape;3130;p14"/>
          <p:cNvGrpSpPr/>
          <p:nvPr/>
        </p:nvGrpSpPr>
        <p:grpSpPr>
          <a:xfrm>
            <a:off x="3952798" y="4672462"/>
            <a:ext cx="4286304" cy="2270041"/>
            <a:chOff x="3551873" y="4641262"/>
            <a:chExt cx="4286304" cy="2270041"/>
          </a:xfrm>
        </p:grpSpPr>
        <p:grpSp>
          <p:nvGrpSpPr>
            <p:cNvPr id="3131" name="Google Shape;3131;p14"/>
            <p:cNvGrpSpPr/>
            <p:nvPr/>
          </p:nvGrpSpPr>
          <p:grpSpPr>
            <a:xfrm rot="-10156746">
              <a:off x="6339682" y="5010591"/>
              <a:ext cx="1391371" cy="1282383"/>
              <a:chOff x="3371316" y="4540681"/>
              <a:chExt cx="2368067" cy="1923669"/>
            </a:xfrm>
          </p:grpSpPr>
          <p:sp>
            <p:nvSpPr>
              <p:cNvPr id="3132" name="Google Shape;3132;p14"/>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3" name="Google Shape;3133;p14"/>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4" name="Google Shape;3134;p14"/>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5" name="Google Shape;3135;p14"/>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6" name="Google Shape;3136;p14"/>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7" name="Google Shape;3137;p14"/>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8" name="Google Shape;3138;p14"/>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9" name="Google Shape;3139;p14"/>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0" name="Google Shape;3140;p14"/>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1" name="Google Shape;3141;p14"/>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2" name="Google Shape;3142;p14"/>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3" name="Google Shape;3143;p14"/>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4" name="Google Shape;3144;p14"/>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5" name="Google Shape;3145;p14"/>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46" name="Google Shape;3146;p14"/>
            <p:cNvGrpSpPr/>
            <p:nvPr/>
          </p:nvGrpSpPr>
          <p:grpSpPr>
            <a:xfrm rot="-1052370">
              <a:off x="6204472" y="5870089"/>
              <a:ext cx="743722" cy="951261"/>
              <a:chOff x="6146406" y="5143157"/>
              <a:chExt cx="1059217" cy="1354797"/>
            </a:xfrm>
          </p:grpSpPr>
          <p:sp>
            <p:nvSpPr>
              <p:cNvPr id="3147" name="Google Shape;3147;p14"/>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8" name="Google Shape;3148;p14"/>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49" name="Google Shape;3149;p14"/>
            <p:cNvGrpSpPr/>
            <p:nvPr/>
          </p:nvGrpSpPr>
          <p:grpSpPr>
            <a:xfrm rot="-292162">
              <a:off x="6085291" y="5418738"/>
              <a:ext cx="1149598" cy="1181783"/>
              <a:chOff x="6474904" y="1227742"/>
              <a:chExt cx="1837716" cy="1889167"/>
            </a:xfrm>
          </p:grpSpPr>
          <p:grpSp>
            <p:nvGrpSpPr>
              <p:cNvPr id="3150" name="Google Shape;3150;p14"/>
              <p:cNvGrpSpPr/>
              <p:nvPr/>
            </p:nvGrpSpPr>
            <p:grpSpPr>
              <a:xfrm>
                <a:off x="6474904" y="1227742"/>
                <a:ext cx="1837716" cy="1889167"/>
                <a:chOff x="6474904" y="1227742"/>
                <a:chExt cx="1837716" cy="1889167"/>
              </a:xfrm>
            </p:grpSpPr>
            <p:sp>
              <p:nvSpPr>
                <p:cNvPr id="3151" name="Google Shape;3151;p14"/>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2" name="Google Shape;3152;p14"/>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3" name="Google Shape;3153;p14"/>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4" name="Google Shape;3154;p14"/>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5" name="Google Shape;3155;p14"/>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6" name="Google Shape;3156;p14"/>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7" name="Google Shape;3157;p14"/>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8" name="Google Shape;3158;p14"/>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9" name="Google Shape;3159;p14"/>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60" name="Google Shape;3160;p14"/>
                <p:cNvGrpSpPr/>
                <p:nvPr/>
              </p:nvGrpSpPr>
              <p:grpSpPr>
                <a:xfrm>
                  <a:off x="7305569" y="1235125"/>
                  <a:ext cx="429487" cy="913142"/>
                  <a:chOff x="7305569" y="1235125"/>
                  <a:chExt cx="429487" cy="913142"/>
                </a:xfrm>
              </p:grpSpPr>
              <p:sp>
                <p:nvSpPr>
                  <p:cNvPr id="3161" name="Google Shape;3161;p14"/>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2" name="Google Shape;3162;p14"/>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3" name="Google Shape;3163;p14"/>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4" name="Google Shape;3164;p14"/>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5" name="Google Shape;3165;p14"/>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66" name="Google Shape;3166;p14"/>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67" name="Google Shape;3167;p14"/>
                <p:cNvGrpSpPr/>
                <p:nvPr/>
              </p:nvGrpSpPr>
              <p:grpSpPr>
                <a:xfrm>
                  <a:off x="7344156" y="1838898"/>
                  <a:ext cx="968464" cy="529838"/>
                  <a:chOff x="7344156" y="1838898"/>
                  <a:chExt cx="968464" cy="529838"/>
                </a:xfrm>
              </p:grpSpPr>
              <p:sp>
                <p:nvSpPr>
                  <p:cNvPr id="3168" name="Google Shape;3168;p14"/>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9" name="Google Shape;3169;p14"/>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0" name="Google Shape;3170;p14"/>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1" name="Google Shape;3171;p14"/>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2" name="Google Shape;3172;p14"/>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3" name="Google Shape;3173;p14"/>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74" name="Google Shape;3174;p14"/>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5" name="Google Shape;3175;p14"/>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6" name="Google Shape;3176;p14"/>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7" name="Google Shape;3177;p14"/>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8" name="Google Shape;3178;p14"/>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9" name="Google Shape;3179;p14"/>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0" name="Google Shape;3180;p14"/>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1" name="Google Shape;3181;p14"/>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2" name="Google Shape;3182;p14"/>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3" name="Google Shape;3183;p14"/>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4" name="Google Shape;3184;p14"/>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5" name="Google Shape;3185;p14"/>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6" name="Google Shape;3186;p14"/>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87" name="Google Shape;3187;p14"/>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88" name="Google Shape;3188;p14"/>
              <p:cNvGrpSpPr/>
              <p:nvPr/>
            </p:nvGrpSpPr>
            <p:grpSpPr>
              <a:xfrm>
                <a:off x="7131798" y="1654499"/>
                <a:ext cx="446508" cy="686129"/>
                <a:chOff x="7131798" y="1654499"/>
                <a:chExt cx="446508" cy="686129"/>
              </a:xfrm>
            </p:grpSpPr>
            <p:sp>
              <p:nvSpPr>
                <p:cNvPr id="3189" name="Google Shape;3189;p14"/>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0" name="Google Shape;3190;p14"/>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1" name="Google Shape;3191;p14"/>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2" name="Google Shape;3192;p14"/>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3" name="Google Shape;3193;p14"/>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4" name="Google Shape;3194;p14"/>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5" name="Google Shape;3195;p14"/>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6" name="Google Shape;3196;p14"/>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7" name="Google Shape;3197;p14"/>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8" name="Google Shape;3198;p14"/>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9" name="Google Shape;3199;p14"/>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0" name="Google Shape;3200;p14"/>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1" name="Google Shape;3201;p14"/>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2" name="Google Shape;3202;p14"/>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3" name="Google Shape;3203;p14"/>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4" name="Google Shape;3204;p14"/>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205" name="Google Shape;3205;p14"/>
            <p:cNvGrpSpPr/>
            <p:nvPr/>
          </p:nvGrpSpPr>
          <p:grpSpPr>
            <a:xfrm rot="-1052370">
              <a:off x="3965803" y="6104310"/>
              <a:ext cx="1201417" cy="370864"/>
              <a:chOff x="3115170" y="4617819"/>
              <a:chExt cx="1711071" cy="528189"/>
            </a:xfrm>
          </p:grpSpPr>
          <p:sp>
            <p:nvSpPr>
              <p:cNvPr id="3206" name="Google Shape;3206;p14"/>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7" name="Google Shape;3207;p14"/>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08" name="Google Shape;3208;p14"/>
            <p:cNvGrpSpPr/>
            <p:nvPr/>
          </p:nvGrpSpPr>
          <p:grpSpPr>
            <a:xfrm rot="-1052370">
              <a:off x="3761523" y="5367397"/>
              <a:ext cx="1470110" cy="1282314"/>
              <a:chOff x="2949549" y="3556901"/>
              <a:chExt cx="2093747" cy="1826286"/>
            </a:xfrm>
          </p:grpSpPr>
          <p:sp>
            <p:nvSpPr>
              <p:cNvPr id="3209" name="Google Shape;3209;p14"/>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0" name="Google Shape;3210;p14"/>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1" name="Google Shape;3211;p14"/>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2" name="Google Shape;3212;p14"/>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3" name="Google Shape;3213;p14"/>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4" name="Google Shape;3214;p14"/>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5" name="Google Shape;3215;p14"/>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6" name="Google Shape;3216;p14"/>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7" name="Google Shape;3217;p14"/>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8" name="Google Shape;3218;p14"/>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19" name="Google Shape;3219;p14"/>
            <p:cNvGrpSpPr/>
            <p:nvPr/>
          </p:nvGrpSpPr>
          <p:grpSpPr>
            <a:xfrm rot="-1052370">
              <a:off x="4297388" y="5621198"/>
              <a:ext cx="751667" cy="518366"/>
              <a:chOff x="3756050" y="4002671"/>
              <a:chExt cx="1070533" cy="738263"/>
            </a:xfrm>
          </p:grpSpPr>
          <p:sp>
            <p:nvSpPr>
              <p:cNvPr id="3220" name="Google Shape;3220;p14"/>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1" name="Google Shape;3221;p14"/>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22" name="Google Shape;3222;p14"/>
            <p:cNvGrpSpPr/>
            <p:nvPr/>
          </p:nvGrpSpPr>
          <p:grpSpPr>
            <a:xfrm rot="-1052370">
              <a:off x="5580025" y="6247830"/>
              <a:ext cx="703996" cy="542219"/>
              <a:chOff x="5225376" y="5393131"/>
              <a:chExt cx="1002639" cy="772235"/>
            </a:xfrm>
          </p:grpSpPr>
          <p:sp>
            <p:nvSpPr>
              <p:cNvPr id="3223" name="Google Shape;3223;p14"/>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4" name="Google Shape;3224;p14"/>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5" name="Google Shape;3225;p14"/>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6" name="Google Shape;3226;p14"/>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7" name="Google Shape;3227;p14"/>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8" name="Google Shape;3228;p14"/>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9" name="Google Shape;3229;p14"/>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0" name="Google Shape;3230;p14"/>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1" name="Google Shape;3231;p14"/>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2" name="Google Shape;3232;p14"/>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33" name="Google Shape;3233;p14"/>
            <p:cNvGrpSpPr/>
            <p:nvPr/>
          </p:nvGrpSpPr>
          <p:grpSpPr>
            <a:xfrm rot="-1052370">
              <a:off x="5054238" y="6124454"/>
              <a:ext cx="1092109" cy="524108"/>
              <a:chOff x="4555350" y="5083805"/>
              <a:chExt cx="1555394" cy="746440"/>
            </a:xfrm>
          </p:grpSpPr>
          <p:sp>
            <p:nvSpPr>
              <p:cNvPr id="3234" name="Google Shape;3234;p14"/>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5" name="Google Shape;3235;p14"/>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36" name="Google Shape;3236;p14"/>
            <p:cNvGrpSpPr/>
            <p:nvPr/>
          </p:nvGrpSpPr>
          <p:grpSpPr>
            <a:xfrm rot="-1052370">
              <a:off x="3732443" y="4768592"/>
              <a:ext cx="1055003" cy="1361108"/>
              <a:chOff x="3163902" y="2639552"/>
              <a:chExt cx="1502547" cy="1938505"/>
            </a:xfrm>
          </p:grpSpPr>
          <p:sp>
            <p:nvSpPr>
              <p:cNvPr id="3237" name="Google Shape;3237;p14"/>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8" name="Google Shape;3238;p14"/>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9" name="Google Shape;3239;p14"/>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0" name="Google Shape;3240;p14"/>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1" name="Google Shape;3241;p14"/>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2" name="Google Shape;3242;p14"/>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3" name="Google Shape;3243;p14"/>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4" name="Google Shape;3244;p14"/>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5" name="Google Shape;3245;p14"/>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6" name="Google Shape;3246;p14"/>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7" name="Google Shape;3247;p14"/>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8" name="Google Shape;3248;p14"/>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9" name="Google Shape;3249;p14"/>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0" name="Google Shape;3250;p14"/>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51" name="Google Shape;3251;p14"/>
            <p:cNvGrpSpPr/>
            <p:nvPr/>
          </p:nvGrpSpPr>
          <p:grpSpPr>
            <a:xfrm rot="-1052224">
              <a:off x="4482936" y="5543697"/>
              <a:ext cx="1149630" cy="1181816"/>
              <a:chOff x="6474904" y="1227742"/>
              <a:chExt cx="1837716" cy="1889167"/>
            </a:xfrm>
          </p:grpSpPr>
          <p:grpSp>
            <p:nvGrpSpPr>
              <p:cNvPr id="3252" name="Google Shape;3252;p14"/>
              <p:cNvGrpSpPr/>
              <p:nvPr/>
            </p:nvGrpSpPr>
            <p:grpSpPr>
              <a:xfrm>
                <a:off x="6474904" y="1227742"/>
                <a:ext cx="1837716" cy="1889167"/>
                <a:chOff x="6474904" y="1227742"/>
                <a:chExt cx="1837716" cy="1889167"/>
              </a:xfrm>
            </p:grpSpPr>
            <p:sp>
              <p:nvSpPr>
                <p:cNvPr id="3253" name="Google Shape;3253;p14"/>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4" name="Google Shape;3254;p14"/>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5" name="Google Shape;3255;p14"/>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6" name="Google Shape;3256;p14"/>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7" name="Google Shape;3257;p14"/>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8" name="Google Shape;3258;p14"/>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9" name="Google Shape;3259;p14"/>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0" name="Google Shape;3260;p14"/>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1" name="Google Shape;3261;p14"/>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62" name="Google Shape;3262;p14"/>
                <p:cNvGrpSpPr/>
                <p:nvPr/>
              </p:nvGrpSpPr>
              <p:grpSpPr>
                <a:xfrm>
                  <a:off x="7305569" y="1235125"/>
                  <a:ext cx="429487" cy="913142"/>
                  <a:chOff x="7305569" y="1235125"/>
                  <a:chExt cx="429487" cy="913142"/>
                </a:xfrm>
              </p:grpSpPr>
              <p:sp>
                <p:nvSpPr>
                  <p:cNvPr id="3263" name="Google Shape;3263;p14"/>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4" name="Google Shape;3264;p14"/>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5" name="Google Shape;3265;p14"/>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6" name="Google Shape;3266;p14"/>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7" name="Google Shape;3267;p14"/>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68" name="Google Shape;3268;p14"/>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69" name="Google Shape;3269;p14"/>
                <p:cNvGrpSpPr/>
                <p:nvPr/>
              </p:nvGrpSpPr>
              <p:grpSpPr>
                <a:xfrm>
                  <a:off x="7344156" y="1838898"/>
                  <a:ext cx="968464" cy="529838"/>
                  <a:chOff x="7344156" y="1838898"/>
                  <a:chExt cx="968464" cy="529838"/>
                </a:xfrm>
              </p:grpSpPr>
              <p:sp>
                <p:nvSpPr>
                  <p:cNvPr id="3270" name="Google Shape;3270;p14"/>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1" name="Google Shape;3271;p14"/>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2" name="Google Shape;3272;p14"/>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3" name="Google Shape;3273;p14"/>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4" name="Google Shape;3274;p14"/>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5" name="Google Shape;3275;p14"/>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76" name="Google Shape;3276;p14"/>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7" name="Google Shape;3277;p14"/>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8" name="Google Shape;3278;p14"/>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9" name="Google Shape;3279;p14"/>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0" name="Google Shape;3280;p14"/>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1" name="Google Shape;3281;p14"/>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2" name="Google Shape;3282;p14"/>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3" name="Google Shape;3283;p14"/>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4" name="Google Shape;3284;p14"/>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5" name="Google Shape;3285;p14"/>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6" name="Google Shape;3286;p14"/>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7" name="Google Shape;3287;p14"/>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8" name="Google Shape;3288;p14"/>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89" name="Google Shape;3289;p14"/>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90" name="Google Shape;3290;p14"/>
              <p:cNvGrpSpPr/>
              <p:nvPr/>
            </p:nvGrpSpPr>
            <p:grpSpPr>
              <a:xfrm>
                <a:off x="7131798" y="1654499"/>
                <a:ext cx="446508" cy="686129"/>
                <a:chOff x="7131798" y="1654499"/>
                <a:chExt cx="446508" cy="686129"/>
              </a:xfrm>
            </p:grpSpPr>
            <p:sp>
              <p:nvSpPr>
                <p:cNvPr id="3291" name="Google Shape;3291;p14"/>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2" name="Google Shape;3292;p14"/>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3" name="Google Shape;3293;p14"/>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4" name="Google Shape;3294;p14"/>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5" name="Google Shape;3295;p14"/>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6" name="Google Shape;3296;p14"/>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7" name="Google Shape;3297;p14"/>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8" name="Google Shape;3298;p14"/>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9" name="Google Shape;3299;p14"/>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0" name="Google Shape;3300;p14"/>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1" name="Google Shape;3301;p14"/>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2" name="Google Shape;3302;p14"/>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3" name="Google Shape;3303;p14"/>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4" name="Google Shape;3304;p14"/>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5" name="Google Shape;3305;p14"/>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6" name="Google Shape;3306;p14"/>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07" name="Google Shape;3307;p14"/>
            <p:cNvGrpSpPr/>
            <p:nvPr/>
          </p:nvGrpSpPr>
          <p:grpSpPr>
            <a:xfrm rot="-2366391">
              <a:off x="5278679" y="5470340"/>
              <a:ext cx="1111369" cy="1209283"/>
              <a:chOff x="3941043" y="3990670"/>
              <a:chExt cx="1582998" cy="1722463"/>
            </a:xfrm>
          </p:grpSpPr>
          <p:grpSp>
            <p:nvGrpSpPr>
              <p:cNvPr id="3308" name="Google Shape;3308;p14"/>
              <p:cNvGrpSpPr/>
              <p:nvPr/>
            </p:nvGrpSpPr>
            <p:grpSpPr>
              <a:xfrm>
                <a:off x="3941043" y="3990670"/>
                <a:ext cx="1582998" cy="1722463"/>
                <a:chOff x="3941043" y="3990670"/>
                <a:chExt cx="1582998" cy="1722463"/>
              </a:xfrm>
            </p:grpSpPr>
            <p:grpSp>
              <p:nvGrpSpPr>
                <p:cNvPr id="3309" name="Google Shape;3309;p14"/>
                <p:cNvGrpSpPr/>
                <p:nvPr/>
              </p:nvGrpSpPr>
              <p:grpSpPr>
                <a:xfrm>
                  <a:off x="3941043" y="4413009"/>
                  <a:ext cx="736521" cy="614995"/>
                  <a:chOff x="3941043" y="4413009"/>
                  <a:chExt cx="736521" cy="614995"/>
                </a:xfrm>
              </p:grpSpPr>
              <p:sp>
                <p:nvSpPr>
                  <p:cNvPr id="3310" name="Google Shape;3310;p14"/>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1" name="Google Shape;3311;p14"/>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2" name="Google Shape;3312;p14"/>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3" name="Google Shape;3313;p14"/>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4" name="Google Shape;3314;p14"/>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5" name="Google Shape;3315;p14"/>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6" name="Google Shape;3316;p14"/>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7" name="Google Shape;3317;p14"/>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8" name="Google Shape;3318;p14"/>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19" name="Google Shape;3319;p14"/>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0" name="Google Shape;3320;p14"/>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1" name="Google Shape;3321;p14"/>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2" name="Google Shape;3322;p14"/>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3" name="Google Shape;3323;p14"/>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4" name="Google Shape;3324;p14"/>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5" name="Google Shape;3325;p14"/>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6" name="Google Shape;3326;p14"/>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27" name="Google Shape;3327;p14"/>
                <p:cNvGrpSpPr/>
                <p:nvPr/>
              </p:nvGrpSpPr>
              <p:grpSpPr>
                <a:xfrm>
                  <a:off x="4642541" y="4895848"/>
                  <a:ext cx="658468" cy="817285"/>
                  <a:chOff x="4642541" y="4895848"/>
                  <a:chExt cx="658468" cy="817285"/>
                </a:xfrm>
              </p:grpSpPr>
              <p:sp>
                <p:nvSpPr>
                  <p:cNvPr id="3328" name="Google Shape;3328;p14"/>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9" name="Google Shape;3329;p14"/>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0" name="Google Shape;3330;p14"/>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1" name="Google Shape;3331;p14"/>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2" name="Google Shape;3332;p14"/>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3" name="Google Shape;3333;p14"/>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4" name="Google Shape;3334;p14"/>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35" name="Google Shape;3335;p14"/>
                <p:cNvGrpSpPr/>
                <p:nvPr/>
              </p:nvGrpSpPr>
              <p:grpSpPr>
                <a:xfrm>
                  <a:off x="4622339" y="4578357"/>
                  <a:ext cx="901702" cy="548005"/>
                  <a:chOff x="4622339" y="4578357"/>
                  <a:chExt cx="901702" cy="548005"/>
                </a:xfrm>
              </p:grpSpPr>
              <p:sp>
                <p:nvSpPr>
                  <p:cNvPr id="3336" name="Google Shape;3336;p14"/>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7" name="Google Shape;3337;p14"/>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8" name="Google Shape;3338;p14"/>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9" name="Google Shape;3339;p14"/>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0" name="Google Shape;3340;p14"/>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1" name="Google Shape;3341;p14"/>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2" name="Google Shape;3342;p14"/>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3" name="Google Shape;3343;p14"/>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4" name="Google Shape;3344;p14"/>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45" name="Google Shape;3345;p14"/>
                <p:cNvGrpSpPr/>
                <p:nvPr/>
              </p:nvGrpSpPr>
              <p:grpSpPr>
                <a:xfrm>
                  <a:off x="4451577" y="3990670"/>
                  <a:ext cx="607693" cy="875668"/>
                  <a:chOff x="4451577" y="3990670"/>
                  <a:chExt cx="607693" cy="875668"/>
                </a:xfrm>
              </p:grpSpPr>
              <p:sp>
                <p:nvSpPr>
                  <p:cNvPr id="3346" name="Google Shape;3346;p14"/>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7" name="Google Shape;3347;p14"/>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8" name="Google Shape;3348;p14"/>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9" name="Google Shape;3349;p14"/>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0" name="Google Shape;3350;p14"/>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1" name="Google Shape;3351;p14"/>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2" name="Google Shape;3352;p14"/>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3" name="Google Shape;3353;p14"/>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54" name="Google Shape;3354;p14"/>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5" name="Google Shape;3355;p14"/>
              <p:cNvGrpSpPr/>
              <p:nvPr/>
            </p:nvGrpSpPr>
            <p:grpSpPr>
              <a:xfrm>
                <a:off x="4444136" y="4559738"/>
                <a:ext cx="610590" cy="528357"/>
                <a:chOff x="4444136" y="4559738"/>
                <a:chExt cx="610590" cy="528357"/>
              </a:xfrm>
            </p:grpSpPr>
            <p:sp>
              <p:nvSpPr>
                <p:cNvPr id="3356" name="Google Shape;3356;p14"/>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7" name="Google Shape;3357;p14"/>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8" name="Google Shape;3358;p14"/>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9" name="Google Shape;3359;p14"/>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0" name="Google Shape;3360;p14"/>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1" name="Google Shape;3361;p14"/>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2" name="Google Shape;3362;p14"/>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3" name="Google Shape;3363;p14"/>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4" name="Google Shape;3364;p14"/>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14"/>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6" name="Google Shape;3366;p14"/>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7" name="Google Shape;3367;p14"/>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8" name="Google Shape;3368;p14"/>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14"/>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0" name="Google Shape;3370;p14"/>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1" name="Google Shape;3371;p14"/>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3372" name="Google Shape;3372;p14"/>
          <p:cNvSpPr txBox="1">
            <a:spLocks noGrp="1"/>
          </p:cNvSpPr>
          <p:nvPr>
            <p:ph type="subTitle" idx="4"/>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3" name="Google Shape;3373;p14"/>
          <p:cNvSpPr txBox="1">
            <a:spLocks noGrp="1"/>
          </p:cNvSpPr>
          <p:nvPr>
            <p:ph type="subTitle" idx="5"/>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4" name="Google Shape;3374;p14"/>
          <p:cNvSpPr txBox="1">
            <a:spLocks noGrp="1"/>
          </p:cNvSpPr>
          <p:nvPr>
            <p:ph type="subTitle" idx="6"/>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5" name="Google Shape;3375;p14"/>
          <p:cNvSpPr txBox="1">
            <a:spLocks noGrp="1"/>
          </p:cNvSpPr>
          <p:nvPr>
            <p:ph type="subTitle" idx="7"/>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6" name="Google Shape;3376;p14"/>
          <p:cNvSpPr txBox="1">
            <a:spLocks noGrp="1"/>
          </p:cNvSpPr>
          <p:nvPr>
            <p:ph type="subTitle" idx="8"/>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7" name="Google Shape;3377;p14"/>
          <p:cNvSpPr txBox="1">
            <a:spLocks noGrp="1"/>
          </p:cNvSpPr>
          <p:nvPr>
            <p:ph type="title"/>
          </p:nvPr>
        </p:nvSpPr>
        <p:spPr>
          <a:xfrm>
            <a:off x="415600" y="974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378" name="Google Shape;3378;p14"/>
          <p:cNvSpPr txBox="1">
            <a:spLocks noGrp="1"/>
          </p:cNvSpPr>
          <p:nvPr>
            <p:ph type="body" idx="9"/>
          </p:nvPr>
        </p:nvSpPr>
        <p:spPr>
          <a:xfrm>
            <a:off x="415600" y="3238625"/>
            <a:ext cx="1997700" cy="2330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379" name="Google Shape;3379;p14"/>
          <p:cNvSpPr txBox="1">
            <a:spLocks noGrp="1"/>
          </p:cNvSpPr>
          <p:nvPr>
            <p:ph type="body" idx="13"/>
          </p:nvPr>
        </p:nvSpPr>
        <p:spPr>
          <a:xfrm>
            <a:off x="985470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3380"/>
        <p:cNvGrpSpPr/>
        <p:nvPr/>
      </p:nvGrpSpPr>
      <p:grpSpPr>
        <a:xfrm>
          <a:off x="0" y="0"/>
          <a:ext cx="0" cy="0"/>
          <a:chOff x="0" y="0"/>
          <a:chExt cx="0" cy="0"/>
        </a:xfrm>
      </p:grpSpPr>
      <p:sp>
        <p:nvSpPr>
          <p:cNvPr id="3381" name="Google Shape;3381;p15"/>
          <p:cNvSpPr/>
          <p:nvPr/>
        </p:nvSpPr>
        <p:spPr>
          <a:xfrm rot="10800000">
            <a:off x="7341856" y="2900101"/>
            <a:ext cx="4881894" cy="3957899"/>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nvGrpSpPr>
          <p:cNvPr id="3382" name="Google Shape;3382;p15"/>
          <p:cNvGrpSpPr/>
          <p:nvPr/>
        </p:nvGrpSpPr>
        <p:grpSpPr>
          <a:xfrm flipH="1">
            <a:off x="10432261" y="5388059"/>
            <a:ext cx="1711061" cy="1384397"/>
            <a:chOff x="806499" y="1114972"/>
            <a:chExt cx="1711061" cy="1384397"/>
          </a:xfrm>
        </p:grpSpPr>
        <p:sp>
          <p:nvSpPr>
            <p:cNvPr id="3383" name="Google Shape;3383;p15"/>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4" name="Google Shape;3384;p15"/>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85" name="Google Shape;3385;p15"/>
            <p:cNvGrpSpPr/>
            <p:nvPr/>
          </p:nvGrpSpPr>
          <p:grpSpPr>
            <a:xfrm>
              <a:off x="806499" y="1114972"/>
              <a:ext cx="1711061" cy="1320036"/>
              <a:chOff x="997974" y="715450"/>
              <a:chExt cx="5984822" cy="4617124"/>
            </a:xfrm>
          </p:grpSpPr>
          <p:sp>
            <p:nvSpPr>
              <p:cNvPr id="3386" name="Google Shape;3386;p15"/>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7" name="Google Shape;3387;p15"/>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8" name="Google Shape;3388;p15"/>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9" name="Google Shape;3389;p15"/>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90" name="Google Shape;3390;p15"/>
              <p:cNvGrpSpPr/>
              <p:nvPr/>
            </p:nvGrpSpPr>
            <p:grpSpPr>
              <a:xfrm>
                <a:off x="2417916" y="2324878"/>
                <a:ext cx="4203533" cy="2631820"/>
                <a:chOff x="2417916" y="2358053"/>
                <a:chExt cx="4203533" cy="2631820"/>
              </a:xfrm>
            </p:grpSpPr>
            <p:sp>
              <p:nvSpPr>
                <p:cNvPr id="3391" name="Google Shape;3391;p15"/>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2" name="Google Shape;3392;p15"/>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3" name="Google Shape;3393;p15"/>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4" name="Google Shape;3394;p15"/>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5" name="Google Shape;3395;p15"/>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6" name="Google Shape;3396;p15"/>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7" name="Google Shape;3397;p15"/>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8" name="Google Shape;3398;p15"/>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9" name="Google Shape;3399;p15"/>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0" name="Google Shape;3400;p15"/>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1" name="Google Shape;3401;p15"/>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2" name="Google Shape;3402;p15"/>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03" name="Google Shape;3403;p15"/>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4" name="Google Shape;3404;p15"/>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5" name="Google Shape;3405;p15"/>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6" name="Google Shape;3406;p15"/>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7" name="Google Shape;3407;p15"/>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8" name="Google Shape;3408;p15"/>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09" name="Google Shape;3409;p15"/>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10" name="Google Shape;3410;p15"/>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11" name="Google Shape;3411;p15"/>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3412" name="Google Shape;3412;p15"/>
          <p:cNvGrpSpPr/>
          <p:nvPr/>
        </p:nvGrpSpPr>
        <p:grpSpPr>
          <a:xfrm>
            <a:off x="8466149" y="5313909"/>
            <a:ext cx="1711061" cy="1384397"/>
            <a:chOff x="806499" y="1114972"/>
            <a:chExt cx="1711061" cy="1384397"/>
          </a:xfrm>
        </p:grpSpPr>
        <p:sp>
          <p:nvSpPr>
            <p:cNvPr id="3413" name="Google Shape;3413;p15"/>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4" name="Google Shape;3414;p15"/>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15" name="Google Shape;3415;p15"/>
            <p:cNvGrpSpPr/>
            <p:nvPr/>
          </p:nvGrpSpPr>
          <p:grpSpPr>
            <a:xfrm>
              <a:off x="806499" y="1114972"/>
              <a:ext cx="1711061" cy="1320036"/>
              <a:chOff x="997974" y="715450"/>
              <a:chExt cx="5984822" cy="4617124"/>
            </a:xfrm>
          </p:grpSpPr>
          <p:sp>
            <p:nvSpPr>
              <p:cNvPr id="3416" name="Google Shape;3416;p15"/>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7" name="Google Shape;3417;p15"/>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8" name="Google Shape;3418;p15"/>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9" name="Google Shape;3419;p15"/>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20" name="Google Shape;3420;p15"/>
              <p:cNvGrpSpPr/>
              <p:nvPr/>
            </p:nvGrpSpPr>
            <p:grpSpPr>
              <a:xfrm>
                <a:off x="2417916" y="2324878"/>
                <a:ext cx="4203533" cy="2631820"/>
                <a:chOff x="2417916" y="2358053"/>
                <a:chExt cx="4203533" cy="2631820"/>
              </a:xfrm>
            </p:grpSpPr>
            <p:sp>
              <p:nvSpPr>
                <p:cNvPr id="3421" name="Google Shape;3421;p15"/>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2" name="Google Shape;3422;p15"/>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3" name="Google Shape;3423;p15"/>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4" name="Google Shape;3424;p15"/>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5" name="Google Shape;3425;p15"/>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6" name="Google Shape;3426;p15"/>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7" name="Google Shape;3427;p15"/>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8" name="Google Shape;3428;p15"/>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9" name="Google Shape;3429;p15"/>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0" name="Google Shape;3430;p15"/>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1" name="Google Shape;3431;p15"/>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2" name="Google Shape;3432;p15"/>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33" name="Google Shape;3433;p15"/>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4" name="Google Shape;3434;p15"/>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5" name="Google Shape;3435;p15"/>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6" name="Google Shape;3436;p15"/>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7" name="Google Shape;3437;p15"/>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8" name="Google Shape;3438;p15"/>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39" name="Google Shape;3439;p15"/>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40" name="Google Shape;3440;p15"/>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41" name="Google Shape;3441;p15"/>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
        <p:nvSpPr>
          <p:cNvPr id="3442" name="Google Shape;3442;p15"/>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43" name="Google Shape;3443;p15"/>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444"/>
        <p:cNvGrpSpPr/>
        <p:nvPr/>
      </p:nvGrpSpPr>
      <p:grpSpPr>
        <a:xfrm>
          <a:off x="0" y="0"/>
          <a:ext cx="0" cy="0"/>
          <a:chOff x="0" y="0"/>
          <a:chExt cx="0" cy="0"/>
        </a:xfrm>
      </p:grpSpPr>
      <p:sp>
        <p:nvSpPr>
          <p:cNvPr id="3445" name="Google Shape;3445;p16"/>
          <p:cNvSpPr/>
          <p:nvPr/>
        </p:nvSpPr>
        <p:spPr>
          <a:xfrm rot="10800000">
            <a:off x="7804584" y="289700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446" name="Google Shape;3446;p16"/>
          <p:cNvSpPr txBox="1">
            <a:spLocks noGrp="1"/>
          </p:cNvSpPr>
          <p:nvPr>
            <p:ph type="subTitle" idx="1"/>
          </p:nvPr>
        </p:nvSpPr>
        <p:spPr>
          <a:xfrm>
            <a:off x="3513225" y="3097025"/>
            <a:ext cx="55815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3447" name="Google Shape;3447;p16"/>
          <p:cNvSpPr txBox="1">
            <a:spLocks noGrp="1"/>
          </p:cNvSpPr>
          <p:nvPr>
            <p:ph type="title"/>
          </p:nvPr>
        </p:nvSpPr>
        <p:spPr>
          <a:xfrm>
            <a:off x="3513225" y="1554575"/>
            <a:ext cx="5581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448" name="Google Shape;3448;p16"/>
          <p:cNvSpPr txBox="1">
            <a:spLocks noGrp="1"/>
          </p:cNvSpPr>
          <p:nvPr>
            <p:ph type="body" idx="2"/>
          </p:nvPr>
        </p:nvSpPr>
        <p:spPr>
          <a:xfrm>
            <a:off x="3513275" y="3961825"/>
            <a:ext cx="5581500" cy="13416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
        <p:nvSpPr>
          <p:cNvPr id="3449" name="Google Shape;3449;p16"/>
          <p:cNvSpPr/>
          <p:nvPr/>
        </p:nvSpPr>
        <p:spPr>
          <a:xfrm>
            <a:off x="9" y="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nvGrpSpPr>
          <p:cNvPr id="3450" name="Google Shape;3450;p16"/>
          <p:cNvGrpSpPr/>
          <p:nvPr/>
        </p:nvGrpSpPr>
        <p:grpSpPr>
          <a:xfrm>
            <a:off x="3952848" y="4587962"/>
            <a:ext cx="4286304" cy="2270041"/>
            <a:chOff x="3551873" y="4641262"/>
            <a:chExt cx="4286304" cy="2270041"/>
          </a:xfrm>
        </p:grpSpPr>
        <p:grpSp>
          <p:nvGrpSpPr>
            <p:cNvPr id="3451" name="Google Shape;3451;p16"/>
            <p:cNvGrpSpPr/>
            <p:nvPr/>
          </p:nvGrpSpPr>
          <p:grpSpPr>
            <a:xfrm rot="-10156746">
              <a:off x="6339682" y="5010591"/>
              <a:ext cx="1391371" cy="1282383"/>
              <a:chOff x="3371316" y="4540681"/>
              <a:chExt cx="2368067" cy="1923669"/>
            </a:xfrm>
          </p:grpSpPr>
          <p:sp>
            <p:nvSpPr>
              <p:cNvPr id="3452" name="Google Shape;3452;p16"/>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3" name="Google Shape;3453;p16"/>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4" name="Google Shape;3454;p16"/>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5" name="Google Shape;3455;p16"/>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6" name="Google Shape;3456;p16"/>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7" name="Google Shape;3457;p16"/>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8" name="Google Shape;3458;p16"/>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9" name="Google Shape;3459;p16"/>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0" name="Google Shape;3460;p16"/>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1" name="Google Shape;3461;p16"/>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2" name="Google Shape;3462;p16"/>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3" name="Google Shape;3463;p16"/>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4" name="Google Shape;3464;p16"/>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5" name="Google Shape;3465;p16"/>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6" name="Google Shape;3466;p16"/>
            <p:cNvGrpSpPr/>
            <p:nvPr/>
          </p:nvGrpSpPr>
          <p:grpSpPr>
            <a:xfrm rot="-1052370">
              <a:off x="6204472" y="5870089"/>
              <a:ext cx="743722" cy="951261"/>
              <a:chOff x="6146406" y="5143157"/>
              <a:chExt cx="1059217" cy="1354797"/>
            </a:xfrm>
          </p:grpSpPr>
          <p:sp>
            <p:nvSpPr>
              <p:cNvPr id="3467" name="Google Shape;3467;p16"/>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8" name="Google Shape;3468;p16"/>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9" name="Google Shape;3469;p16"/>
            <p:cNvGrpSpPr/>
            <p:nvPr/>
          </p:nvGrpSpPr>
          <p:grpSpPr>
            <a:xfrm rot="-292162">
              <a:off x="6085291" y="5418738"/>
              <a:ext cx="1149598" cy="1181783"/>
              <a:chOff x="6474904" y="1227742"/>
              <a:chExt cx="1837716" cy="1889167"/>
            </a:xfrm>
          </p:grpSpPr>
          <p:grpSp>
            <p:nvGrpSpPr>
              <p:cNvPr id="3470" name="Google Shape;3470;p16"/>
              <p:cNvGrpSpPr/>
              <p:nvPr/>
            </p:nvGrpSpPr>
            <p:grpSpPr>
              <a:xfrm>
                <a:off x="6474904" y="1227742"/>
                <a:ext cx="1837716" cy="1889167"/>
                <a:chOff x="6474904" y="1227742"/>
                <a:chExt cx="1837716" cy="1889167"/>
              </a:xfrm>
            </p:grpSpPr>
            <p:sp>
              <p:nvSpPr>
                <p:cNvPr id="3471" name="Google Shape;3471;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2" name="Google Shape;3472;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3" name="Google Shape;3473;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4" name="Google Shape;3474;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5" name="Google Shape;3475;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6" name="Google Shape;3476;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7" name="Google Shape;3477;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8" name="Google Shape;3478;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9" name="Google Shape;3479;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0" name="Google Shape;3480;p16"/>
                <p:cNvGrpSpPr/>
                <p:nvPr/>
              </p:nvGrpSpPr>
              <p:grpSpPr>
                <a:xfrm>
                  <a:off x="7305569" y="1235125"/>
                  <a:ext cx="429487" cy="913142"/>
                  <a:chOff x="7305569" y="1235125"/>
                  <a:chExt cx="429487" cy="913142"/>
                </a:xfrm>
              </p:grpSpPr>
              <p:sp>
                <p:nvSpPr>
                  <p:cNvPr id="3481" name="Google Shape;3481;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2" name="Google Shape;3482;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3" name="Google Shape;3483;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4" name="Google Shape;3484;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5" name="Google Shape;3485;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6" name="Google Shape;3486;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7" name="Google Shape;3487;p16"/>
                <p:cNvGrpSpPr/>
                <p:nvPr/>
              </p:nvGrpSpPr>
              <p:grpSpPr>
                <a:xfrm>
                  <a:off x="7344156" y="1838898"/>
                  <a:ext cx="968464" cy="529838"/>
                  <a:chOff x="7344156" y="1838898"/>
                  <a:chExt cx="968464" cy="529838"/>
                </a:xfrm>
              </p:grpSpPr>
              <p:sp>
                <p:nvSpPr>
                  <p:cNvPr id="3488" name="Google Shape;3488;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9" name="Google Shape;3489;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0" name="Google Shape;3490;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1" name="Google Shape;3491;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2" name="Google Shape;3492;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3" name="Google Shape;3493;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94" name="Google Shape;3494;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5" name="Google Shape;3495;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6" name="Google Shape;3496;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7" name="Google Shape;3497;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8" name="Google Shape;3498;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9" name="Google Shape;3499;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0" name="Google Shape;3500;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1" name="Google Shape;3501;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2" name="Google Shape;3502;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3" name="Google Shape;3503;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4" name="Google Shape;3504;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5" name="Google Shape;3505;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6" name="Google Shape;3506;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07" name="Google Shape;3507;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08" name="Google Shape;3508;p16"/>
              <p:cNvGrpSpPr/>
              <p:nvPr/>
            </p:nvGrpSpPr>
            <p:grpSpPr>
              <a:xfrm>
                <a:off x="7131798" y="1654499"/>
                <a:ext cx="446508" cy="686129"/>
                <a:chOff x="7131798" y="1654499"/>
                <a:chExt cx="446508" cy="686129"/>
              </a:xfrm>
            </p:grpSpPr>
            <p:sp>
              <p:nvSpPr>
                <p:cNvPr id="3509" name="Google Shape;3509;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0" name="Google Shape;3510;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1" name="Google Shape;3511;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2" name="Google Shape;3512;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3" name="Google Shape;3513;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4" name="Google Shape;3514;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5" name="Google Shape;3515;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6" name="Google Shape;3516;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7" name="Google Shape;3517;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8" name="Google Shape;3518;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9" name="Google Shape;3519;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0" name="Google Shape;3520;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1" name="Google Shape;3521;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2" name="Google Shape;3522;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3" name="Google Shape;3523;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4" name="Google Shape;3524;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25" name="Google Shape;3525;p16"/>
            <p:cNvGrpSpPr/>
            <p:nvPr/>
          </p:nvGrpSpPr>
          <p:grpSpPr>
            <a:xfrm rot="-1052370">
              <a:off x="3965803" y="6104310"/>
              <a:ext cx="1201417" cy="370864"/>
              <a:chOff x="3115170" y="4617819"/>
              <a:chExt cx="1711071" cy="528189"/>
            </a:xfrm>
          </p:grpSpPr>
          <p:sp>
            <p:nvSpPr>
              <p:cNvPr id="3526" name="Google Shape;3526;p16"/>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7" name="Google Shape;3527;p16"/>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28" name="Google Shape;3528;p16"/>
            <p:cNvGrpSpPr/>
            <p:nvPr/>
          </p:nvGrpSpPr>
          <p:grpSpPr>
            <a:xfrm rot="-1052370">
              <a:off x="3761523" y="5367397"/>
              <a:ext cx="1470110" cy="1282314"/>
              <a:chOff x="2949549" y="3556901"/>
              <a:chExt cx="2093747" cy="1826286"/>
            </a:xfrm>
          </p:grpSpPr>
          <p:sp>
            <p:nvSpPr>
              <p:cNvPr id="3529" name="Google Shape;3529;p16"/>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0" name="Google Shape;3530;p16"/>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1" name="Google Shape;3531;p16"/>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2" name="Google Shape;3532;p16"/>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3" name="Google Shape;3533;p16"/>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4" name="Google Shape;3534;p16"/>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5" name="Google Shape;3535;p16"/>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6" name="Google Shape;3536;p16"/>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7" name="Google Shape;3537;p16"/>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8" name="Google Shape;3538;p16"/>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39" name="Google Shape;3539;p16"/>
            <p:cNvGrpSpPr/>
            <p:nvPr/>
          </p:nvGrpSpPr>
          <p:grpSpPr>
            <a:xfrm rot="-1052370">
              <a:off x="4297388" y="5621198"/>
              <a:ext cx="751667" cy="518366"/>
              <a:chOff x="3756050" y="4002671"/>
              <a:chExt cx="1070533" cy="738263"/>
            </a:xfrm>
          </p:grpSpPr>
          <p:sp>
            <p:nvSpPr>
              <p:cNvPr id="3540" name="Google Shape;3540;p16"/>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1" name="Google Shape;3541;p16"/>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42" name="Google Shape;3542;p16"/>
            <p:cNvGrpSpPr/>
            <p:nvPr/>
          </p:nvGrpSpPr>
          <p:grpSpPr>
            <a:xfrm rot="-1052370">
              <a:off x="5580025" y="6247830"/>
              <a:ext cx="703996" cy="542219"/>
              <a:chOff x="5225376" y="5393131"/>
              <a:chExt cx="1002639" cy="772235"/>
            </a:xfrm>
          </p:grpSpPr>
          <p:sp>
            <p:nvSpPr>
              <p:cNvPr id="3543" name="Google Shape;3543;p16"/>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4" name="Google Shape;3544;p16"/>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5" name="Google Shape;3545;p16"/>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6" name="Google Shape;3546;p16"/>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7" name="Google Shape;3547;p16"/>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8" name="Google Shape;3548;p16"/>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9" name="Google Shape;3549;p16"/>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0" name="Google Shape;3550;p16"/>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1" name="Google Shape;3551;p16"/>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2" name="Google Shape;3552;p16"/>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53" name="Google Shape;3553;p16"/>
            <p:cNvGrpSpPr/>
            <p:nvPr/>
          </p:nvGrpSpPr>
          <p:grpSpPr>
            <a:xfrm rot="-1052370">
              <a:off x="5054238" y="6124454"/>
              <a:ext cx="1092109" cy="524108"/>
              <a:chOff x="4555350" y="5083805"/>
              <a:chExt cx="1555394" cy="746440"/>
            </a:xfrm>
          </p:grpSpPr>
          <p:sp>
            <p:nvSpPr>
              <p:cNvPr id="3554" name="Google Shape;3554;p16"/>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5" name="Google Shape;3555;p16"/>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56" name="Google Shape;3556;p16"/>
            <p:cNvGrpSpPr/>
            <p:nvPr/>
          </p:nvGrpSpPr>
          <p:grpSpPr>
            <a:xfrm rot="-1052370">
              <a:off x="3732443" y="4768592"/>
              <a:ext cx="1055003" cy="1361108"/>
              <a:chOff x="3163902" y="2639552"/>
              <a:chExt cx="1502547" cy="1938505"/>
            </a:xfrm>
          </p:grpSpPr>
          <p:sp>
            <p:nvSpPr>
              <p:cNvPr id="3557" name="Google Shape;3557;p16"/>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8" name="Google Shape;3558;p16"/>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9" name="Google Shape;3559;p16"/>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0" name="Google Shape;3560;p16"/>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1" name="Google Shape;3561;p16"/>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2" name="Google Shape;3562;p16"/>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3" name="Google Shape;3563;p16"/>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4" name="Google Shape;3564;p16"/>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5" name="Google Shape;3565;p16"/>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6" name="Google Shape;3566;p16"/>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7" name="Google Shape;3567;p16"/>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8" name="Google Shape;3568;p16"/>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9" name="Google Shape;3569;p16"/>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0" name="Google Shape;3570;p16"/>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71" name="Google Shape;3571;p16"/>
            <p:cNvGrpSpPr/>
            <p:nvPr/>
          </p:nvGrpSpPr>
          <p:grpSpPr>
            <a:xfrm rot="-1052224">
              <a:off x="4482936" y="5543697"/>
              <a:ext cx="1149630" cy="1181816"/>
              <a:chOff x="6474904" y="1227742"/>
              <a:chExt cx="1837716" cy="1889167"/>
            </a:xfrm>
          </p:grpSpPr>
          <p:grpSp>
            <p:nvGrpSpPr>
              <p:cNvPr id="3572" name="Google Shape;3572;p16"/>
              <p:cNvGrpSpPr/>
              <p:nvPr/>
            </p:nvGrpSpPr>
            <p:grpSpPr>
              <a:xfrm>
                <a:off x="6474904" y="1227742"/>
                <a:ext cx="1837716" cy="1889167"/>
                <a:chOff x="6474904" y="1227742"/>
                <a:chExt cx="1837716" cy="1889167"/>
              </a:xfrm>
            </p:grpSpPr>
            <p:sp>
              <p:nvSpPr>
                <p:cNvPr id="3573" name="Google Shape;3573;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4" name="Google Shape;3574;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5" name="Google Shape;3575;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6" name="Google Shape;3576;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7" name="Google Shape;3577;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8" name="Google Shape;3578;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9" name="Google Shape;3579;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0" name="Google Shape;3580;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1" name="Google Shape;3581;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82" name="Google Shape;3582;p16"/>
                <p:cNvGrpSpPr/>
                <p:nvPr/>
              </p:nvGrpSpPr>
              <p:grpSpPr>
                <a:xfrm>
                  <a:off x="7305569" y="1235125"/>
                  <a:ext cx="429487" cy="913142"/>
                  <a:chOff x="7305569" y="1235125"/>
                  <a:chExt cx="429487" cy="913142"/>
                </a:xfrm>
              </p:grpSpPr>
              <p:sp>
                <p:nvSpPr>
                  <p:cNvPr id="3583" name="Google Shape;3583;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4" name="Google Shape;3584;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5" name="Google Shape;3585;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6" name="Google Shape;3586;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7" name="Google Shape;3587;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88" name="Google Shape;3588;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89" name="Google Shape;3589;p16"/>
                <p:cNvGrpSpPr/>
                <p:nvPr/>
              </p:nvGrpSpPr>
              <p:grpSpPr>
                <a:xfrm>
                  <a:off x="7344156" y="1838898"/>
                  <a:ext cx="968464" cy="529838"/>
                  <a:chOff x="7344156" y="1838898"/>
                  <a:chExt cx="968464" cy="529838"/>
                </a:xfrm>
              </p:grpSpPr>
              <p:sp>
                <p:nvSpPr>
                  <p:cNvPr id="3590" name="Google Shape;3590;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1" name="Google Shape;3591;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2" name="Google Shape;3592;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3" name="Google Shape;3593;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4" name="Google Shape;3594;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5" name="Google Shape;3595;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96" name="Google Shape;3596;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7" name="Google Shape;3597;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8" name="Google Shape;3598;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9" name="Google Shape;3599;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0" name="Google Shape;3600;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1" name="Google Shape;3601;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2" name="Google Shape;3602;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3" name="Google Shape;3603;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4" name="Google Shape;3604;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5" name="Google Shape;3605;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6" name="Google Shape;3606;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7" name="Google Shape;3607;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8" name="Google Shape;3608;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9" name="Google Shape;3609;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10" name="Google Shape;3610;p16"/>
              <p:cNvGrpSpPr/>
              <p:nvPr/>
            </p:nvGrpSpPr>
            <p:grpSpPr>
              <a:xfrm>
                <a:off x="7131798" y="1654499"/>
                <a:ext cx="446508" cy="686129"/>
                <a:chOff x="7131798" y="1654499"/>
                <a:chExt cx="446508" cy="686129"/>
              </a:xfrm>
            </p:grpSpPr>
            <p:sp>
              <p:nvSpPr>
                <p:cNvPr id="3611" name="Google Shape;3611;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2" name="Google Shape;3612;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3" name="Google Shape;3613;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4" name="Google Shape;3614;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5" name="Google Shape;3615;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6" name="Google Shape;3616;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7" name="Google Shape;3617;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8" name="Google Shape;3618;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9" name="Google Shape;3619;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0" name="Google Shape;3620;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1" name="Google Shape;3621;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2" name="Google Shape;3622;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3" name="Google Shape;3623;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4" name="Google Shape;3624;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5" name="Google Shape;3625;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6" name="Google Shape;3626;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27" name="Google Shape;3627;p16"/>
            <p:cNvGrpSpPr/>
            <p:nvPr/>
          </p:nvGrpSpPr>
          <p:grpSpPr>
            <a:xfrm rot="-2366391">
              <a:off x="5278679" y="5470340"/>
              <a:ext cx="1111369" cy="1209283"/>
              <a:chOff x="3941043" y="3990670"/>
              <a:chExt cx="1582998" cy="1722463"/>
            </a:xfrm>
          </p:grpSpPr>
          <p:grpSp>
            <p:nvGrpSpPr>
              <p:cNvPr id="3628" name="Google Shape;3628;p16"/>
              <p:cNvGrpSpPr/>
              <p:nvPr/>
            </p:nvGrpSpPr>
            <p:grpSpPr>
              <a:xfrm>
                <a:off x="3941043" y="3990670"/>
                <a:ext cx="1582998" cy="1722463"/>
                <a:chOff x="3941043" y="3990670"/>
                <a:chExt cx="1582998" cy="1722463"/>
              </a:xfrm>
            </p:grpSpPr>
            <p:grpSp>
              <p:nvGrpSpPr>
                <p:cNvPr id="3629" name="Google Shape;3629;p16"/>
                <p:cNvGrpSpPr/>
                <p:nvPr/>
              </p:nvGrpSpPr>
              <p:grpSpPr>
                <a:xfrm>
                  <a:off x="3941043" y="4413009"/>
                  <a:ext cx="736521" cy="614995"/>
                  <a:chOff x="3941043" y="4413009"/>
                  <a:chExt cx="736521" cy="614995"/>
                </a:xfrm>
              </p:grpSpPr>
              <p:sp>
                <p:nvSpPr>
                  <p:cNvPr id="3630" name="Google Shape;3630;p16"/>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1" name="Google Shape;3631;p16"/>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2" name="Google Shape;3632;p16"/>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3" name="Google Shape;3633;p16"/>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4" name="Google Shape;3634;p16"/>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5" name="Google Shape;3635;p16"/>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6" name="Google Shape;3636;p16"/>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7" name="Google Shape;3637;p16"/>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8" name="Google Shape;3638;p16"/>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39" name="Google Shape;3639;p16"/>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0" name="Google Shape;3640;p16"/>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1" name="Google Shape;3641;p16"/>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2" name="Google Shape;3642;p16"/>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3" name="Google Shape;3643;p16"/>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4" name="Google Shape;3644;p16"/>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5" name="Google Shape;3645;p16"/>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6" name="Google Shape;3646;p16"/>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47" name="Google Shape;3647;p16"/>
                <p:cNvGrpSpPr/>
                <p:nvPr/>
              </p:nvGrpSpPr>
              <p:grpSpPr>
                <a:xfrm>
                  <a:off x="4642541" y="4895848"/>
                  <a:ext cx="658468" cy="817285"/>
                  <a:chOff x="4642541" y="4895848"/>
                  <a:chExt cx="658468" cy="817285"/>
                </a:xfrm>
              </p:grpSpPr>
              <p:sp>
                <p:nvSpPr>
                  <p:cNvPr id="3648" name="Google Shape;3648;p16"/>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9" name="Google Shape;3649;p16"/>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0" name="Google Shape;3650;p16"/>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1" name="Google Shape;3651;p16"/>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2" name="Google Shape;3652;p16"/>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3" name="Google Shape;3653;p16"/>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4" name="Google Shape;3654;p16"/>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55" name="Google Shape;3655;p16"/>
                <p:cNvGrpSpPr/>
                <p:nvPr/>
              </p:nvGrpSpPr>
              <p:grpSpPr>
                <a:xfrm>
                  <a:off x="4622339" y="4578357"/>
                  <a:ext cx="901702" cy="548005"/>
                  <a:chOff x="4622339" y="4578357"/>
                  <a:chExt cx="901702" cy="548005"/>
                </a:xfrm>
              </p:grpSpPr>
              <p:sp>
                <p:nvSpPr>
                  <p:cNvPr id="3656" name="Google Shape;3656;p16"/>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7" name="Google Shape;3657;p16"/>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8" name="Google Shape;3658;p16"/>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9" name="Google Shape;3659;p16"/>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0" name="Google Shape;3660;p16"/>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1" name="Google Shape;3661;p16"/>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2" name="Google Shape;3662;p16"/>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3" name="Google Shape;3663;p16"/>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4" name="Google Shape;3664;p16"/>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5" name="Google Shape;3665;p16"/>
                <p:cNvGrpSpPr/>
                <p:nvPr/>
              </p:nvGrpSpPr>
              <p:grpSpPr>
                <a:xfrm>
                  <a:off x="4451577" y="3990670"/>
                  <a:ext cx="607693" cy="875668"/>
                  <a:chOff x="4451577" y="3990670"/>
                  <a:chExt cx="607693" cy="875668"/>
                </a:xfrm>
              </p:grpSpPr>
              <p:sp>
                <p:nvSpPr>
                  <p:cNvPr id="3666" name="Google Shape;3666;p16"/>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7" name="Google Shape;3667;p16"/>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8" name="Google Shape;3668;p16"/>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9" name="Google Shape;3669;p16"/>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0" name="Google Shape;3670;p16"/>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1" name="Google Shape;3671;p16"/>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2" name="Google Shape;3672;p16"/>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3" name="Google Shape;3673;p16"/>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674" name="Google Shape;3674;p16"/>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75" name="Google Shape;3675;p16"/>
              <p:cNvGrpSpPr/>
              <p:nvPr/>
            </p:nvGrpSpPr>
            <p:grpSpPr>
              <a:xfrm>
                <a:off x="4444136" y="4559738"/>
                <a:ext cx="610590" cy="528357"/>
                <a:chOff x="4444136" y="4559738"/>
                <a:chExt cx="610590" cy="528357"/>
              </a:xfrm>
            </p:grpSpPr>
            <p:sp>
              <p:nvSpPr>
                <p:cNvPr id="3676" name="Google Shape;3676;p16"/>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7" name="Google Shape;3677;p16"/>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8" name="Google Shape;3678;p16"/>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9" name="Google Shape;3679;p16"/>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0" name="Google Shape;3680;p16"/>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1" name="Google Shape;3681;p16"/>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2" name="Google Shape;3682;p16"/>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3" name="Google Shape;3683;p16"/>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4" name="Google Shape;3684;p16"/>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5" name="Google Shape;3685;p16"/>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6" name="Google Shape;3686;p16"/>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7" name="Google Shape;3687;p16"/>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8" name="Google Shape;3688;p16"/>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9" name="Google Shape;3689;p16"/>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0" name="Google Shape;3690;p16"/>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1" name="Google Shape;3691;p16"/>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3692" name="Google Shape;3692;p16"/>
          <p:cNvGrpSpPr/>
          <p:nvPr/>
        </p:nvGrpSpPr>
        <p:grpSpPr>
          <a:xfrm rot="10800000">
            <a:off x="3952848" y="39637"/>
            <a:ext cx="4286304" cy="2270041"/>
            <a:chOff x="3551873" y="4641262"/>
            <a:chExt cx="4286304" cy="2270041"/>
          </a:xfrm>
        </p:grpSpPr>
        <p:grpSp>
          <p:nvGrpSpPr>
            <p:cNvPr id="3693" name="Google Shape;3693;p16"/>
            <p:cNvGrpSpPr/>
            <p:nvPr/>
          </p:nvGrpSpPr>
          <p:grpSpPr>
            <a:xfrm rot="-10156746">
              <a:off x="6339682" y="5010591"/>
              <a:ext cx="1391371" cy="1282383"/>
              <a:chOff x="3371316" y="4540681"/>
              <a:chExt cx="2368067" cy="1923669"/>
            </a:xfrm>
          </p:grpSpPr>
          <p:sp>
            <p:nvSpPr>
              <p:cNvPr id="3694" name="Google Shape;3694;p16"/>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5" name="Google Shape;3695;p16"/>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6" name="Google Shape;3696;p16"/>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7" name="Google Shape;3697;p16"/>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8" name="Google Shape;3698;p16"/>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9" name="Google Shape;3699;p16"/>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0" name="Google Shape;3700;p16"/>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1" name="Google Shape;3701;p16"/>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2" name="Google Shape;3702;p16"/>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3" name="Google Shape;3703;p16"/>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4" name="Google Shape;3704;p16"/>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5" name="Google Shape;3705;p16"/>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6" name="Google Shape;3706;p16"/>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7" name="Google Shape;3707;p16"/>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08" name="Google Shape;3708;p16"/>
            <p:cNvGrpSpPr/>
            <p:nvPr/>
          </p:nvGrpSpPr>
          <p:grpSpPr>
            <a:xfrm rot="-1052370">
              <a:off x="6204472" y="5870089"/>
              <a:ext cx="743722" cy="951261"/>
              <a:chOff x="6146406" y="5143157"/>
              <a:chExt cx="1059217" cy="1354797"/>
            </a:xfrm>
          </p:grpSpPr>
          <p:sp>
            <p:nvSpPr>
              <p:cNvPr id="3709" name="Google Shape;3709;p16"/>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0" name="Google Shape;3710;p16"/>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11" name="Google Shape;3711;p16"/>
            <p:cNvGrpSpPr/>
            <p:nvPr/>
          </p:nvGrpSpPr>
          <p:grpSpPr>
            <a:xfrm rot="-292162">
              <a:off x="6085291" y="5418738"/>
              <a:ext cx="1149598" cy="1181783"/>
              <a:chOff x="6474904" y="1227742"/>
              <a:chExt cx="1837716" cy="1889167"/>
            </a:xfrm>
          </p:grpSpPr>
          <p:grpSp>
            <p:nvGrpSpPr>
              <p:cNvPr id="3712" name="Google Shape;3712;p16"/>
              <p:cNvGrpSpPr/>
              <p:nvPr/>
            </p:nvGrpSpPr>
            <p:grpSpPr>
              <a:xfrm>
                <a:off x="6474904" y="1227742"/>
                <a:ext cx="1837716" cy="1889167"/>
                <a:chOff x="6474904" y="1227742"/>
                <a:chExt cx="1837716" cy="1889167"/>
              </a:xfrm>
            </p:grpSpPr>
            <p:sp>
              <p:nvSpPr>
                <p:cNvPr id="3713" name="Google Shape;3713;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4" name="Google Shape;3714;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5" name="Google Shape;3715;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6" name="Google Shape;3716;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7" name="Google Shape;3717;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8" name="Google Shape;3718;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9" name="Google Shape;3719;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0" name="Google Shape;3720;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1" name="Google Shape;3721;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2" name="Google Shape;3722;p16"/>
                <p:cNvGrpSpPr/>
                <p:nvPr/>
              </p:nvGrpSpPr>
              <p:grpSpPr>
                <a:xfrm>
                  <a:off x="7305569" y="1235125"/>
                  <a:ext cx="429487" cy="913142"/>
                  <a:chOff x="7305569" y="1235125"/>
                  <a:chExt cx="429487" cy="913142"/>
                </a:xfrm>
              </p:grpSpPr>
              <p:sp>
                <p:nvSpPr>
                  <p:cNvPr id="3723" name="Google Shape;3723;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4" name="Google Shape;3724;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5" name="Google Shape;3725;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6" name="Google Shape;3726;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7" name="Google Shape;3727;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28" name="Google Shape;3728;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9" name="Google Shape;3729;p16"/>
                <p:cNvGrpSpPr/>
                <p:nvPr/>
              </p:nvGrpSpPr>
              <p:grpSpPr>
                <a:xfrm>
                  <a:off x="7344156" y="1838898"/>
                  <a:ext cx="968464" cy="529838"/>
                  <a:chOff x="7344156" y="1838898"/>
                  <a:chExt cx="968464" cy="529838"/>
                </a:xfrm>
              </p:grpSpPr>
              <p:sp>
                <p:nvSpPr>
                  <p:cNvPr id="3730" name="Google Shape;3730;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1" name="Google Shape;3731;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2" name="Google Shape;3732;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3" name="Google Shape;3733;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4" name="Google Shape;3734;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5" name="Google Shape;3735;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36" name="Google Shape;3736;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7" name="Google Shape;3737;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8" name="Google Shape;3738;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9" name="Google Shape;3739;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0" name="Google Shape;3740;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1" name="Google Shape;3741;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2" name="Google Shape;3742;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3" name="Google Shape;3743;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4" name="Google Shape;3744;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5" name="Google Shape;3745;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6" name="Google Shape;3746;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7" name="Google Shape;3747;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8" name="Google Shape;3748;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49" name="Google Shape;3749;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50" name="Google Shape;3750;p16"/>
              <p:cNvGrpSpPr/>
              <p:nvPr/>
            </p:nvGrpSpPr>
            <p:grpSpPr>
              <a:xfrm>
                <a:off x="7131798" y="1654499"/>
                <a:ext cx="446508" cy="686129"/>
                <a:chOff x="7131798" y="1654499"/>
                <a:chExt cx="446508" cy="686129"/>
              </a:xfrm>
            </p:grpSpPr>
            <p:sp>
              <p:nvSpPr>
                <p:cNvPr id="3751" name="Google Shape;3751;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2" name="Google Shape;3752;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3" name="Google Shape;3753;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4" name="Google Shape;3754;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5" name="Google Shape;3755;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6" name="Google Shape;3756;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7" name="Google Shape;3757;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8" name="Google Shape;3758;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9" name="Google Shape;3759;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0" name="Google Shape;3760;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1" name="Google Shape;3761;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2" name="Google Shape;3762;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3" name="Google Shape;3763;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4" name="Google Shape;3764;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5" name="Google Shape;3765;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6" name="Google Shape;3766;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67" name="Google Shape;3767;p16"/>
            <p:cNvGrpSpPr/>
            <p:nvPr/>
          </p:nvGrpSpPr>
          <p:grpSpPr>
            <a:xfrm rot="-1052370">
              <a:off x="3965803" y="6104310"/>
              <a:ext cx="1201417" cy="370864"/>
              <a:chOff x="3115170" y="4617819"/>
              <a:chExt cx="1711071" cy="528189"/>
            </a:xfrm>
          </p:grpSpPr>
          <p:sp>
            <p:nvSpPr>
              <p:cNvPr id="3768" name="Google Shape;3768;p16"/>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9" name="Google Shape;3769;p16"/>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70" name="Google Shape;3770;p16"/>
            <p:cNvGrpSpPr/>
            <p:nvPr/>
          </p:nvGrpSpPr>
          <p:grpSpPr>
            <a:xfrm rot="-1052370">
              <a:off x="3761523" y="5367397"/>
              <a:ext cx="1470110" cy="1282314"/>
              <a:chOff x="2949549" y="3556901"/>
              <a:chExt cx="2093747" cy="1826286"/>
            </a:xfrm>
          </p:grpSpPr>
          <p:sp>
            <p:nvSpPr>
              <p:cNvPr id="3771" name="Google Shape;3771;p16"/>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2" name="Google Shape;3772;p16"/>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3" name="Google Shape;3773;p16"/>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4" name="Google Shape;3774;p16"/>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5" name="Google Shape;3775;p16"/>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6" name="Google Shape;3776;p16"/>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7" name="Google Shape;3777;p16"/>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8" name="Google Shape;3778;p16"/>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9" name="Google Shape;3779;p16"/>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0" name="Google Shape;3780;p16"/>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1" name="Google Shape;3781;p16"/>
            <p:cNvGrpSpPr/>
            <p:nvPr/>
          </p:nvGrpSpPr>
          <p:grpSpPr>
            <a:xfrm rot="-1052370">
              <a:off x="4297388" y="5621198"/>
              <a:ext cx="751667" cy="518366"/>
              <a:chOff x="3756050" y="4002671"/>
              <a:chExt cx="1070533" cy="738263"/>
            </a:xfrm>
          </p:grpSpPr>
          <p:sp>
            <p:nvSpPr>
              <p:cNvPr id="3782" name="Google Shape;3782;p16"/>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3" name="Google Shape;3783;p16"/>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4" name="Google Shape;3784;p16"/>
            <p:cNvGrpSpPr/>
            <p:nvPr/>
          </p:nvGrpSpPr>
          <p:grpSpPr>
            <a:xfrm rot="-1052370">
              <a:off x="5580025" y="6247830"/>
              <a:ext cx="703996" cy="542219"/>
              <a:chOff x="5225376" y="5393131"/>
              <a:chExt cx="1002639" cy="772235"/>
            </a:xfrm>
          </p:grpSpPr>
          <p:sp>
            <p:nvSpPr>
              <p:cNvPr id="3785" name="Google Shape;3785;p16"/>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6" name="Google Shape;3786;p16"/>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7" name="Google Shape;3787;p16"/>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8" name="Google Shape;3788;p16"/>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9" name="Google Shape;3789;p16"/>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0" name="Google Shape;3790;p16"/>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1" name="Google Shape;3791;p16"/>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2" name="Google Shape;3792;p16"/>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3" name="Google Shape;3793;p16"/>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4" name="Google Shape;3794;p16"/>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95" name="Google Shape;3795;p16"/>
            <p:cNvGrpSpPr/>
            <p:nvPr/>
          </p:nvGrpSpPr>
          <p:grpSpPr>
            <a:xfrm rot="-1052370">
              <a:off x="5054238" y="6124454"/>
              <a:ext cx="1092109" cy="524108"/>
              <a:chOff x="4555350" y="5083805"/>
              <a:chExt cx="1555394" cy="746440"/>
            </a:xfrm>
          </p:grpSpPr>
          <p:sp>
            <p:nvSpPr>
              <p:cNvPr id="3796" name="Google Shape;3796;p16"/>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7" name="Google Shape;3797;p16"/>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98" name="Google Shape;3798;p16"/>
            <p:cNvGrpSpPr/>
            <p:nvPr/>
          </p:nvGrpSpPr>
          <p:grpSpPr>
            <a:xfrm rot="-1052370">
              <a:off x="3732443" y="4768592"/>
              <a:ext cx="1055003" cy="1361108"/>
              <a:chOff x="3163902" y="2639552"/>
              <a:chExt cx="1502547" cy="1938505"/>
            </a:xfrm>
          </p:grpSpPr>
          <p:sp>
            <p:nvSpPr>
              <p:cNvPr id="3799" name="Google Shape;3799;p16"/>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0" name="Google Shape;3800;p16"/>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1" name="Google Shape;3801;p16"/>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2" name="Google Shape;3802;p16"/>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3" name="Google Shape;3803;p16"/>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4" name="Google Shape;3804;p16"/>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5" name="Google Shape;3805;p16"/>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6" name="Google Shape;3806;p16"/>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7" name="Google Shape;3807;p16"/>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8" name="Google Shape;3808;p16"/>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9" name="Google Shape;3809;p16"/>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0" name="Google Shape;3810;p16"/>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1" name="Google Shape;3811;p16"/>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2" name="Google Shape;3812;p16"/>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13" name="Google Shape;3813;p16"/>
            <p:cNvGrpSpPr/>
            <p:nvPr/>
          </p:nvGrpSpPr>
          <p:grpSpPr>
            <a:xfrm rot="-1052224">
              <a:off x="4482936" y="5543697"/>
              <a:ext cx="1149630" cy="1181816"/>
              <a:chOff x="6474904" y="1227742"/>
              <a:chExt cx="1837716" cy="1889167"/>
            </a:xfrm>
          </p:grpSpPr>
          <p:grpSp>
            <p:nvGrpSpPr>
              <p:cNvPr id="3814" name="Google Shape;3814;p16"/>
              <p:cNvGrpSpPr/>
              <p:nvPr/>
            </p:nvGrpSpPr>
            <p:grpSpPr>
              <a:xfrm>
                <a:off x="6474904" y="1227742"/>
                <a:ext cx="1837716" cy="1889167"/>
                <a:chOff x="6474904" y="1227742"/>
                <a:chExt cx="1837716" cy="1889167"/>
              </a:xfrm>
            </p:grpSpPr>
            <p:sp>
              <p:nvSpPr>
                <p:cNvPr id="3815" name="Google Shape;3815;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6" name="Google Shape;3816;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7" name="Google Shape;3817;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8" name="Google Shape;3818;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9" name="Google Shape;3819;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0" name="Google Shape;3820;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1" name="Google Shape;3821;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2" name="Google Shape;3822;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3" name="Google Shape;3823;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24" name="Google Shape;3824;p16"/>
                <p:cNvGrpSpPr/>
                <p:nvPr/>
              </p:nvGrpSpPr>
              <p:grpSpPr>
                <a:xfrm>
                  <a:off x="7305569" y="1235125"/>
                  <a:ext cx="429487" cy="913142"/>
                  <a:chOff x="7305569" y="1235125"/>
                  <a:chExt cx="429487" cy="913142"/>
                </a:xfrm>
              </p:grpSpPr>
              <p:sp>
                <p:nvSpPr>
                  <p:cNvPr id="3825" name="Google Shape;3825;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6" name="Google Shape;3826;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7" name="Google Shape;3827;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8" name="Google Shape;3828;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9" name="Google Shape;3829;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30" name="Google Shape;3830;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31" name="Google Shape;3831;p16"/>
                <p:cNvGrpSpPr/>
                <p:nvPr/>
              </p:nvGrpSpPr>
              <p:grpSpPr>
                <a:xfrm>
                  <a:off x="7344156" y="1838898"/>
                  <a:ext cx="968464" cy="529838"/>
                  <a:chOff x="7344156" y="1838898"/>
                  <a:chExt cx="968464" cy="529838"/>
                </a:xfrm>
              </p:grpSpPr>
              <p:sp>
                <p:nvSpPr>
                  <p:cNvPr id="3832" name="Google Shape;3832;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3" name="Google Shape;3833;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4" name="Google Shape;3834;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5" name="Google Shape;3835;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6" name="Google Shape;3836;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7" name="Google Shape;3837;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38" name="Google Shape;3838;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9" name="Google Shape;3839;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0" name="Google Shape;3840;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1" name="Google Shape;3841;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2" name="Google Shape;3842;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3" name="Google Shape;3843;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4" name="Google Shape;3844;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5" name="Google Shape;3845;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6" name="Google Shape;3846;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7" name="Google Shape;3847;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8" name="Google Shape;3848;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9" name="Google Shape;3849;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0" name="Google Shape;3850;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51" name="Google Shape;3851;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52" name="Google Shape;3852;p16"/>
              <p:cNvGrpSpPr/>
              <p:nvPr/>
            </p:nvGrpSpPr>
            <p:grpSpPr>
              <a:xfrm>
                <a:off x="7131798" y="1654499"/>
                <a:ext cx="446508" cy="686129"/>
                <a:chOff x="7131798" y="1654499"/>
                <a:chExt cx="446508" cy="686129"/>
              </a:xfrm>
            </p:grpSpPr>
            <p:sp>
              <p:nvSpPr>
                <p:cNvPr id="3853" name="Google Shape;3853;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4" name="Google Shape;3854;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5" name="Google Shape;3855;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6" name="Google Shape;3856;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7" name="Google Shape;3857;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8" name="Google Shape;3858;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9" name="Google Shape;3859;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0" name="Google Shape;3860;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1" name="Google Shape;3861;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2" name="Google Shape;3862;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3" name="Google Shape;3863;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4" name="Google Shape;3864;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5" name="Google Shape;3865;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6" name="Google Shape;3866;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7" name="Google Shape;3867;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8" name="Google Shape;3868;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869" name="Google Shape;3869;p16"/>
            <p:cNvGrpSpPr/>
            <p:nvPr/>
          </p:nvGrpSpPr>
          <p:grpSpPr>
            <a:xfrm rot="-2366391">
              <a:off x="5278679" y="5470340"/>
              <a:ext cx="1111369" cy="1209283"/>
              <a:chOff x="3941043" y="3990670"/>
              <a:chExt cx="1582998" cy="1722463"/>
            </a:xfrm>
          </p:grpSpPr>
          <p:grpSp>
            <p:nvGrpSpPr>
              <p:cNvPr id="3870" name="Google Shape;3870;p16"/>
              <p:cNvGrpSpPr/>
              <p:nvPr/>
            </p:nvGrpSpPr>
            <p:grpSpPr>
              <a:xfrm>
                <a:off x="3941043" y="3990670"/>
                <a:ext cx="1582998" cy="1722463"/>
                <a:chOff x="3941043" y="3990670"/>
                <a:chExt cx="1582998" cy="1722463"/>
              </a:xfrm>
            </p:grpSpPr>
            <p:grpSp>
              <p:nvGrpSpPr>
                <p:cNvPr id="3871" name="Google Shape;3871;p16"/>
                <p:cNvGrpSpPr/>
                <p:nvPr/>
              </p:nvGrpSpPr>
              <p:grpSpPr>
                <a:xfrm>
                  <a:off x="3941043" y="4413009"/>
                  <a:ext cx="736521" cy="614995"/>
                  <a:chOff x="3941043" y="4413009"/>
                  <a:chExt cx="736521" cy="614995"/>
                </a:xfrm>
              </p:grpSpPr>
              <p:sp>
                <p:nvSpPr>
                  <p:cNvPr id="3872" name="Google Shape;3872;p16"/>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3" name="Google Shape;3873;p16"/>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4" name="Google Shape;3874;p16"/>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5" name="Google Shape;3875;p16"/>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6" name="Google Shape;3876;p16"/>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7" name="Google Shape;3877;p16"/>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8" name="Google Shape;3878;p16"/>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9" name="Google Shape;3879;p16"/>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0" name="Google Shape;3880;p16"/>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81" name="Google Shape;3881;p16"/>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2" name="Google Shape;3882;p16"/>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3" name="Google Shape;3883;p16"/>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4" name="Google Shape;3884;p16"/>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5" name="Google Shape;3885;p16"/>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6" name="Google Shape;3886;p16"/>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7" name="Google Shape;3887;p16"/>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8" name="Google Shape;3888;p16"/>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89" name="Google Shape;3889;p16"/>
                <p:cNvGrpSpPr/>
                <p:nvPr/>
              </p:nvGrpSpPr>
              <p:grpSpPr>
                <a:xfrm>
                  <a:off x="4642541" y="4895848"/>
                  <a:ext cx="658468" cy="817285"/>
                  <a:chOff x="4642541" y="4895848"/>
                  <a:chExt cx="658468" cy="817285"/>
                </a:xfrm>
              </p:grpSpPr>
              <p:sp>
                <p:nvSpPr>
                  <p:cNvPr id="3890" name="Google Shape;3890;p16"/>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1" name="Google Shape;3891;p16"/>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2" name="Google Shape;3892;p16"/>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3" name="Google Shape;3893;p16"/>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4" name="Google Shape;3894;p16"/>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5" name="Google Shape;3895;p16"/>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6" name="Google Shape;3896;p16"/>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97" name="Google Shape;3897;p16"/>
                <p:cNvGrpSpPr/>
                <p:nvPr/>
              </p:nvGrpSpPr>
              <p:grpSpPr>
                <a:xfrm>
                  <a:off x="4622339" y="4578357"/>
                  <a:ext cx="901702" cy="548005"/>
                  <a:chOff x="4622339" y="4578357"/>
                  <a:chExt cx="901702" cy="548005"/>
                </a:xfrm>
              </p:grpSpPr>
              <p:sp>
                <p:nvSpPr>
                  <p:cNvPr id="3898" name="Google Shape;3898;p16"/>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9" name="Google Shape;3899;p16"/>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0" name="Google Shape;3900;p16"/>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1" name="Google Shape;3901;p16"/>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2" name="Google Shape;3902;p16"/>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3" name="Google Shape;3903;p16"/>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4" name="Google Shape;3904;p16"/>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5" name="Google Shape;3905;p16"/>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6" name="Google Shape;3906;p16"/>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07" name="Google Shape;3907;p16"/>
                <p:cNvGrpSpPr/>
                <p:nvPr/>
              </p:nvGrpSpPr>
              <p:grpSpPr>
                <a:xfrm>
                  <a:off x="4451577" y="3990670"/>
                  <a:ext cx="607693" cy="875668"/>
                  <a:chOff x="4451577" y="3990670"/>
                  <a:chExt cx="607693" cy="875668"/>
                </a:xfrm>
              </p:grpSpPr>
              <p:sp>
                <p:nvSpPr>
                  <p:cNvPr id="3908" name="Google Shape;3908;p16"/>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9" name="Google Shape;3909;p16"/>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0" name="Google Shape;3910;p16"/>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1" name="Google Shape;3911;p16"/>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2" name="Google Shape;3912;p16"/>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3" name="Google Shape;3913;p16"/>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4" name="Google Shape;3914;p16"/>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5" name="Google Shape;3915;p16"/>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916" name="Google Shape;3916;p16"/>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17" name="Google Shape;3917;p16"/>
              <p:cNvGrpSpPr/>
              <p:nvPr/>
            </p:nvGrpSpPr>
            <p:grpSpPr>
              <a:xfrm>
                <a:off x="4444136" y="4559738"/>
                <a:ext cx="610590" cy="528357"/>
                <a:chOff x="4444136" y="4559738"/>
                <a:chExt cx="610590" cy="528357"/>
              </a:xfrm>
            </p:grpSpPr>
            <p:sp>
              <p:nvSpPr>
                <p:cNvPr id="3918" name="Google Shape;3918;p16"/>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9" name="Google Shape;3919;p16"/>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0" name="Google Shape;3920;p16"/>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1" name="Google Shape;3921;p16"/>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2" name="Google Shape;3922;p16"/>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3" name="Google Shape;3923;p16"/>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4" name="Google Shape;3924;p16"/>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5" name="Google Shape;3925;p16"/>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6" name="Google Shape;3926;p16"/>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7" name="Google Shape;3927;p16"/>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8" name="Google Shape;3928;p16"/>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9" name="Google Shape;3929;p16"/>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0" name="Google Shape;3930;p16"/>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1" name="Google Shape;3931;p16"/>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2" name="Google Shape;3932;p16"/>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3" name="Google Shape;3933;p16"/>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620"/>
        <p:cNvGrpSpPr/>
        <p:nvPr/>
      </p:nvGrpSpPr>
      <p:grpSpPr>
        <a:xfrm>
          <a:off x="0" y="0"/>
          <a:ext cx="0" cy="0"/>
          <a:chOff x="0" y="0"/>
          <a:chExt cx="0" cy="0"/>
        </a:xfrm>
      </p:grpSpPr>
      <p:sp>
        <p:nvSpPr>
          <p:cNvPr id="621" name="Google Shape;621;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orning Meeting">
  <p:cSld name="CUSTOM_18_1">
    <p:spTree>
      <p:nvGrpSpPr>
        <p:cNvPr id="1" name="Shape 622"/>
        <p:cNvGrpSpPr/>
        <p:nvPr/>
      </p:nvGrpSpPr>
      <p:grpSpPr>
        <a:xfrm>
          <a:off x="0" y="0"/>
          <a:ext cx="0" cy="0"/>
          <a:chOff x="0" y="0"/>
          <a:chExt cx="0" cy="0"/>
        </a:xfrm>
      </p:grpSpPr>
      <p:sp>
        <p:nvSpPr>
          <p:cNvPr id="623" name="Google Shape;623;p4"/>
          <p:cNvSpPr/>
          <p:nvPr/>
        </p:nvSpPr>
        <p:spPr>
          <a:xfrm rot="10800000">
            <a:off x="3942822" y="144401"/>
            <a:ext cx="8280928" cy="6713599"/>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624" name="Google Shape;624;p4"/>
          <p:cNvSpPr/>
          <p:nvPr/>
        </p:nvSpPr>
        <p:spPr>
          <a:xfrm>
            <a:off x="8775833" y="1405013"/>
            <a:ext cx="31362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8775833" y="1405013"/>
            <a:ext cx="3136200" cy="5153700"/>
          </a:xfrm>
          <a:prstGeom prst="frame">
            <a:avLst>
              <a:gd name="adj1" fmla="val 7678"/>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350875" y="1405013"/>
            <a:ext cx="44169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351026" y="1405013"/>
            <a:ext cx="4416900" cy="5153700"/>
          </a:xfrm>
          <a:prstGeom prst="frame">
            <a:avLst>
              <a:gd name="adj1" fmla="val 4603"/>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4983689" y="1405000"/>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4983689" y="4076524"/>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4983689" y="1405013"/>
            <a:ext cx="3576300" cy="2482200"/>
          </a:xfrm>
          <a:prstGeom prst="frame">
            <a:avLst>
              <a:gd name="adj1" fmla="val 8314"/>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4983689" y="4076531"/>
            <a:ext cx="3576300"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4"/>
          <p:cNvGrpSpPr/>
          <p:nvPr/>
        </p:nvGrpSpPr>
        <p:grpSpPr>
          <a:xfrm>
            <a:off x="76197" y="4528315"/>
            <a:ext cx="3949609" cy="2482356"/>
            <a:chOff x="-76201" y="2940752"/>
            <a:chExt cx="6232617" cy="3917242"/>
          </a:xfrm>
        </p:grpSpPr>
        <p:grpSp>
          <p:nvGrpSpPr>
            <p:cNvPr id="633" name="Google Shape;633;p4"/>
            <p:cNvGrpSpPr/>
            <p:nvPr/>
          </p:nvGrpSpPr>
          <p:grpSpPr>
            <a:xfrm rot="-555871">
              <a:off x="3985571" y="5412682"/>
              <a:ext cx="2133619" cy="635332"/>
              <a:chOff x="6400838" y="4831803"/>
              <a:chExt cx="2133523" cy="635304"/>
            </a:xfrm>
          </p:grpSpPr>
          <p:sp>
            <p:nvSpPr>
              <p:cNvPr id="634" name="Google Shape;634;p4"/>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4"/>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4"/>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4"/>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4"/>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4"/>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4"/>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4"/>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4"/>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4"/>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4"/>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45" name="Google Shape;645;p4"/>
              <p:cNvGrpSpPr/>
              <p:nvPr/>
            </p:nvGrpSpPr>
            <p:grpSpPr>
              <a:xfrm>
                <a:off x="7170107" y="4848831"/>
                <a:ext cx="386303" cy="364659"/>
                <a:chOff x="7170107" y="4848831"/>
                <a:chExt cx="386303" cy="364659"/>
              </a:xfrm>
            </p:grpSpPr>
            <p:sp>
              <p:nvSpPr>
                <p:cNvPr id="646" name="Google Shape;646;p4"/>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4"/>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4"/>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49" name="Google Shape;649;p4"/>
            <p:cNvGrpSpPr/>
            <p:nvPr/>
          </p:nvGrpSpPr>
          <p:grpSpPr>
            <a:xfrm rot="-1204273">
              <a:off x="4215909" y="5535031"/>
              <a:ext cx="1029422" cy="1090460"/>
              <a:chOff x="6717677" y="4999824"/>
              <a:chExt cx="1029386" cy="1090421"/>
            </a:xfrm>
          </p:grpSpPr>
          <p:sp>
            <p:nvSpPr>
              <p:cNvPr id="650" name="Google Shape;650;p4"/>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4"/>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4"/>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4"/>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4"/>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4"/>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4"/>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4"/>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4"/>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4"/>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0" name="Google Shape;660;p4"/>
            <p:cNvGrpSpPr/>
            <p:nvPr/>
          </p:nvGrpSpPr>
          <p:grpSpPr>
            <a:xfrm>
              <a:off x="3120656" y="5444357"/>
              <a:ext cx="1059217" cy="1354797"/>
              <a:chOff x="6146406" y="5143157"/>
              <a:chExt cx="1059217" cy="1354797"/>
            </a:xfrm>
          </p:grpSpPr>
          <p:sp>
            <p:nvSpPr>
              <p:cNvPr id="661" name="Google Shape;661;p4"/>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4"/>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3" name="Google Shape;663;p4"/>
            <p:cNvGrpSpPr/>
            <p:nvPr/>
          </p:nvGrpSpPr>
          <p:grpSpPr>
            <a:xfrm rot="-1314085">
              <a:off x="3296659" y="4743786"/>
              <a:ext cx="1582952" cy="1722413"/>
              <a:chOff x="3941043" y="3990670"/>
              <a:chExt cx="1582998" cy="1722463"/>
            </a:xfrm>
          </p:grpSpPr>
          <p:grpSp>
            <p:nvGrpSpPr>
              <p:cNvPr id="664" name="Google Shape;664;p4"/>
              <p:cNvGrpSpPr/>
              <p:nvPr/>
            </p:nvGrpSpPr>
            <p:grpSpPr>
              <a:xfrm>
                <a:off x="3941043" y="3990670"/>
                <a:ext cx="1582998" cy="1722463"/>
                <a:chOff x="3941043" y="3990670"/>
                <a:chExt cx="1582998" cy="1722463"/>
              </a:xfrm>
            </p:grpSpPr>
            <p:grpSp>
              <p:nvGrpSpPr>
                <p:cNvPr id="665" name="Google Shape;665;p4"/>
                <p:cNvGrpSpPr/>
                <p:nvPr/>
              </p:nvGrpSpPr>
              <p:grpSpPr>
                <a:xfrm>
                  <a:off x="3941043" y="4413009"/>
                  <a:ext cx="736521" cy="614995"/>
                  <a:chOff x="3941043" y="4413009"/>
                  <a:chExt cx="736521" cy="614995"/>
                </a:xfrm>
              </p:grpSpPr>
              <p:sp>
                <p:nvSpPr>
                  <p:cNvPr id="666" name="Google Shape;666;p4"/>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4"/>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4"/>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4"/>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4"/>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4"/>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4"/>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4"/>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4"/>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5" name="Google Shape;675;p4"/>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4"/>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4"/>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4"/>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4"/>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4"/>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4"/>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4"/>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3" name="Google Shape;683;p4"/>
                <p:cNvGrpSpPr/>
                <p:nvPr/>
              </p:nvGrpSpPr>
              <p:grpSpPr>
                <a:xfrm>
                  <a:off x="4642541" y="4895848"/>
                  <a:ext cx="658468" cy="817285"/>
                  <a:chOff x="4642541" y="4895848"/>
                  <a:chExt cx="658468" cy="817285"/>
                </a:xfrm>
              </p:grpSpPr>
              <p:sp>
                <p:nvSpPr>
                  <p:cNvPr id="684" name="Google Shape;684;p4"/>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4"/>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4"/>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4"/>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4"/>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4"/>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4"/>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1" name="Google Shape;691;p4"/>
                <p:cNvGrpSpPr/>
                <p:nvPr/>
              </p:nvGrpSpPr>
              <p:grpSpPr>
                <a:xfrm>
                  <a:off x="4622339" y="4578357"/>
                  <a:ext cx="901702" cy="548005"/>
                  <a:chOff x="4622339" y="4578357"/>
                  <a:chExt cx="901702" cy="548005"/>
                </a:xfrm>
              </p:grpSpPr>
              <p:sp>
                <p:nvSpPr>
                  <p:cNvPr id="692" name="Google Shape;692;p4"/>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4"/>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4"/>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4"/>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4"/>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4"/>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4"/>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4"/>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4"/>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1" name="Google Shape;701;p4"/>
                <p:cNvGrpSpPr/>
                <p:nvPr/>
              </p:nvGrpSpPr>
              <p:grpSpPr>
                <a:xfrm>
                  <a:off x="4451577" y="3990670"/>
                  <a:ext cx="607693" cy="875668"/>
                  <a:chOff x="4451577" y="3990670"/>
                  <a:chExt cx="607693" cy="875668"/>
                </a:xfrm>
              </p:grpSpPr>
              <p:sp>
                <p:nvSpPr>
                  <p:cNvPr id="702" name="Google Shape;702;p4"/>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4"/>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4"/>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4"/>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4"/>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4"/>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4"/>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4"/>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10" name="Google Shape;710;p4"/>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1" name="Google Shape;711;p4"/>
              <p:cNvGrpSpPr/>
              <p:nvPr/>
            </p:nvGrpSpPr>
            <p:grpSpPr>
              <a:xfrm>
                <a:off x="4444136" y="4559738"/>
                <a:ext cx="610590" cy="528357"/>
                <a:chOff x="4444136" y="4559738"/>
                <a:chExt cx="610590" cy="528357"/>
              </a:xfrm>
            </p:grpSpPr>
            <p:sp>
              <p:nvSpPr>
                <p:cNvPr id="712" name="Google Shape;712;p4"/>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4"/>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4"/>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4"/>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4"/>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4"/>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4"/>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4"/>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4"/>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4"/>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4"/>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4"/>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4"/>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4"/>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4"/>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4"/>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28" name="Google Shape;728;p4"/>
            <p:cNvGrpSpPr/>
            <p:nvPr/>
          </p:nvGrpSpPr>
          <p:grpSpPr>
            <a:xfrm>
              <a:off x="1733278" y="5789657"/>
              <a:ext cx="789703" cy="1068337"/>
              <a:chOff x="4759028" y="5488457"/>
              <a:chExt cx="789703" cy="1068337"/>
            </a:xfrm>
          </p:grpSpPr>
          <p:sp>
            <p:nvSpPr>
              <p:cNvPr id="729" name="Google Shape;729;p4"/>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4"/>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4"/>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4"/>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4"/>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4"/>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5" name="Google Shape;735;p4"/>
            <p:cNvGrpSpPr/>
            <p:nvPr/>
          </p:nvGrpSpPr>
          <p:grpSpPr>
            <a:xfrm>
              <a:off x="89420" y="4919019"/>
              <a:ext cx="1711071" cy="528189"/>
              <a:chOff x="3115170" y="4617819"/>
              <a:chExt cx="1711071" cy="528189"/>
            </a:xfrm>
          </p:grpSpPr>
          <p:sp>
            <p:nvSpPr>
              <p:cNvPr id="736" name="Google Shape;736;p4"/>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4"/>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8" name="Google Shape;738;p4"/>
            <p:cNvGrpSpPr/>
            <p:nvPr/>
          </p:nvGrpSpPr>
          <p:grpSpPr>
            <a:xfrm>
              <a:off x="-76201" y="3858101"/>
              <a:ext cx="2093747" cy="1826286"/>
              <a:chOff x="2949549" y="3556901"/>
              <a:chExt cx="2093747" cy="1826286"/>
            </a:xfrm>
          </p:grpSpPr>
          <p:sp>
            <p:nvSpPr>
              <p:cNvPr id="739" name="Google Shape;739;p4"/>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4"/>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4"/>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4"/>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4"/>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4"/>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4"/>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4"/>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4"/>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4"/>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9" name="Google Shape;749;p4"/>
            <p:cNvGrpSpPr/>
            <p:nvPr/>
          </p:nvGrpSpPr>
          <p:grpSpPr>
            <a:xfrm>
              <a:off x="730300" y="4303871"/>
              <a:ext cx="1070533" cy="738263"/>
              <a:chOff x="3756050" y="4002671"/>
              <a:chExt cx="1070533" cy="738263"/>
            </a:xfrm>
          </p:grpSpPr>
          <p:sp>
            <p:nvSpPr>
              <p:cNvPr id="750" name="Google Shape;750;p4"/>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4"/>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2" name="Google Shape;752;p4"/>
            <p:cNvGrpSpPr/>
            <p:nvPr/>
          </p:nvGrpSpPr>
          <p:grpSpPr>
            <a:xfrm>
              <a:off x="345571" y="4939408"/>
              <a:ext cx="1981598" cy="1826331"/>
              <a:chOff x="3371316" y="4540681"/>
              <a:chExt cx="2368067" cy="1923669"/>
            </a:xfrm>
          </p:grpSpPr>
          <p:sp>
            <p:nvSpPr>
              <p:cNvPr id="753" name="Google Shape;753;p4"/>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4"/>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4"/>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4"/>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4"/>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4"/>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4"/>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4"/>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4"/>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4"/>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4"/>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4"/>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4"/>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4"/>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67" name="Google Shape;767;p4"/>
            <p:cNvGrpSpPr/>
            <p:nvPr/>
          </p:nvGrpSpPr>
          <p:grpSpPr>
            <a:xfrm>
              <a:off x="2199626" y="5694331"/>
              <a:ext cx="1002639" cy="772235"/>
              <a:chOff x="5225376" y="5393131"/>
              <a:chExt cx="1002639" cy="772235"/>
            </a:xfrm>
          </p:grpSpPr>
          <p:sp>
            <p:nvSpPr>
              <p:cNvPr id="768" name="Google Shape;768;p4"/>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4"/>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4"/>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4"/>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4"/>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4"/>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4"/>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4"/>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4"/>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4"/>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8" name="Google Shape;778;p4"/>
            <p:cNvGrpSpPr/>
            <p:nvPr/>
          </p:nvGrpSpPr>
          <p:grpSpPr>
            <a:xfrm>
              <a:off x="1529600" y="5385005"/>
              <a:ext cx="1555394" cy="746440"/>
              <a:chOff x="4555350" y="5083805"/>
              <a:chExt cx="1555394" cy="746440"/>
            </a:xfrm>
          </p:grpSpPr>
          <p:sp>
            <p:nvSpPr>
              <p:cNvPr id="779" name="Google Shape;779;p4"/>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4"/>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1" name="Google Shape;781;p4"/>
            <p:cNvGrpSpPr/>
            <p:nvPr/>
          </p:nvGrpSpPr>
          <p:grpSpPr>
            <a:xfrm>
              <a:off x="138152" y="2940752"/>
              <a:ext cx="1502547" cy="1938505"/>
              <a:chOff x="3163902" y="2639552"/>
              <a:chExt cx="1502547" cy="1938505"/>
            </a:xfrm>
          </p:grpSpPr>
          <p:sp>
            <p:nvSpPr>
              <p:cNvPr id="782" name="Google Shape;782;p4"/>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4"/>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4"/>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4"/>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4"/>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4"/>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4"/>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4"/>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4"/>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4"/>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4"/>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4"/>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4"/>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4"/>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6" name="Google Shape;796;p4"/>
            <p:cNvGrpSpPr/>
            <p:nvPr/>
          </p:nvGrpSpPr>
          <p:grpSpPr>
            <a:xfrm>
              <a:off x="915293" y="4291870"/>
              <a:ext cx="1582998" cy="1722463"/>
              <a:chOff x="3941043" y="3990670"/>
              <a:chExt cx="1582998" cy="1722463"/>
            </a:xfrm>
          </p:grpSpPr>
          <p:grpSp>
            <p:nvGrpSpPr>
              <p:cNvPr id="797" name="Google Shape;797;p4"/>
              <p:cNvGrpSpPr/>
              <p:nvPr/>
            </p:nvGrpSpPr>
            <p:grpSpPr>
              <a:xfrm>
                <a:off x="3941043" y="3990670"/>
                <a:ext cx="1582998" cy="1722463"/>
                <a:chOff x="3941043" y="3990670"/>
                <a:chExt cx="1582998" cy="1722463"/>
              </a:xfrm>
            </p:grpSpPr>
            <p:grpSp>
              <p:nvGrpSpPr>
                <p:cNvPr id="798" name="Google Shape;798;p4"/>
                <p:cNvGrpSpPr/>
                <p:nvPr/>
              </p:nvGrpSpPr>
              <p:grpSpPr>
                <a:xfrm>
                  <a:off x="3941043" y="4413009"/>
                  <a:ext cx="736521" cy="614995"/>
                  <a:chOff x="3941043" y="4413009"/>
                  <a:chExt cx="736521" cy="614995"/>
                </a:xfrm>
              </p:grpSpPr>
              <p:sp>
                <p:nvSpPr>
                  <p:cNvPr id="799" name="Google Shape;799;p4"/>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4"/>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4"/>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4"/>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4"/>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4"/>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4"/>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4"/>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4"/>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8" name="Google Shape;808;p4"/>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4"/>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4"/>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4"/>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4"/>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4"/>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4"/>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4"/>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6" name="Google Shape;816;p4"/>
                <p:cNvGrpSpPr/>
                <p:nvPr/>
              </p:nvGrpSpPr>
              <p:grpSpPr>
                <a:xfrm>
                  <a:off x="4642541" y="4895848"/>
                  <a:ext cx="658468" cy="817285"/>
                  <a:chOff x="4642541" y="4895848"/>
                  <a:chExt cx="658468" cy="817285"/>
                </a:xfrm>
              </p:grpSpPr>
              <p:sp>
                <p:nvSpPr>
                  <p:cNvPr id="817" name="Google Shape;817;p4"/>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4"/>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4"/>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4"/>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4"/>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4"/>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4"/>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4" name="Google Shape;824;p4"/>
                <p:cNvGrpSpPr/>
                <p:nvPr/>
              </p:nvGrpSpPr>
              <p:grpSpPr>
                <a:xfrm>
                  <a:off x="4622339" y="4578357"/>
                  <a:ext cx="901702" cy="548005"/>
                  <a:chOff x="4622339" y="4578357"/>
                  <a:chExt cx="901702" cy="548005"/>
                </a:xfrm>
              </p:grpSpPr>
              <p:sp>
                <p:nvSpPr>
                  <p:cNvPr id="825" name="Google Shape;825;p4"/>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4"/>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4"/>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4"/>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4"/>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4"/>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4"/>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4"/>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4"/>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4" name="Google Shape;834;p4"/>
                <p:cNvGrpSpPr/>
                <p:nvPr/>
              </p:nvGrpSpPr>
              <p:grpSpPr>
                <a:xfrm>
                  <a:off x="4451577" y="3990670"/>
                  <a:ext cx="607693" cy="875668"/>
                  <a:chOff x="4451577" y="3990670"/>
                  <a:chExt cx="607693" cy="875668"/>
                </a:xfrm>
              </p:grpSpPr>
              <p:sp>
                <p:nvSpPr>
                  <p:cNvPr id="835" name="Google Shape;835;p4"/>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4"/>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4"/>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4"/>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4"/>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4"/>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4"/>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4"/>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43" name="Google Shape;843;p4"/>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44" name="Google Shape;844;p4"/>
              <p:cNvGrpSpPr/>
              <p:nvPr/>
            </p:nvGrpSpPr>
            <p:grpSpPr>
              <a:xfrm>
                <a:off x="4444136" y="4559738"/>
                <a:ext cx="610590" cy="528357"/>
                <a:chOff x="4444136" y="4559738"/>
                <a:chExt cx="610590" cy="528357"/>
              </a:xfrm>
            </p:grpSpPr>
            <p:sp>
              <p:nvSpPr>
                <p:cNvPr id="845" name="Google Shape;845;p4"/>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4"/>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4"/>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4"/>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4"/>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4"/>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4"/>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4"/>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4"/>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4"/>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4"/>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4"/>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4"/>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4"/>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4"/>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4"/>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61" name="Google Shape;861;p4"/>
            <p:cNvGrpSpPr/>
            <p:nvPr/>
          </p:nvGrpSpPr>
          <p:grpSpPr>
            <a:xfrm>
              <a:off x="2132094" y="4608570"/>
              <a:ext cx="1637405" cy="1683248"/>
              <a:chOff x="6474904" y="1227742"/>
              <a:chExt cx="1837716" cy="1889167"/>
            </a:xfrm>
          </p:grpSpPr>
          <p:grpSp>
            <p:nvGrpSpPr>
              <p:cNvPr id="862" name="Google Shape;862;p4"/>
              <p:cNvGrpSpPr/>
              <p:nvPr/>
            </p:nvGrpSpPr>
            <p:grpSpPr>
              <a:xfrm>
                <a:off x="6474904" y="1227742"/>
                <a:ext cx="1837716" cy="1889167"/>
                <a:chOff x="6474904" y="1227742"/>
                <a:chExt cx="1837716" cy="1889167"/>
              </a:xfrm>
            </p:grpSpPr>
            <p:sp>
              <p:nvSpPr>
                <p:cNvPr id="863" name="Google Shape;863;p4"/>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4"/>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4"/>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4"/>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4"/>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4"/>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4"/>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4"/>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4"/>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72" name="Google Shape;872;p4"/>
                <p:cNvGrpSpPr/>
                <p:nvPr/>
              </p:nvGrpSpPr>
              <p:grpSpPr>
                <a:xfrm>
                  <a:off x="7305569" y="1235125"/>
                  <a:ext cx="429487" cy="913142"/>
                  <a:chOff x="7305569" y="1235125"/>
                  <a:chExt cx="429487" cy="913142"/>
                </a:xfrm>
              </p:grpSpPr>
              <p:sp>
                <p:nvSpPr>
                  <p:cNvPr id="873" name="Google Shape;873;p4"/>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4"/>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4"/>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4"/>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4"/>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8" name="Google Shape;878;p4"/>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79" name="Google Shape;879;p4"/>
                <p:cNvGrpSpPr/>
                <p:nvPr/>
              </p:nvGrpSpPr>
              <p:grpSpPr>
                <a:xfrm>
                  <a:off x="7344156" y="1838898"/>
                  <a:ext cx="968464" cy="529838"/>
                  <a:chOff x="7344156" y="1838898"/>
                  <a:chExt cx="968464" cy="529838"/>
                </a:xfrm>
              </p:grpSpPr>
              <p:sp>
                <p:nvSpPr>
                  <p:cNvPr id="880" name="Google Shape;880;p4"/>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4"/>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4"/>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4"/>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4"/>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4"/>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6" name="Google Shape;886;p4"/>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4"/>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4"/>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4"/>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4"/>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4"/>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4"/>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4"/>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4"/>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4"/>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4"/>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4"/>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4"/>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9" name="Google Shape;899;p4"/>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0" name="Google Shape;900;p4"/>
              <p:cNvGrpSpPr/>
              <p:nvPr/>
            </p:nvGrpSpPr>
            <p:grpSpPr>
              <a:xfrm>
                <a:off x="7131798" y="1654499"/>
                <a:ext cx="446508" cy="686129"/>
                <a:chOff x="7131798" y="1654499"/>
                <a:chExt cx="446508" cy="686129"/>
              </a:xfrm>
            </p:grpSpPr>
            <p:sp>
              <p:nvSpPr>
                <p:cNvPr id="901" name="Google Shape;901;p4"/>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4"/>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4"/>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4"/>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4"/>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4"/>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4"/>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4"/>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4"/>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4"/>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4"/>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4"/>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4"/>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4"/>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4"/>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4"/>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917" name="Google Shape;917;p4"/>
          <p:cNvGrpSpPr/>
          <p:nvPr/>
        </p:nvGrpSpPr>
        <p:grpSpPr>
          <a:xfrm flipH="1">
            <a:off x="10476290" y="520479"/>
            <a:ext cx="1148464" cy="929207"/>
            <a:chOff x="806499" y="1114972"/>
            <a:chExt cx="1711061" cy="1384397"/>
          </a:xfrm>
        </p:grpSpPr>
        <p:sp>
          <p:nvSpPr>
            <p:cNvPr id="918" name="Google Shape;918;p4"/>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4"/>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0" name="Google Shape;920;p4"/>
            <p:cNvGrpSpPr/>
            <p:nvPr/>
          </p:nvGrpSpPr>
          <p:grpSpPr>
            <a:xfrm>
              <a:off x="806499" y="1114972"/>
              <a:ext cx="1711061" cy="1320036"/>
              <a:chOff x="997974" y="715450"/>
              <a:chExt cx="5984822" cy="4617124"/>
            </a:xfrm>
          </p:grpSpPr>
          <p:sp>
            <p:nvSpPr>
              <p:cNvPr id="921" name="Google Shape;921;p4"/>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4"/>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4"/>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4"/>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5" name="Google Shape;925;p4"/>
              <p:cNvGrpSpPr/>
              <p:nvPr/>
            </p:nvGrpSpPr>
            <p:grpSpPr>
              <a:xfrm>
                <a:off x="2417916" y="2324878"/>
                <a:ext cx="4203533" cy="2631820"/>
                <a:chOff x="2417916" y="2358053"/>
                <a:chExt cx="4203533" cy="2631820"/>
              </a:xfrm>
            </p:grpSpPr>
            <p:sp>
              <p:nvSpPr>
                <p:cNvPr id="926" name="Google Shape;926;p4"/>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4"/>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4"/>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4"/>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4"/>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4"/>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4"/>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4"/>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4"/>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4"/>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4"/>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4"/>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8" name="Google Shape;938;p4"/>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4"/>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4"/>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4"/>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4"/>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4"/>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944" name="Google Shape;944;p4"/>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945" name="Google Shape;945;p4"/>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946" name="Google Shape;946;p4"/>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947" name="Google Shape;947;p4"/>
          <p:cNvGrpSpPr/>
          <p:nvPr/>
        </p:nvGrpSpPr>
        <p:grpSpPr>
          <a:xfrm>
            <a:off x="9156770" y="470711"/>
            <a:ext cx="1148464" cy="929207"/>
            <a:chOff x="806499" y="1114972"/>
            <a:chExt cx="1711061" cy="1384397"/>
          </a:xfrm>
        </p:grpSpPr>
        <p:sp>
          <p:nvSpPr>
            <p:cNvPr id="948" name="Google Shape;948;p4"/>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4"/>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50" name="Google Shape;950;p4"/>
            <p:cNvGrpSpPr/>
            <p:nvPr/>
          </p:nvGrpSpPr>
          <p:grpSpPr>
            <a:xfrm>
              <a:off x="806499" y="1114972"/>
              <a:ext cx="1711061" cy="1320036"/>
              <a:chOff x="997974" y="715450"/>
              <a:chExt cx="5984822" cy="4617124"/>
            </a:xfrm>
          </p:grpSpPr>
          <p:sp>
            <p:nvSpPr>
              <p:cNvPr id="951" name="Google Shape;951;p4"/>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4"/>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4"/>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4"/>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55" name="Google Shape;955;p4"/>
              <p:cNvGrpSpPr/>
              <p:nvPr/>
            </p:nvGrpSpPr>
            <p:grpSpPr>
              <a:xfrm>
                <a:off x="2417916" y="2324878"/>
                <a:ext cx="4203533" cy="2631820"/>
                <a:chOff x="2417916" y="2358053"/>
                <a:chExt cx="4203533" cy="2631820"/>
              </a:xfrm>
            </p:grpSpPr>
            <p:sp>
              <p:nvSpPr>
                <p:cNvPr id="956" name="Google Shape;956;p4"/>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4"/>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4"/>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4"/>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4"/>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4"/>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4"/>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4"/>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4"/>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4"/>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4"/>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4"/>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68" name="Google Shape;968;p4"/>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4"/>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4"/>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4"/>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4"/>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4"/>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974" name="Google Shape;974;p4"/>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975" name="Google Shape;975;p4"/>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976" name="Google Shape;976;p4"/>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0 DO NOT REMOVE · SlidesMania">
  <p:cSld name="CUSTOM_19">
    <p:spTree>
      <p:nvGrpSpPr>
        <p:cNvPr id="1" name="Shape 977"/>
        <p:cNvGrpSpPr/>
        <p:nvPr/>
      </p:nvGrpSpPr>
      <p:grpSpPr>
        <a:xfrm>
          <a:off x="0" y="0"/>
          <a:ext cx="0" cy="0"/>
          <a:chOff x="0" y="0"/>
          <a:chExt cx="0" cy="0"/>
        </a:xfrm>
      </p:grpSpPr>
      <p:grpSp>
        <p:nvGrpSpPr>
          <p:cNvPr id="978" name="Google Shape;978;p5"/>
          <p:cNvGrpSpPr/>
          <p:nvPr/>
        </p:nvGrpSpPr>
        <p:grpSpPr>
          <a:xfrm>
            <a:off x="0" y="0"/>
            <a:ext cx="12192000" cy="6858000"/>
            <a:chOff x="0" y="0"/>
            <a:chExt cx="12192000" cy="6858000"/>
          </a:xfrm>
        </p:grpSpPr>
        <p:sp>
          <p:nvSpPr>
            <p:cNvPr id="979" name="Google Shape;979;p5"/>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0" name="Google Shape;980;p5">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981" name="Google Shape;981;p5"/>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982" name="Google Shape;982;p5"/>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983" name="Google Shape;983;p5">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984" name="Google Shape;984;p5">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985" name="Google Shape;985;p5">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986" name="Google Shape;986;p5">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987" name="Google Shape;987;p5"/>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988"/>
        <p:cNvGrpSpPr/>
        <p:nvPr/>
      </p:nvGrpSpPr>
      <p:grpSpPr>
        <a:xfrm>
          <a:off x="0" y="0"/>
          <a:ext cx="0" cy="0"/>
          <a:chOff x="0" y="0"/>
          <a:chExt cx="0" cy="0"/>
        </a:xfrm>
      </p:grpSpPr>
      <p:sp>
        <p:nvSpPr>
          <p:cNvPr id="989" name="Google Shape;989;p6"/>
          <p:cNvSpPr/>
          <p:nvPr/>
        </p:nvSpPr>
        <p:spPr>
          <a:xfrm flipH="1">
            <a:off x="7800770" y="3219144"/>
            <a:ext cx="4391229" cy="3638846"/>
          </a:xfrm>
          <a:custGeom>
            <a:avLst/>
            <a:gdLst/>
            <a:ahLst/>
            <a:cxnLst/>
            <a:rect l="l" t="t" r="r" b="b"/>
            <a:pathLst>
              <a:path w="7856" h="6510" extrusionOk="0">
                <a:moveTo>
                  <a:pt x="271" y="0"/>
                </a:moveTo>
                <a:cubicBezTo>
                  <a:pt x="181" y="0"/>
                  <a:pt x="91" y="2"/>
                  <a:pt x="1" y="5"/>
                </a:cubicBezTo>
                <a:lnTo>
                  <a:pt x="1" y="6509"/>
                </a:lnTo>
                <a:lnTo>
                  <a:pt x="7856" y="6509"/>
                </a:lnTo>
                <a:cubicBezTo>
                  <a:pt x="7779" y="6009"/>
                  <a:pt x="7637" y="5521"/>
                  <a:pt x="7285" y="5216"/>
                </a:cubicBezTo>
                <a:cubicBezTo>
                  <a:pt x="6975" y="4949"/>
                  <a:pt x="6575" y="4889"/>
                  <a:pt x="6173" y="4889"/>
                </a:cubicBezTo>
                <a:cubicBezTo>
                  <a:pt x="6033" y="4889"/>
                  <a:pt x="5894" y="4896"/>
                  <a:pt x="5758" y="4905"/>
                </a:cubicBezTo>
                <a:cubicBezTo>
                  <a:pt x="5265" y="4935"/>
                  <a:pt x="4773" y="4966"/>
                  <a:pt x="4279" y="4995"/>
                </a:cubicBezTo>
                <a:cubicBezTo>
                  <a:pt x="4159" y="5003"/>
                  <a:pt x="4036" y="5009"/>
                  <a:pt x="3912" y="5009"/>
                </a:cubicBezTo>
                <a:cubicBezTo>
                  <a:pt x="3562" y="5009"/>
                  <a:pt x="3214" y="4957"/>
                  <a:pt x="2943" y="4726"/>
                </a:cubicBezTo>
                <a:cubicBezTo>
                  <a:pt x="2485" y="4337"/>
                  <a:pt x="2431" y="3603"/>
                  <a:pt x="2483" y="2969"/>
                </a:cubicBezTo>
                <a:cubicBezTo>
                  <a:pt x="2536" y="2334"/>
                  <a:pt x="2649" y="1660"/>
                  <a:pt x="2399" y="1086"/>
                </a:cubicBezTo>
                <a:cubicBezTo>
                  <a:pt x="2175" y="574"/>
                  <a:pt x="1693" y="246"/>
                  <a:pt x="1194" y="108"/>
                </a:cubicBezTo>
                <a:cubicBezTo>
                  <a:pt x="892" y="24"/>
                  <a:pt x="582" y="0"/>
                  <a:pt x="2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990" name="Google Shape;990;p6"/>
          <p:cNvSpPr txBox="1">
            <a:spLocks noGrp="1"/>
          </p:cNvSpPr>
          <p:nvPr>
            <p:ph type="title"/>
          </p:nvPr>
        </p:nvSpPr>
        <p:spPr>
          <a:xfrm>
            <a:off x="58441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991" name="Google Shape;991;p6"/>
          <p:cNvSpPr txBox="1">
            <a:spLocks noGrp="1"/>
          </p:cNvSpPr>
          <p:nvPr>
            <p:ph type="body" idx="1"/>
          </p:nvPr>
        </p:nvSpPr>
        <p:spPr>
          <a:xfrm>
            <a:off x="58441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992"/>
        <p:cNvGrpSpPr/>
        <p:nvPr/>
      </p:nvGrpSpPr>
      <p:grpSpPr>
        <a:xfrm>
          <a:off x="0" y="0"/>
          <a:ext cx="0" cy="0"/>
          <a:chOff x="0" y="0"/>
          <a:chExt cx="0" cy="0"/>
        </a:xfrm>
      </p:grpSpPr>
      <p:sp>
        <p:nvSpPr>
          <p:cNvPr id="993" name="Google Shape;993;p7"/>
          <p:cNvSpPr/>
          <p:nvPr/>
        </p:nvSpPr>
        <p:spPr>
          <a:xfrm>
            <a:off x="1" y="-21750"/>
            <a:ext cx="1508394" cy="5075554"/>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994" name="Google Shape;994;p7"/>
          <p:cNvSpPr txBox="1">
            <a:spLocks noGrp="1"/>
          </p:cNvSpPr>
          <p:nvPr>
            <p:ph type="title"/>
          </p:nvPr>
        </p:nvSpPr>
        <p:spPr>
          <a:xfrm>
            <a:off x="1508400" y="1355375"/>
            <a:ext cx="7724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95" name="Google Shape;995;p7"/>
          <p:cNvSpPr txBox="1">
            <a:spLocks noGrp="1"/>
          </p:cNvSpPr>
          <p:nvPr>
            <p:ph type="body" idx="1"/>
          </p:nvPr>
        </p:nvSpPr>
        <p:spPr>
          <a:xfrm>
            <a:off x="1508400" y="2818900"/>
            <a:ext cx="8955600" cy="28833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grpSp>
        <p:nvGrpSpPr>
          <p:cNvPr id="996" name="Google Shape;996;p7"/>
          <p:cNvGrpSpPr/>
          <p:nvPr/>
        </p:nvGrpSpPr>
        <p:grpSpPr>
          <a:xfrm rot="3397619">
            <a:off x="6731166" y="-138716"/>
            <a:ext cx="1827857" cy="1684489"/>
            <a:chOff x="3371316" y="4540681"/>
            <a:chExt cx="2368067" cy="1923669"/>
          </a:xfrm>
        </p:grpSpPr>
        <p:sp>
          <p:nvSpPr>
            <p:cNvPr id="997" name="Google Shape;997;p7"/>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7"/>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7"/>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7"/>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7"/>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7"/>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7"/>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7"/>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7"/>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7"/>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7"/>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7"/>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7"/>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7"/>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1" name="Google Shape;1011;p7"/>
          <p:cNvGrpSpPr/>
          <p:nvPr/>
        </p:nvGrpSpPr>
        <p:grpSpPr>
          <a:xfrm rot="2342005">
            <a:off x="7329492" y="-91941"/>
            <a:ext cx="1478872" cy="1520276"/>
            <a:chOff x="6474904" y="1227742"/>
            <a:chExt cx="1837716" cy="1889167"/>
          </a:xfrm>
        </p:grpSpPr>
        <p:grpSp>
          <p:nvGrpSpPr>
            <p:cNvPr id="1012" name="Google Shape;1012;p7"/>
            <p:cNvGrpSpPr/>
            <p:nvPr/>
          </p:nvGrpSpPr>
          <p:grpSpPr>
            <a:xfrm>
              <a:off x="6474904" y="1227742"/>
              <a:ext cx="1837716" cy="1889167"/>
              <a:chOff x="6474904" y="1227742"/>
              <a:chExt cx="1837716" cy="1889167"/>
            </a:xfrm>
          </p:grpSpPr>
          <p:sp>
            <p:nvSpPr>
              <p:cNvPr id="1013" name="Google Shape;1013;p7"/>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7"/>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7"/>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7"/>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7"/>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7"/>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7"/>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7"/>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7"/>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2" name="Google Shape;1022;p7"/>
              <p:cNvGrpSpPr/>
              <p:nvPr/>
            </p:nvGrpSpPr>
            <p:grpSpPr>
              <a:xfrm>
                <a:off x="7305569" y="1235125"/>
                <a:ext cx="429487" cy="913142"/>
                <a:chOff x="7305569" y="1235125"/>
                <a:chExt cx="429487" cy="913142"/>
              </a:xfrm>
            </p:grpSpPr>
            <p:sp>
              <p:nvSpPr>
                <p:cNvPr id="1023" name="Google Shape;1023;p7"/>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7"/>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7"/>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7"/>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7"/>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8" name="Google Shape;1028;p7"/>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9" name="Google Shape;1029;p7"/>
              <p:cNvGrpSpPr/>
              <p:nvPr/>
            </p:nvGrpSpPr>
            <p:grpSpPr>
              <a:xfrm>
                <a:off x="7344156" y="1838898"/>
                <a:ext cx="968464" cy="529838"/>
                <a:chOff x="7344156" y="1838898"/>
                <a:chExt cx="968464" cy="529838"/>
              </a:xfrm>
            </p:grpSpPr>
            <p:sp>
              <p:nvSpPr>
                <p:cNvPr id="1030" name="Google Shape;1030;p7"/>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7"/>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7"/>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7"/>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7"/>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7"/>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6" name="Google Shape;1036;p7"/>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7"/>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7"/>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7"/>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7"/>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7"/>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7"/>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7"/>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7"/>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7"/>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7"/>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7"/>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7"/>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9" name="Google Shape;1049;p7"/>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0" name="Google Shape;1050;p7"/>
            <p:cNvGrpSpPr/>
            <p:nvPr/>
          </p:nvGrpSpPr>
          <p:grpSpPr>
            <a:xfrm>
              <a:off x="7131798" y="1654499"/>
              <a:ext cx="446508" cy="686129"/>
              <a:chOff x="7131798" y="1654499"/>
              <a:chExt cx="446508" cy="686129"/>
            </a:xfrm>
          </p:grpSpPr>
          <p:sp>
            <p:nvSpPr>
              <p:cNvPr id="1051" name="Google Shape;1051;p7"/>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7"/>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7"/>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7"/>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7"/>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7"/>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7"/>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7"/>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7"/>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7"/>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7"/>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7"/>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7"/>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7"/>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7"/>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7"/>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67" name="Google Shape;1067;p7"/>
          <p:cNvGrpSpPr/>
          <p:nvPr/>
        </p:nvGrpSpPr>
        <p:grpSpPr>
          <a:xfrm>
            <a:off x="7938368" y="-129603"/>
            <a:ext cx="4494097" cy="3152205"/>
            <a:chOff x="3657638" y="301204"/>
            <a:chExt cx="5584811" cy="3917243"/>
          </a:xfrm>
        </p:grpSpPr>
        <p:grpSp>
          <p:nvGrpSpPr>
            <p:cNvPr id="1068" name="Google Shape;1068;p7"/>
            <p:cNvGrpSpPr/>
            <p:nvPr/>
          </p:nvGrpSpPr>
          <p:grpSpPr>
            <a:xfrm>
              <a:off x="3657638" y="1390891"/>
              <a:ext cx="2133523" cy="635305"/>
              <a:chOff x="3657638" y="1390891"/>
              <a:chExt cx="2133523" cy="635305"/>
            </a:xfrm>
          </p:grpSpPr>
          <p:sp>
            <p:nvSpPr>
              <p:cNvPr id="1069" name="Google Shape;1069;p7"/>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7"/>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7"/>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7"/>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7"/>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7"/>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7"/>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7"/>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7"/>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7"/>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7"/>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0" name="Google Shape;1080;p7"/>
              <p:cNvGrpSpPr/>
              <p:nvPr/>
            </p:nvGrpSpPr>
            <p:grpSpPr>
              <a:xfrm>
                <a:off x="4635588" y="1644509"/>
                <a:ext cx="386303" cy="364659"/>
                <a:chOff x="4635588" y="1644509"/>
                <a:chExt cx="386303" cy="364659"/>
              </a:xfrm>
            </p:grpSpPr>
            <p:sp>
              <p:nvSpPr>
                <p:cNvPr id="1081" name="Google Shape;1081;p7"/>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7"/>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7"/>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4" name="Google Shape;1084;p7"/>
            <p:cNvGrpSpPr/>
            <p:nvPr/>
          </p:nvGrpSpPr>
          <p:grpSpPr>
            <a:xfrm>
              <a:off x="6643268" y="301204"/>
              <a:ext cx="789702" cy="1068338"/>
              <a:chOff x="6643268" y="301204"/>
              <a:chExt cx="789702" cy="1068338"/>
            </a:xfrm>
          </p:grpSpPr>
          <p:sp>
            <p:nvSpPr>
              <p:cNvPr id="1085" name="Google Shape;1085;p7"/>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7"/>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7"/>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7"/>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7"/>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7"/>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1" name="Google Shape;1091;p7"/>
            <p:cNvGrpSpPr/>
            <p:nvPr/>
          </p:nvGrpSpPr>
          <p:grpSpPr>
            <a:xfrm>
              <a:off x="7365758" y="1788191"/>
              <a:ext cx="1711071" cy="528189"/>
              <a:chOff x="7365758" y="1788191"/>
              <a:chExt cx="1711071" cy="528189"/>
            </a:xfrm>
          </p:grpSpPr>
          <p:sp>
            <p:nvSpPr>
              <p:cNvPr id="1092" name="Google Shape;1092;p7"/>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7"/>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4" name="Google Shape;1094;p7"/>
            <p:cNvGrpSpPr/>
            <p:nvPr/>
          </p:nvGrpSpPr>
          <p:grpSpPr>
            <a:xfrm>
              <a:off x="7148703" y="1474812"/>
              <a:ext cx="2093746" cy="1826286"/>
              <a:chOff x="7148703" y="1474812"/>
              <a:chExt cx="2093746" cy="1826286"/>
            </a:xfrm>
          </p:grpSpPr>
          <p:sp>
            <p:nvSpPr>
              <p:cNvPr id="1095" name="Google Shape;1095;p7"/>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7"/>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7"/>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7"/>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7"/>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7"/>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7"/>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7"/>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7"/>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7"/>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5" name="Google Shape;1105;p7"/>
            <p:cNvGrpSpPr/>
            <p:nvPr/>
          </p:nvGrpSpPr>
          <p:grpSpPr>
            <a:xfrm>
              <a:off x="7365415" y="2117064"/>
              <a:ext cx="1070534" cy="738263"/>
              <a:chOff x="7365415" y="2117064"/>
              <a:chExt cx="1070534" cy="738263"/>
            </a:xfrm>
          </p:grpSpPr>
          <p:sp>
            <p:nvSpPr>
              <p:cNvPr id="1106" name="Google Shape;1106;p7"/>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7"/>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8" name="Google Shape;1108;p7"/>
            <p:cNvGrpSpPr/>
            <p:nvPr/>
          </p:nvGrpSpPr>
          <p:grpSpPr>
            <a:xfrm>
              <a:off x="6452616" y="393649"/>
              <a:ext cx="2368066" cy="1923668"/>
              <a:chOff x="6452616" y="393649"/>
              <a:chExt cx="2368066" cy="1923668"/>
            </a:xfrm>
          </p:grpSpPr>
          <p:sp>
            <p:nvSpPr>
              <p:cNvPr id="1109" name="Google Shape;1109;p7"/>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7"/>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7"/>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7"/>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7"/>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7"/>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7"/>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7"/>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7"/>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7"/>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7"/>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7"/>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7"/>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7"/>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3" name="Google Shape;1123;p7"/>
            <p:cNvGrpSpPr/>
            <p:nvPr/>
          </p:nvGrpSpPr>
          <p:grpSpPr>
            <a:xfrm>
              <a:off x="4444593" y="767753"/>
              <a:ext cx="1029385" cy="1090421"/>
              <a:chOff x="4444593" y="767753"/>
              <a:chExt cx="1029385" cy="1090421"/>
            </a:xfrm>
          </p:grpSpPr>
          <p:sp>
            <p:nvSpPr>
              <p:cNvPr id="1124" name="Google Shape;1124;p7"/>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7"/>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7"/>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7"/>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7"/>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7"/>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7"/>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7"/>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7"/>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7"/>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7"/>
            <p:cNvGrpSpPr/>
            <p:nvPr/>
          </p:nvGrpSpPr>
          <p:grpSpPr>
            <a:xfrm>
              <a:off x="5963983" y="692633"/>
              <a:ext cx="1002639" cy="771549"/>
              <a:chOff x="5963983" y="692633"/>
              <a:chExt cx="1002639" cy="771549"/>
            </a:xfrm>
          </p:grpSpPr>
          <p:sp>
            <p:nvSpPr>
              <p:cNvPr id="1135" name="Google Shape;1135;p7"/>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7"/>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7"/>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7"/>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7"/>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7"/>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7"/>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7"/>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7"/>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7"/>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5" name="Google Shape;1145;p7"/>
            <p:cNvGrpSpPr/>
            <p:nvPr/>
          </p:nvGrpSpPr>
          <p:grpSpPr>
            <a:xfrm>
              <a:off x="4986375" y="360045"/>
              <a:ext cx="1059217" cy="1354797"/>
              <a:chOff x="4986375" y="360045"/>
              <a:chExt cx="1059217" cy="1354797"/>
            </a:xfrm>
          </p:grpSpPr>
          <p:sp>
            <p:nvSpPr>
              <p:cNvPr id="1146" name="Google Shape;1146;p7"/>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7"/>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8" name="Google Shape;1148;p7"/>
            <p:cNvGrpSpPr/>
            <p:nvPr/>
          </p:nvGrpSpPr>
          <p:grpSpPr>
            <a:xfrm>
              <a:off x="6081255" y="1027753"/>
              <a:ext cx="1555394" cy="746440"/>
              <a:chOff x="6081255" y="1027753"/>
              <a:chExt cx="1555394" cy="746440"/>
            </a:xfrm>
          </p:grpSpPr>
          <p:sp>
            <p:nvSpPr>
              <p:cNvPr id="1149" name="Google Shape;1149;p7"/>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7"/>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1" name="Google Shape;1151;p7"/>
            <p:cNvGrpSpPr/>
            <p:nvPr/>
          </p:nvGrpSpPr>
          <p:grpSpPr>
            <a:xfrm>
              <a:off x="7525550" y="2279942"/>
              <a:ext cx="1502546" cy="1938505"/>
              <a:chOff x="7525550" y="2279942"/>
              <a:chExt cx="1502546" cy="1938505"/>
            </a:xfrm>
          </p:grpSpPr>
          <p:sp>
            <p:nvSpPr>
              <p:cNvPr id="1152" name="Google Shape;1152;p7"/>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7"/>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7"/>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7"/>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7"/>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7"/>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7"/>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7"/>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7"/>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7"/>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7"/>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7"/>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7"/>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7"/>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66" name="Google Shape;1166;p7"/>
          <p:cNvGrpSpPr/>
          <p:nvPr/>
        </p:nvGrpSpPr>
        <p:grpSpPr>
          <a:xfrm>
            <a:off x="10067292" y="686395"/>
            <a:ext cx="1478810" cy="1520213"/>
            <a:chOff x="6474904" y="1227742"/>
            <a:chExt cx="1837716" cy="1889167"/>
          </a:xfrm>
        </p:grpSpPr>
        <p:grpSp>
          <p:nvGrpSpPr>
            <p:cNvPr id="1167" name="Google Shape;1167;p7"/>
            <p:cNvGrpSpPr/>
            <p:nvPr/>
          </p:nvGrpSpPr>
          <p:grpSpPr>
            <a:xfrm>
              <a:off x="6474904" y="1227742"/>
              <a:ext cx="1837716" cy="1889167"/>
              <a:chOff x="6474904" y="1227742"/>
              <a:chExt cx="1837716" cy="1889167"/>
            </a:xfrm>
          </p:grpSpPr>
          <p:sp>
            <p:nvSpPr>
              <p:cNvPr id="1168" name="Google Shape;1168;p7"/>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7"/>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7"/>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7"/>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7"/>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7"/>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7"/>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7"/>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7"/>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7" name="Google Shape;1177;p7"/>
              <p:cNvGrpSpPr/>
              <p:nvPr/>
            </p:nvGrpSpPr>
            <p:grpSpPr>
              <a:xfrm>
                <a:off x="7305569" y="1235125"/>
                <a:ext cx="429487" cy="913142"/>
                <a:chOff x="7305569" y="1235125"/>
                <a:chExt cx="429487" cy="913142"/>
              </a:xfrm>
            </p:grpSpPr>
            <p:sp>
              <p:nvSpPr>
                <p:cNvPr id="1178" name="Google Shape;1178;p7"/>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7"/>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7"/>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7"/>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7"/>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3" name="Google Shape;1183;p7"/>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84" name="Google Shape;1184;p7"/>
              <p:cNvGrpSpPr/>
              <p:nvPr/>
            </p:nvGrpSpPr>
            <p:grpSpPr>
              <a:xfrm>
                <a:off x="7344156" y="1838898"/>
                <a:ext cx="968464" cy="529838"/>
                <a:chOff x="7344156" y="1838898"/>
                <a:chExt cx="968464" cy="529838"/>
              </a:xfrm>
            </p:grpSpPr>
            <p:sp>
              <p:nvSpPr>
                <p:cNvPr id="1185" name="Google Shape;1185;p7"/>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7"/>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7"/>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7"/>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7"/>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7"/>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1" name="Google Shape;1191;p7"/>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7"/>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7"/>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7"/>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7"/>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7"/>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7"/>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7"/>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7"/>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7"/>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7"/>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7"/>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7"/>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04" name="Google Shape;1204;p7"/>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05" name="Google Shape;1205;p7"/>
            <p:cNvGrpSpPr/>
            <p:nvPr/>
          </p:nvGrpSpPr>
          <p:grpSpPr>
            <a:xfrm>
              <a:off x="7131798" y="1654499"/>
              <a:ext cx="446508" cy="686129"/>
              <a:chOff x="7131798" y="1654499"/>
              <a:chExt cx="446508" cy="686129"/>
            </a:xfrm>
          </p:grpSpPr>
          <p:sp>
            <p:nvSpPr>
              <p:cNvPr id="1206" name="Google Shape;1206;p7"/>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7"/>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7"/>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7"/>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7"/>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7"/>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7"/>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7"/>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7"/>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7"/>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7"/>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7"/>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7"/>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7"/>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7"/>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7"/>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22" name="Google Shape;1222;p7"/>
          <p:cNvGrpSpPr/>
          <p:nvPr/>
        </p:nvGrpSpPr>
        <p:grpSpPr>
          <a:xfrm>
            <a:off x="8988178" y="246590"/>
            <a:ext cx="1273839" cy="1386066"/>
            <a:chOff x="3941043" y="3990670"/>
            <a:chExt cx="1582998" cy="1722463"/>
          </a:xfrm>
        </p:grpSpPr>
        <p:grpSp>
          <p:nvGrpSpPr>
            <p:cNvPr id="1223" name="Google Shape;1223;p7"/>
            <p:cNvGrpSpPr/>
            <p:nvPr/>
          </p:nvGrpSpPr>
          <p:grpSpPr>
            <a:xfrm>
              <a:off x="3941043" y="3990670"/>
              <a:ext cx="1582998" cy="1722463"/>
              <a:chOff x="3941043" y="3990670"/>
              <a:chExt cx="1582998" cy="1722463"/>
            </a:xfrm>
          </p:grpSpPr>
          <p:grpSp>
            <p:nvGrpSpPr>
              <p:cNvPr id="1224" name="Google Shape;1224;p7"/>
              <p:cNvGrpSpPr/>
              <p:nvPr/>
            </p:nvGrpSpPr>
            <p:grpSpPr>
              <a:xfrm>
                <a:off x="3941043" y="4413009"/>
                <a:ext cx="736521" cy="614995"/>
                <a:chOff x="3941043" y="4413009"/>
                <a:chExt cx="736521" cy="614995"/>
              </a:xfrm>
            </p:grpSpPr>
            <p:sp>
              <p:nvSpPr>
                <p:cNvPr id="1225" name="Google Shape;1225;p7"/>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7"/>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7"/>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7"/>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7"/>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7"/>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7"/>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7"/>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7"/>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34" name="Google Shape;1234;p7"/>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7"/>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7"/>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7"/>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7"/>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7"/>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7"/>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7"/>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2" name="Google Shape;1242;p7"/>
              <p:cNvGrpSpPr/>
              <p:nvPr/>
            </p:nvGrpSpPr>
            <p:grpSpPr>
              <a:xfrm>
                <a:off x="4642541" y="4895848"/>
                <a:ext cx="658468" cy="817285"/>
                <a:chOff x="4642541" y="4895848"/>
                <a:chExt cx="658468" cy="817285"/>
              </a:xfrm>
            </p:grpSpPr>
            <p:sp>
              <p:nvSpPr>
                <p:cNvPr id="1243" name="Google Shape;1243;p7"/>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7"/>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7"/>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7"/>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7"/>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7"/>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7"/>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0" name="Google Shape;1250;p7"/>
              <p:cNvGrpSpPr/>
              <p:nvPr/>
            </p:nvGrpSpPr>
            <p:grpSpPr>
              <a:xfrm>
                <a:off x="4622339" y="4578357"/>
                <a:ext cx="901702" cy="548005"/>
                <a:chOff x="4622339" y="4578357"/>
                <a:chExt cx="901702" cy="548005"/>
              </a:xfrm>
            </p:grpSpPr>
            <p:sp>
              <p:nvSpPr>
                <p:cNvPr id="1251" name="Google Shape;1251;p7"/>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7"/>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7"/>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7"/>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7"/>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7"/>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7"/>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7"/>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7"/>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0" name="Google Shape;1260;p7"/>
              <p:cNvGrpSpPr/>
              <p:nvPr/>
            </p:nvGrpSpPr>
            <p:grpSpPr>
              <a:xfrm>
                <a:off x="4451577" y="3990670"/>
                <a:ext cx="607693" cy="875668"/>
                <a:chOff x="4451577" y="3990670"/>
                <a:chExt cx="607693" cy="875668"/>
              </a:xfrm>
            </p:grpSpPr>
            <p:sp>
              <p:nvSpPr>
                <p:cNvPr id="1261" name="Google Shape;1261;p7"/>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7"/>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7"/>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7"/>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7"/>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7"/>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7"/>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7"/>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69" name="Google Shape;1269;p7"/>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70" name="Google Shape;1270;p7"/>
            <p:cNvGrpSpPr/>
            <p:nvPr/>
          </p:nvGrpSpPr>
          <p:grpSpPr>
            <a:xfrm>
              <a:off x="4444136" y="4559738"/>
              <a:ext cx="610590" cy="528357"/>
              <a:chOff x="4444136" y="4559738"/>
              <a:chExt cx="610590" cy="528357"/>
            </a:xfrm>
          </p:grpSpPr>
          <p:sp>
            <p:nvSpPr>
              <p:cNvPr id="1271" name="Google Shape;1271;p7"/>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7"/>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7"/>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7"/>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7"/>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7"/>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7"/>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7"/>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7"/>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7"/>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7"/>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7"/>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7"/>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7"/>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7"/>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7"/>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87" name="Google Shape;1287;p7"/>
          <p:cNvGrpSpPr/>
          <p:nvPr/>
        </p:nvGrpSpPr>
        <p:grpSpPr>
          <a:xfrm>
            <a:off x="103549" y="5397409"/>
            <a:ext cx="1711061" cy="1384397"/>
            <a:chOff x="806499" y="1114972"/>
            <a:chExt cx="1711061" cy="1384397"/>
          </a:xfrm>
        </p:grpSpPr>
        <p:sp>
          <p:nvSpPr>
            <p:cNvPr id="1288" name="Google Shape;1288;p7"/>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9" name="Google Shape;1289;p7"/>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0" name="Google Shape;1290;p7"/>
            <p:cNvGrpSpPr/>
            <p:nvPr/>
          </p:nvGrpSpPr>
          <p:grpSpPr>
            <a:xfrm>
              <a:off x="806499" y="1114972"/>
              <a:ext cx="1711061" cy="1320036"/>
              <a:chOff x="997974" y="715450"/>
              <a:chExt cx="5984822" cy="4617124"/>
            </a:xfrm>
          </p:grpSpPr>
          <p:sp>
            <p:nvSpPr>
              <p:cNvPr id="1291" name="Google Shape;1291;p7"/>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7"/>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7"/>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7"/>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5" name="Google Shape;1295;p7"/>
              <p:cNvGrpSpPr/>
              <p:nvPr/>
            </p:nvGrpSpPr>
            <p:grpSpPr>
              <a:xfrm>
                <a:off x="2417916" y="2324878"/>
                <a:ext cx="4203533" cy="2631820"/>
                <a:chOff x="2417916" y="2358053"/>
                <a:chExt cx="4203533" cy="2631820"/>
              </a:xfrm>
            </p:grpSpPr>
            <p:sp>
              <p:nvSpPr>
                <p:cNvPr id="1296" name="Google Shape;1296;p7"/>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7"/>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7"/>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7"/>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7"/>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7"/>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7"/>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7"/>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7"/>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7"/>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7"/>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7"/>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08" name="Google Shape;1308;p7"/>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7"/>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7"/>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7"/>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7"/>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7"/>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14" name="Google Shape;1314;p7"/>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15" name="Google Shape;1315;p7"/>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16" name="Google Shape;1316;p7"/>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
        <p:nvSpPr>
          <p:cNvPr id="1317" name="Google Shape;1317;p7"/>
          <p:cNvSpPr/>
          <p:nvPr/>
        </p:nvSpPr>
        <p:spPr>
          <a:xfrm>
            <a:off x="9570854" y="4171081"/>
            <a:ext cx="2621150" cy="2720199"/>
          </a:xfrm>
          <a:custGeom>
            <a:avLst/>
            <a:gdLst/>
            <a:ahLst/>
            <a:cxnLst/>
            <a:rect l="l" t="t" r="r" b="b"/>
            <a:pathLst>
              <a:path w="6724" h="6978" extrusionOk="0">
                <a:moveTo>
                  <a:pt x="6199" y="0"/>
                </a:moveTo>
                <a:cubicBezTo>
                  <a:pt x="6032" y="0"/>
                  <a:pt x="5859" y="20"/>
                  <a:pt x="5682" y="60"/>
                </a:cubicBezTo>
                <a:cubicBezTo>
                  <a:pt x="4750" y="266"/>
                  <a:pt x="4112" y="832"/>
                  <a:pt x="3792" y="1725"/>
                </a:cubicBezTo>
                <a:cubicBezTo>
                  <a:pt x="3663" y="2085"/>
                  <a:pt x="3438" y="2358"/>
                  <a:pt x="3178" y="2617"/>
                </a:cubicBezTo>
                <a:cubicBezTo>
                  <a:pt x="3052" y="2743"/>
                  <a:pt x="2915" y="2860"/>
                  <a:pt x="2791" y="2987"/>
                </a:cubicBezTo>
                <a:cubicBezTo>
                  <a:pt x="2662" y="3116"/>
                  <a:pt x="2512" y="3206"/>
                  <a:pt x="2350" y="3286"/>
                </a:cubicBezTo>
                <a:cubicBezTo>
                  <a:pt x="1923" y="3494"/>
                  <a:pt x="1497" y="3704"/>
                  <a:pt x="1120" y="3999"/>
                </a:cubicBezTo>
                <a:cubicBezTo>
                  <a:pt x="121" y="4779"/>
                  <a:pt x="1" y="6061"/>
                  <a:pt x="446" y="6977"/>
                </a:cubicBezTo>
                <a:lnTo>
                  <a:pt x="6723" y="6977"/>
                </a:lnTo>
                <a:lnTo>
                  <a:pt x="6723" y="69"/>
                </a:lnTo>
                <a:cubicBezTo>
                  <a:pt x="6554" y="23"/>
                  <a:pt x="6379" y="0"/>
                  <a:pt x="61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318"/>
        <p:cNvGrpSpPr/>
        <p:nvPr/>
      </p:nvGrpSpPr>
      <p:grpSpPr>
        <a:xfrm>
          <a:off x="0" y="0"/>
          <a:ext cx="0" cy="0"/>
          <a:chOff x="0" y="0"/>
          <a:chExt cx="0" cy="0"/>
        </a:xfrm>
      </p:grpSpPr>
      <p:sp>
        <p:nvSpPr>
          <p:cNvPr id="1319" name="Google Shape;1319;p8"/>
          <p:cNvSpPr/>
          <p:nvPr/>
        </p:nvSpPr>
        <p:spPr>
          <a:xfrm rot="5400000">
            <a:off x="8295160" y="-2548691"/>
            <a:ext cx="1348148" cy="6445529"/>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20" name="Google Shape;1320;p8"/>
          <p:cNvSpPr/>
          <p:nvPr/>
        </p:nvSpPr>
        <p:spPr>
          <a:xfrm rot="10800000" flipH="1">
            <a:off x="6850999" y="5942203"/>
            <a:ext cx="5313032" cy="915797"/>
          </a:xfrm>
          <a:custGeom>
            <a:avLst/>
            <a:gdLst/>
            <a:ahLst/>
            <a:cxnLst/>
            <a:rect l="l" t="t" r="r" b="b"/>
            <a:pathLst>
              <a:path w="8748" h="2260" extrusionOk="0">
                <a:moveTo>
                  <a:pt x="1" y="0"/>
                </a:moveTo>
                <a:cubicBezTo>
                  <a:pt x="3" y="3"/>
                  <a:pt x="4" y="5"/>
                  <a:pt x="5" y="7"/>
                </a:cubicBezTo>
                <a:cubicBezTo>
                  <a:pt x="129" y="217"/>
                  <a:pt x="325" y="351"/>
                  <a:pt x="548" y="452"/>
                </a:cubicBezTo>
                <a:cubicBezTo>
                  <a:pt x="720" y="530"/>
                  <a:pt x="897" y="598"/>
                  <a:pt x="1075" y="662"/>
                </a:cubicBezTo>
                <a:cubicBezTo>
                  <a:pt x="1551" y="833"/>
                  <a:pt x="1960" y="1094"/>
                  <a:pt x="2311" y="1435"/>
                </a:cubicBezTo>
                <a:cubicBezTo>
                  <a:pt x="2496" y="1615"/>
                  <a:pt x="2671" y="1802"/>
                  <a:pt x="2878" y="1959"/>
                </a:cubicBezTo>
                <a:cubicBezTo>
                  <a:pt x="3094" y="2123"/>
                  <a:pt x="3335" y="2235"/>
                  <a:pt x="3619" y="2256"/>
                </a:cubicBezTo>
                <a:cubicBezTo>
                  <a:pt x="3650" y="2258"/>
                  <a:pt x="3679" y="2259"/>
                  <a:pt x="3709" y="2259"/>
                </a:cubicBezTo>
                <a:cubicBezTo>
                  <a:pt x="4032" y="2259"/>
                  <a:pt x="4287" y="2122"/>
                  <a:pt x="4469" y="1845"/>
                </a:cubicBezTo>
                <a:cubicBezTo>
                  <a:pt x="4537" y="1741"/>
                  <a:pt x="4581" y="1626"/>
                  <a:pt x="4629" y="1514"/>
                </a:cubicBezTo>
                <a:cubicBezTo>
                  <a:pt x="4701" y="1348"/>
                  <a:pt x="4780" y="1184"/>
                  <a:pt x="4900" y="1040"/>
                </a:cubicBezTo>
                <a:cubicBezTo>
                  <a:pt x="5070" y="837"/>
                  <a:pt x="5255" y="736"/>
                  <a:pt x="5470" y="736"/>
                </a:cubicBezTo>
                <a:cubicBezTo>
                  <a:pt x="5569" y="736"/>
                  <a:pt x="5674" y="757"/>
                  <a:pt x="5786" y="799"/>
                </a:cubicBezTo>
                <a:cubicBezTo>
                  <a:pt x="5949" y="860"/>
                  <a:pt x="6105" y="932"/>
                  <a:pt x="6266" y="996"/>
                </a:cubicBezTo>
                <a:cubicBezTo>
                  <a:pt x="6437" y="1064"/>
                  <a:pt x="6612" y="1120"/>
                  <a:pt x="6801" y="1139"/>
                </a:cubicBezTo>
                <a:cubicBezTo>
                  <a:pt x="6860" y="1145"/>
                  <a:pt x="6919" y="1148"/>
                  <a:pt x="6977" y="1148"/>
                </a:cubicBezTo>
                <a:cubicBezTo>
                  <a:pt x="7438" y="1148"/>
                  <a:pt x="7841" y="964"/>
                  <a:pt x="8213" y="689"/>
                </a:cubicBezTo>
                <a:cubicBezTo>
                  <a:pt x="8460" y="506"/>
                  <a:pt x="8644" y="278"/>
                  <a:pt x="87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21" name="Google Shape;1321;p8"/>
          <p:cNvSpPr txBox="1">
            <a:spLocks noGrp="1"/>
          </p:cNvSpPr>
          <p:nvPr>
            <p:ph type="body" idx="1"/>
          </p:nvPr>
        </p:nvSpPr>
        <p:spPr>
          <a:xfrm>
            <a:off x="5883400" y="3194225"/>
            <a:ext cx="5847000" cy="2075100"/>
          </a:xfrm>
          <a:prstGeom prst="rect">
            <a:avLst/>
          </a:prstGeom>
        </p:spPr>
        <p:txBody>
          <a:bodyPr spcFirstLastPara="1" wrap="square" lIns="121900" tIns="121900" rIns="121900" bIns="121900" anchor="ctr"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322" name="Google Shape;1322;p8"/>
          <p:cNvGrpSpPr/>
          <p:nvPr/>
        </p:nvGrpSpPr>
        <p:grpSpPr>
          <a:xfrm rot="804569">
            <a:off x="-698323" y="3173131"/>
            <a:ext cx="6258349" cy="3524430"/>
            <a:chOff x="126426" y="3257228"/>
            <a:chExt cx="6258590" cy="3524566"/>
          </a:xfrm>
        </p:grpSpPr>
        <p:grpSp>
          <p:nvGrpSpPr>
            <p:cNvPr id="1323" name="Google Shape;1323;p8"/>
            <p:cNvGrpSpPr/>
            <p:nvPr/>
          </p:nvGrpSpPr>
          <p:grpSpPr>
            <a:xfrm rot="-555871">
              <a:off x="4214171" y="5336482"/>
              <a:ext cx="2133619" cy="635332"/>
              <a:chOff x="6400838" y="4831803"/>
              <a:chExt cx="2133523" cy="635304"/>
            </a:xfrm>
          </p:grpSpPr>
          <p:sp>
            <p:nvSpPr>
              <p:cNvPr id="1324" name="Google Shape;1324;p8"/>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8"/>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8"/>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8"/>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8"/>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8"/>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8"/>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8"/>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8"/>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8"/>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8"/>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35" name="Google Shape;1335;p8"/>
              <p:cNvGrpSpPr/>
              <p:nvPr/>
            </p:nvGrpSpPr>
            <p:grpSpPr>
              <a:xfrm>
                <a:off x="7170107" y="4848831"/>
                <a:ext cx="386303" cy="364659"/>
                <a:chOff x="7170107" y="4848831"/>
                <a:chExt cx="386303" cy="364659"/>
              </a:xfrm>
            </p:grpSpPr>
            <p:sp>
              <p:nvSpPr>
                <p:cNvPr id="1336" name="Google Shape;1336;p8"/>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8"/>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8"/>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39" name="Google Shape;1339;p8"/>
            <p:cNvGrpSpPr/>
            <p:nvPr/>
          </p:nvGrpSpPr>
          <p:grpSpPr>
            <a:xfrm rot="-1204273">
              <a:off x="4444509" y="5458831"/>
              <a:ext cx="1029422" cy="1090460"/>
              <a:chOff x="6717677" y="4999824"/>
              <a:chExt cx="1029386" cy="1090421"/>
            </a:xfrm>
          </p:grpSpPr>
          <p:sp>
            <p:nvSpPr>
              <p:cNvPr id="1340" name="Google Shape;1340;p8"/>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8"/>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8"/>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8"/>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8"/>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8"/>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8"/>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8"/>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8"/>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8"/>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0" name="Google Shape;1350;p8"/>
            <p:cNvGrpSpPr/>
            <p:nvPr/>
          </p:nvGrpSpPr>
          <p:grpSpPr>
            <a:xfrm>
              <a:off x="3349256" y="5368157"/>
              <a:ext cx="1059217" cy="1354797"/>
              <a:chOff x="6146406" y="5143157"/>
              <a:chExt cx="1059217" cy="1354797"/>
            </a:xfrm>
          </p:grpSpPr>
          <p:sp>
            <p:nvSpPr>
              <p:cNvPr id="1351" name="Google Shape;1351;p8"/>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8"/>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3" name="Google Shape;1353;p8"/>
            <p:cNvGrpSpPr/>
            <p:nvPr/>
          </p:nvGrpSpPr>
          <p:grpSpPr>
            <a:xfrm rot="-1314085">
              <a:off x="3525259" y="4667586"/>
              <a:ext cx="1582952" cy="1722413"/>
              <a:chOff x="3941043" y="3990670"/>
              <a:chExt cx="1582998" cy="1722463"/>
            </a:xfrm>
          </p:grpSpPr>
          <p:grpSp>
            <p:nvGrpSpPr>
              <p:cNvPr id="1354" name="Google Shape;1354;p8"/>
              <p:cNvGrpSpPr/>
              <p:nvPr/>
            </p:nvGrpSpPr>
            <p:grpSpPr>
              <a:xfrm>
                <a:off x="3941043" y="3990670"/>
                <a:ext cx="1582998" cy="1722463"/>
                <a:chOff x="3941043" y="3990670"/>
                <a:chExt cx="1582998" cy="1722463"/>
              </a:xfrm>
            </p:grpSpPr>
            <p:grpSp>
              <p:nvGrpSpPr>
                <p:cNvPr id="1355" name="Google Shape;1355;p8"/>
                <p:cNvGrpSpPr/>
                <p:nvPr/>
              </p:nvGrpSpPr>
              <p:grpSpPr>
                <a:xfrm>
                  <a:off x="3941043" y="4413009"/>
                  <a:ext cx="736521" cy="614995"/>
                  <a:chOff x="3941043" y="4413009"/>
                  <a:chExt cx="736521" cy="614995"/>
                </a:xfrm>
              </p:grpSpPr>
              <p:sp>
                <p:nvSpPr>
                  <p:cNvPr id="1356" name="Google Shape;1356;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65" name="Google Shape;1365;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73" name="Google Shape;1373;p8"/>
                <p:cNvGrpSpPr/>
                <p:nvPr/>
              </p:nvGrpSpPr>
              <p:grpSpPr>
                <a:xfrm>
                  <a:off x="4642541" y="4895848"/>
                  <a:ext cx="658468" cy="817285"/>
                  <a:chOff x="4642541" y="4895848"/>
                  <a:chExt cx="658468" cy="817285"/>
                </a:xfrm>
              </p:grpSpPr>
              <p:sp>
                <p:nvSpPr>
                  <p:cNvPr id="1374" name="Google Shape;1374;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1" name="Google Shape;1381;p8"/>
                <p:cNvGrpSpPr/>
                <p:nvPr/>
              </p:nvGrpSpPr>
              <p:grpSpPr>
                <a:xfrm>
                  <a:off x="4622339" y="4578357"/>
                  <a:ext cx="901702" cy="548005"/>
                  <a:chOff x="4622339" y="4578357"/>
                  <a:chExt cx="901702" cy="548005"/>
                </a:xfrm>
              </p:grpSpPr>
              <p:sp>
                <p:nvSpPr>
                  <p:cNvPr id="1382" name="Google Shape;1382;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1" name="Google Shape;1391;p8"/>
                <p:cNvGrpSpPr/>
                <p:nvPr/>
              </p:nvGrpSpPr>
              <p:grpSpPr>
                <a:xfrm>
                  <a:off x="4451577" y="3990670"/>
                  <a:ext cx="607693" cy="875668"/>
                  <a:chOff x="4451577" y="3990670"/>
                  <a:chExt cx="607693" cy="875668"/>
                </a:xfrm>
              </p:grpSpPr>
              <p:sp>
                <p:nvSpPr>
                  <p:cNvPr id="1392" name="Google Shape;1392;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00" name="Google Shape;1400;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01" name="Google Shape;1401;p8"/>
              <p:cNvGrpSpPr/>
              <p:nvPr/>
            </p:nvGrpSpPr>
            <p:grpSpPr>
              <a:xfrm>
                <a:off x="4444136" y="4559738"/>
                <a:ext cx="610590" cy="528357"/>
                <a:chOff x="4444136" y="4559738"/>
                <a:chExt cx="610590" cy="528357"/>
              </a:xfrm>
            </p:grpSpPr>
            <p:sp>
              <p:nvSpPr>
                <p:cNvPr id="1402" name="Google Shape;1402;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6" name="Google Shape;1416;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8" name="Google Shape;1418;p8"/>
            <p:cNvGrpSpPr/>
            <p:nvPr/>
          </p:nvGrpSpPr>
          <p:grpSpPr>
            <a:xfrm>
              <a:off x="1961878" y="5713457"/>
              <a:ext cx="789703" cy="1068337"/>
              <a:chOff x="4759028" y="5488457"/>
              <a:chExt cx="789703" cy="1068337"/>
            </a:xfrm>
          </p:grpSpPr>
          <p:sp>
            <p:nvSpPr>
              <p:cNvPr id="1419" name="Google Shape;1419;p8"/>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0" name="Google Shape;1420;p8"/>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8"/>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2" name="Google Shape;1422;p8"/>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3" name="Google Shape;1423;p8"/>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8"/>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5" name="Google Shape;1425;p8"/>
            <p:cNvGrpSpPr/>
            <p:nvPr/>
          </p:nvGrpSpPr>
          <p:grpSpPr>
            <a:xfrm rot="1588830">
              <a:off x="318365" y="4842834"/>
              <a:ext cx="1711097" cy="528197"/>
              <a:chOff x="3115170" y="4617819"/>
              <a:chExt cx="1711071" cy="528189"/>
            </a:xfrm>
          </p:grpSpPr>
          <p:sp>
            <p:nvSpPr>
              <p:cNvPr id="1426" name="Google Shape;1426;p8"/>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8"/>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8" name="Google Shape;1428;p8"/>
            <p:cNvGrpSpPr/>
            <p:nvPr/>
          </p:nvGrpSpPr>
          <p:grpSpPr>
            <a:xfrm rot="1025102">
              <a:off x="348507" y="3524501"/>
              <a:ext cx="2093813" cy="1826344"/>
              <a:chOff x="2949549" y="3556901"/>
              <a:chExt cx="2093747" cy="1826286"/>
            </a:xfrm>
          </p:grpSpPr>
          <p:sp>
            <p:nvSpPr>
              <p:cNvPr id="1429" name="Google Shape;1429;p8"/>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8"/>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8"/>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2" name="Google Shape;1432;p8"/>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3" name="Google Shape;1433;p8"/>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4" name="Google Shape;1434;p8"/>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8"/>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8"/>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8"/>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8"/>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9" name="Google Shape;1439;p8"/>
            <p:cNvGrpSpPr/>
            <p:nvPr/>
          </p:nvGrpSpPr>
          <p:grpSpPr>
            <a:xfrm>
              <a:off x="958900" y="4227671"/>
              <a:ext cx="1070533" cy="738263"/>
              <a:chOff x="3756050" y="4002671"/>
              <a:chExt cx="1070533" cy="738263"/>
            </a:xfrm>
          </p:grpSpPr>
          <p:sp>
            <p:nvSpPr>
              <p:cNvPr id="1440" name="Google Shape;1440;p8"/>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1" name="Google Shape;1441;p8"/>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42" name="Google Shape;1442;p8"/>
            <p:cNvGrpSpPr/>
            <p:nvPr/>
          </p:nvGrpSpPr>
          <p:grpSpPr>
            <a:xfrm>
              <a:off x="574171" y="4863208"/>
              <a:ext cx="1981598" cy="1826331"/>
              <a:chOff x="3371316" y="4540681"/>
              <a:chExt cx="2368067" cy="1923669"/>
            </a:xfrm>
          </p:grpSpPr>
          <p:sp>
            <p:nvSpPr>
              <p:cNvPr id="1443" name="Google Shape;1443;p8"/>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8"/>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8"/>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8"/>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8"/>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8"/>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8"/>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8"/>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8"/>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8"/>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8"/>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8"/>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8"/>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8"/>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7" name="Google Shape;1457;p8"/>
            <p:cNvGrpSpPr/>
            <p:nvPr/>
          </p:nvGrpSpPr>
          <p:grpSpPr>
            <a:xfrm>
              <a:off x="2428226" y="5618131"/>
              <a:ext cx="1002639" cy="772235"/>
              <a:chOff x="5225376" y="5393131"/>
              <a:chExt cx="1002639" cy="772235"/>
            </a:xfrm>
          </p:grpSpPr>
          <p:sp>
            <p:nvSpPr>
              <p:cNvPr id="1458" name="Google Shape;1458;p8"/>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9" name="Google Shape;1459;p8"/>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8"/>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8"/>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8"/>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8"/>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8"/>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8"/>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8"/>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8"/>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68" name="Google Shape;1468;p8"/>
            <p:cNvGrpSpPr/>
            <p:nvPr/>
          </p:nvGrpSpPr>
          <p:grpSpPr>
            <a:xfrm>
              <a:off x="1758200" y="5308805"/>
              <a:ext cx="1555394" cy="746440"/>
              <a:chOff x="4555350" y="5083805"/>
              <a:chExt cx="1555394" cy="746440"/>
            </a:xfrm>
          </p:grpSpPr>
          <p:sp>
            <p:nvSpPr>
              <p:cNvPr id="1469" name="Google Shape;1469;p8"/>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8"/>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71" name="Google Shape;1471;p8"/>
            <p:cNvGrpSpPr/>
            <p:nvPr/>
          </p:nvGrpSpPr>
          <p:grpSpPr>
            <a:xfrm>
              <a:off x="1143893" y="4215670"/>
              <a:ext cx="1582998" cy="1722463"/>
              <a:chOff x="3941043" y="3990670"/>
              <a:chExt cx="1582998" cy="1722463"/>
            </a:xfrm>
          </p:grpSpPr>
          <p:grpSp>
            <p:nvGrpSpPr>
              <p:cNvPr id="1472" name="Google Shape;1472;p8"/>
              <p:cNvGrpSpPr/>
              <p:nvPr/>
            </p:nvGrpSpPr>
            <p:grpSpPr>
              <a:xfrm>
                <a:off x="3941043" y="3990670"/>
                <a:ext cx="1582998" cy="1722463"/>
                <a:chOff x="3941043" y="3990670"/>
                <a:chExt cx="1582998" cy="1722463"/>
              </a:xfrm>
            </p:grpSpPr>
            <p:grpSp>
              <p:nvGrpSpPr>
                <p:cNvPr id="1473" name="Google Shape;1473;p8"/>
                <p:cNvGrpSpPr/>
                <p:nvPr/>
              </p:nvGrpSpPr>
              <p:grpSpPr>
                <a:xfrm>
                  <a:off x="3941043" y="4413009"/>
                  <a:ext cx="736521" cy="614995"/>
                  <a:chOff x="3941043" y="4413009"/>
                  <a:chExt cx="736521" cy="614995"/>
                </a:xfrm>
              </p:grpSpPr>
              <p:sp>
                <p:nvSpPr>
                  <p:cNvPr id="1474" name="Google Shape;1474;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83" name="Google Shape;1483;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7" name="Google Shape;1487;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8" name="Google Shape;1488;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91" name="Google Shape;1491;p8"/>
                <p:cNvGrpSpPr/>
                <p:nvPr/>
              </p:nvGrpSpPr>
              <p:grpSpPr>
                <a:xfrm>
                  <a:off x="4642541" y="4895848"/>
                  <a:ext cx="658468" cy="817285"/>
                  <a:chOff x="4642541" y="4895848"/>
                  <a:chExt cx="658468" cy="817285"/>
                </a:xfrm>
              </p:grpSpPr>
              <p:sp>
                <p:nvSpPr>
                  <p:cNvPr id="1492" name="Google Shape;1492;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8"/>
                <p:cNvGrpSpPr/>
                <p:nvPr/>
              </p:nvGrpSpPr>
              <p:grpSpPr>
                <a:xfrm>
                  <a:off x="4622339" y="4578357"/>
                  <a:ext cx="901702" cy="548005"/>
                  <a:chOff x="4622339" y="4578357"/>
                  <a:chExt cx="901702" cy="548005"/>
                </a:xfrm>
              </p:grpSpPr>
              <p:sp>
                <p:nvSpPr>
                  <p:cNvPr id="1500" name="Google Shape;1500;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9" name="Google Shape;1509;p8"/>
                <p:cNvGrpSpPr/>
                <p:nvPr/>
              </p:nvGrpSpPr>
              <p:grpSpPr>
                <a:xfrm>
                  <a:off x="4451577" y="3990670"/>
                  <a:ext cx="607693" cy="875668"/>
                  <a:chOff x="4451577" y="3990670"/>
                  <a:chExt cx="607693" cy="875668"/>
                </a:xfrm>
              </p:grpSpPr>
              <p:sp>
                <p:nvSpPr>
                  <p:cNvPr id="1510" name="Google Shape;1510;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2" name="Google Shape;1512;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3" name="Google Shape;1513;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18" name="Google Shape;1518;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19" name="Google Shape;1519;p8"/>
              <p:cNvGrpSpPr/>
              <p:nvPr/>
            </p:nvGrpSpPr>
            <p:grpSpPr>
              <a:xfrm>
                <a:off x="4444136" y="4559738"/>
                <a:ext cx="610590" cy="528357"/>
                <a:chOff x="4444136" y="4559738"/>
                <a:chExt cx="610590" cy="528357"/>
              </a:xfrm>
            </p:grpSpPr>
            <p:sp>
              <p:nvSpPr>
                <p:cNvPr id="1520" name="Google Shape;1520;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2" name="Google Shape;1522;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3" name="Google Shape;1523;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36" name="Google Shape;1536;p8"/>
            <p:cNvGrpSpPr/>
            <p:nvPr/>
          </p:nvGrpSpPr>
          <p:grpSpPr>
            <a:xfrm>
              <a:off x="2445531" y="4812520"/>
              <a:ext cx="1637405" cy="1683248"/>
              <a:chOff x="6474904" y="1227742"/>
              <a:chExt cx="1837716" cy="1889167"/>
            </a:xfrm>
          </p:grpSpPr>
          <p:grpSp>
            <p:nvGrpSpPr>
              <p:cNvPr id="1537" name="Google Shape;1537;p8"/>
              <p:cNvGrpSpPr/>
              <p:nvPr/>
            </p:nvGrpSpPr>
            <p:grpSpPr>
              <a:xfrm>
                <a:off x="6474904" y="1227742"/>
                <a:ext cx="1837716" cy="1889167"/>
                <a:chOff x="6474904" y="1227742"/>
                <a:chExt cx="1837716" cy="1889167"/>
              </a:xfrm>
            </p:grpSpPr>
            <p:sp>
              <p:nvSpPr>
                <p:cNvPr id="1538" name="Google Shape;1538;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3" name="Google Shape;1543;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4" name="Google Shape;1544;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47" name="Google Shape;1547;p8"/>
                <p:cNvGrpSpPr/>
                <p:nvPr/>
              </p:nvGrpSpPr>
              <p:grpSpPr>
                <a:xfrm>
                  <a:off x="7305569" y="1235125"/>
                  <a:ext cx="429487" cy="913142"/>
                  <a:chOff x="7305569" y="1235125"/>
                  <a:chExt cx="429487" cy="913142"/>
                </a:xfrm>
              </p:grpSpPr>
              <p:sp>
                <p:nvSpPr>
                  <p:cNvPr id="1548" name="Google Shape;1548;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3" name="Google Shape;1553;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54" name="Google Shape;1554;p8"/>
                <p:cNvGrpSpPr/>
                <p:nvPr/>
              </p:nvGrpSpPr>
              <p:grpSpPr>
                <a:xfrm>
                  <a:off x="7344156" y="1838898"/>
                  <a:ext cx="968464" cy="529838"/>
                  <a:chOff x="7344156" y="1838898"/>
                  <a:chExt cx="968464" cy="529838"/>
                </a:xfrm>
              </p:grpSpPr>
              <p:sp>
                <p:nvSpPr>
                  <p:cNvPr id="1555" name="Google Shape;1555;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6" name="Google Shape;1556;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7" name="Google Shape;1557;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9" name="Google Shape;1559;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0" name="Google Shape;1560;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1" name="Google Shape;1561;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2" name="Google Shape;1562;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3" name="Google Shape;1563;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74" name="Google Shape;1574;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5" name="Google Shape;1575;p8"/>
              <p:cNvGrpSpPr/>
              <p:nvPr/>
            </p:nvGrpSpPr>
            <p:grpSpPr>
              <a:xfrm>
                <a:off x="7131798" y="1654499"/>
                <a:ext cx="446508" cy="686129"/>
                <a:chOff x="7131798" y="1654499"/>
                <a:chExt cx="446508" cy="686129"/>
              </a:xfrm>
            </p:grpSpPr>
            <p:sp>
              <p:nvSpPr>
                <p:cNvPr id="1576" name="Google Shape;1576;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592" name="Google Shape;1592;p8"/>
          <p:cNvGrpSpPr/>
          <p:nvPr/>
        </p:nvGrpSpPr>
        <p:grpSpPr>
          <a:xfrm rot="271173">
            <a:off x="618513" y="292473"/>
            <a:ext cx="5477441" cy="3917279"/>
            <a:chOff x="1237103" y="432127"/>
            <a:chExt cx="5477388" cy="3917242"/>
          </a:xfrm>
        </p:grpSpPr>
        <p:grpSp>
          <p:nvGrpSpPr>
            <p:cNvPr id="1593" name="Google Shape;1593;p8"/>
            <p:cNvGrpSpPr/>
            <p:nvPr/>
          </p:nvGrpSpPr>
          <p:grpSpPr>
            <a:xfrm rot="9595727">
              <a:off x="1392959" y="664630"/>
              <a:ext cx="1029422" cy="1090460"/>
              <a:chOff x="6717677" y="4999824"/>
              <a:chExt cx="1029386" cy="1090421"/>
            </a:xfrm>
          </p:grpSpPr>
          <p:sp>
            <p:nvSpPr>
              <p:cNvPr id="1594" name="Google Shape;1594;p8"/>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8"/>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8"/>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8"/>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8"/>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8"/>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8"/>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8"/>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8"/>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8"/>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4" name="Google Shape;1604;p8"/>
            <p:cNvGrpSpPr/>
            <p:nvPr/>
          </p:nvGrpSpPr>
          <p:grpSpPr>
            <a:xfrm rot="10800000">
              <a:off x="2458417" y="490967"/>
              <a:ext cx="1059217" cy="1354797"/>
              <a:chOff x="6146406" y="5143157"/>
              <a:chExt cx="1059217" cy="1354797"/>
            </a:xfrm>
          </p:grpSpPr>
          <p:sp>
            <p:nvSpPr>
              <p:cNvPr id="1605" name="Google Shape;1605;p8"/>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8"/>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7" name="Google Shape;1607;p8"/>
            <p:cNvGrpSpPr/>
            <p:nvPr/>
          </p:nvGrpSpPr>
          <p:grpSpPr>
            <a:xfrm rot="-10039902">
              <a:off x="1910802" y="747163"/>
              <a:ext cx="1637387" cy="1683229"/>
              <a:chOff x="6474904" y="1227742"/>
              <a:chExt cx="1837716" cy="1889167"/>
            </a:xfrm>
          </p:grpSpPr>
          <p:grpSp>
            <p:nvGrpSpPr>
              <p:cNvPr id="1608" name="Google Shape;1608;p8"/>
              <p:cNvGrpSpPr/>
              <p:nvPr/>
            </p:nvGrpSpPr>
            <p:grpSpPr>
              <a:xfrm>
                <a:off x="6474904" y="1227742"/>
                <a:ext cx="1837716" cy="1889167"/>
                <a:chOff x="6474904" y="1227742"/>
                <a:chExt cx="1837716" cy="1889167"/>
              </a:xfrm>
            </p:grpSpPr>
            <p:sp>
              <p:nvSpPr>
                <p:cNvPr id="1609" name="Google Shape;1609;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18" name="Google Shape;1618;p8"/>
                <p:cNvGrpSpPr/>
                <p:nvPr/>
              </p:nvGrpSpPr>
              <p:grpSpPr>
                <a:xfrm>
                  <a:off x="7305569" y="1235125"/>
                  <a:ext cx="429487" cy="913142"/>
                  <a:chOff x="7305569" y="1235125"/>
                  <a:chExt cx="429487" cy="913142"/>
                </a:xfrm>
              </p:grpSpPr>
              <p:sp>
                <p:nvSpPr>
                  <p:cNvPr id="1619" name="Google Shape;1619;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24" name="Google Shape;1624;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5" name="Google Shape;1625;p8"/>
                <p:cNvGrpSpPr/>
                <p:nvPr/>
              </p:nvGrpSpPr>
              <p:grpSpPr>
                <a:xfrm>
                  <a:off x="7344156" y="1838898"/>
                  <a:ext cx="968464" cy="529838"/>
                  <a:chOff x="7344156" y="1838898"/>
                  <a:chExt cx="968464" cy="529838"/>
                </a:xfrm>
              </p:grpSpPr>
              <p:sp>
                <p:nvSpPr>
                  <p:cNvPr id="1626" name="Google Shape;1626;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32" name="Google Shape;1632;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45" name="Google Shape;1645;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46" name="Google Shape;1646;p8"/>
              <p:cNvGrpSpPr/>
              <p:nvPr/>
            </p:nvGrpSpPr>
            <p:grpSpPr>
              <a:xfrm>
                <a:off x="7131798" y="1654499"/>
                <a:ext cx="446508" cy="686129"/>
                <a:chOff x="7131798" y="1654499"/>
                <a:chExt cx="446508" cy="686129"/>
              </a:xfrm>
            </p:grpSpPr>
            <p:sp>
              <p:nvSpPr>
                <p:cNvPr id="1647" name="Google Shape;1647;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2" name="Google Shape;1652;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63" name="Google Shape;1663;p8"/>
            <p:cNvGrpSpPr/>
            <p:nvPr/>
          </p:nvGrpSpPr>
          <p:grpSpPr>
            <a:xfrm rot="10800000">
              <a:off x="4115309" y="432127"/>
              <a:ext cx="789703" cy="1068337"/>
              <a:chOff x="4759028" y="5488457"/>
              <a:chExt cx="789703" cy="1068337"/>
            </a:xfrm>
          </p:grpSpPr>
          <p:sp>
            <p:nvSpPr>
              <p:cNvPr id="1664" name="Google Shape;1664;p8"/>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8"/>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8"/>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8"/>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8"/>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8"/>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0" name="Google Shape;1670;p8"/>
            <p:cNvGrpSpPr/>
            <p:nvPr/>
          </p:nvGrpSpPr>
          <p:grpSpPr>
            <a:xfrm rot="10800000">
              <a:off x="4837799" y="1842913"/>
              <a:ext cx="1711071" cy="528189"/>
              <a:chOff x="3115170" y="4617819"/>
              <a:chExt cx="1711071" cy="528189"/>
            </a:xfrm>
          </p:grpSpPr>
          <p:sp>
            <p:nvSpPr>
              <p:cNvPr id="1671" name="Google Shape;1671;p8"/>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8"/>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3" name="Google Shape;1673;p8"/>
            <p:cNvGrpSpPr/>
            <p:nvPr/>
          </p:nvGrpSpPr>
          <p:grpSpPr>
            <a:xfrm rot="10800000">
              <a:off x="4620744" y="1605734"/>
              <a:ext cx="2093747" cy="1826286"/>
              <a:chOff x="2949549" y="3556901"/>
              <a:chExt cx="2093747" cy="1826286"/>
            </a:xfrm>
          </p:grpSpPr>
          <p:sp>
            <p:nvSpPr>
              <p:cNvPr id="1674" name="Google Shape;1674;p8"/>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8"/>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8"/>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8"/>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8"/>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8"/>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8"/>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1" name="Google Shape;1681;p8"/>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2" name="Google Shape;1682;p8"/>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8"/>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4" name="Google Shape;1684;p8"/>
            <p:cNvGrpSpPr/>
            <p:nvPr/>
          </p:nvGrpSpPr>
          <p:grpSpPr>
            <a:xfrm rot="10800000">
              <a:off x="4837457" y="2247987"/>
              <a:ext cx="1070533" cy="738263"/>
              <a:chOff x="3756050" y="4002671"/>
              <a:chExt cx="1070533" cy="738263"/>
            </a:xfrm>
          </p:grpSpPr>
          <p:sp>
            <p:nvSpPr>
              <p:cNvPr id="1685" name="Google Shape;1685;p8"/>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8"/>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7" name="Google Shape;1687;p8"/>
            <p:cNvGrpSpPr/>
            <p:nvPr/>
          </p:nvGrpSpPr>
          <p:grpSpPr>
            <a:xfrm rot="10800000">
              <a:off x="4311120" y="524381"/>
              <a:ext cx="1981598" cy="1826331"/>
              <a:chOff x="3371316" y="4540681"/>
              <a:chExt cx="2368067" cy="1923669"/>
            </a:xfrm>
          </p:grpSpPr>
          <p:sp>
            <p:nvSpPr>
              <p:cNvPr id="1688" name="Google Shape;1688;p8"/>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8"/>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8"/>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8"/>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8"/>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8"/>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8"/>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5" name="Google Shape;1695;p8"/>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6" name="Google Shape;1696;p8"/>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8"/>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8"/>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9" name="Google Shape;1699;p8"/>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8"/>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8"/>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2" name="Google Shape;1702;p8"/>
            <p:cNvGrpSpPr/>
            <p:nvPr/>
          </p:nvGrpSpPr>
          <p:grpSpPr>
            <a:xfrm rot="10800000">
              <a:off x="3436025" y="823555"/>
              <a:ext cx="1002639" cy="772235"/>
              <a:chOff x="5225376" y="5393131"/>
              <a:chExt cx="1002639" cy="772235"/>
            </a:xfrm>
          </p:grpSpPr>
          <p:sp>
            <p:nvSpPr>
              <p:cNvPr id="1703" name="Google Shape;1703;p8"/>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8"/>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5" name="Google Shape;1705;p8"/>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6" name="Google Shape;1706;p8"/>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7" name="Google Shape;1707;p8"/>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8" name="Google Shape;1708;p8"/>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9" name="Google Shape;1709;p8"/>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0" name="Google Shape;1710;p8"/>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1" name="Google Shape;1711;p8"/>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2" name="Google Shape;1712;p8"/>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3" name="Google Shape;1713;p8"/>
            <p:cNvGrpSpPr/>
            <p:nvPr/>
          </p:nvGrpSpPr>
          <p:grpSpPr>
            <a:xfrm rot="10800000">
              <a:off x="3553296" y="1158676"/>
              <a:ext cx="1555394" cy="746440"/>
              <a:chOff x="4555350" y="5083805"/>
              <a:chExt cx="1555394" cy="746440"/>
            </a:xfrm>
          </p:grpSpPr>
          <p:sp>
            <p:nvSpPr>
              <p:cNvPr id="1714" name="Google Shape;1714;p8"/>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5" name="Google Shape;1715;p8"/>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6" name="Google Shape;1716;p8"/>
            <p:cNvGrpSpPr/>
            <p:nvPr/>
          </p:nvGrpSpPr>
          <p:grpSpPr>
            <a:xfrm rot="10800000">
              <a:off x="4997591" y="2410864"/>
              <a:ext cx="1502547" cy="1938505"/>
              <a:chOff x="3163902" y="2639552"/>
              <a:chExt cx="1502547" cy="1938505"/>
            </a:xfrm>
          </p:grpSpPr>
          <p:sp>
            <p:nvSpPr>
              <p:cNvPr id="1717" name="Google Shape;1717;p8"/>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8" name="Google Shape;1718;p8"/>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9" name="Google Shape;1719;p8"/>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0" name="Google Shape;1720;p8"/>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1" name="Google Shape;1721;p8"/>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2" name="Google Shape;1722;p8"/>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3" name="Google Shape;1723;p8"/>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4" name="Google Shape;1724;p8"/>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5" name="Google Shape;1725;p8"/>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6" name="Google Shape;1726;p8"/>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7" name="Google Shape;1727;p8"/>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8" name="Google Shape;1728;p8"/>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9" name="Google Shape;1729;p8"/>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8"/>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1" name="Google Shape;1731;p8"/>
            <p:cNvGrpSpPr/>
            <p:nvPr/>
          </p:nvGrpSpPr>
          <p:grpSpPr>
            <a:xfrm rot="10800000">
              <a:off x="4140504" y="1265391"/>
              <a:ext cx="1637405" cy="1683248"/>
              <a:chOff x="6474904" y="1227742"/>
              <a:chExt cx="1837716" cy="1889167"/>
            </a:xfrm>
          </p:grpSpPr>
          <p:grpSp>
            <p:nvGrpSpPr>
              <p:cNvPr id="1732" name="Google Shape;1732;p8"/>
              <p:cNvGrpSpPr/>
              <p:nvPr/>
            </p:nvGrpSpPr>
            <p:grpSpPr>
              <a:xfrm>
                <a:off x="6474904" y="1227742"/>
                <a:ext cx="1837716" cy="1889167"/>
                <a:chOff x="6474904" y="1227742"/>
                <a:chExt cx="1837716" cy="1889167"/>
              </a:xfrm>
            </p:grpSpPr>
            <p:sp>
              <p:nvSpPr>
                <p:cNvPr id="1733" name="Google Shape;1733;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4" name="Google Shape;1734;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5" name="Google Shape;1735;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8" name="Google Shape;1738;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1" name="Google Shape;1741;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42" name="Google Shape;1742;p8"/>
                <p:cNvGrpSpPr/>
                <p:nvPr/>
              </p:nvGrpSpPr>
              <p:grpSpPr>
                <a:xfrm>
                  <a:off x="7305569" y="1235125"/>
                  <a:ext cx="429487" cy="913142"/>
                  <a:chOff x="7305569" y="1235125"/>
                  <a:chExt cx="429487" cy="913142"/>
                </a:xfrm>
              </p:grpSpPr>
              <p:sp>
                <p:nvSpPr>
                  <p:cNvPr id="1743" name="Google Shape;1743;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4" name="Google Shape;1744;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5" name="Google Shape;1745;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7" name="Google Shape;1747;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48" name="Google Shape;1748;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49" name="Google Shape;1749;p8"/>
                <p:cNvGrpSpPr/>
                <p:nvPr/>
              </p:nvGrpSpPr>
              <p:grpSpPr>
                <a:xfrm>
                  <a:off x="7344156" y="1838898"/>
                  <a:ext cx="968464" cy="529838"/>
                  <a:chOff x="7344156" y="1838898"/>
                  <a:chExt cx="968464" cy="529838"/>
                </a:xfrm>
              </p:grpSpPr>
              <p:sp>
                <p:nvSpPr>
                  <p:cNvPr id="1750" name="Google Shape;1750;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1" name="Google Shape;1751;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3" name="Google Shape;1753;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4" name="Google Shape;1754;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6" name="Google Shape;1756;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7" name="Google Shape;1757;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8" name="Google Shape;1758;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9" name="Google Shape;1759;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0" name="Google Shape;1760;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69" name="Google Shape;1769;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70" name="Google Shape;1770;p8"/>
              <p:cNvGrpSpPr/>
              <p:nvPr/>
            </p:nvGrpSpPr>
            <p:grpSpPr>
              <a:xfrm>
                <a:off x="7131798" y="1654499"/>
                <a:ext cx="446508" cy="686129"/>
                <a:chOff x="7131798" y="1654499"/>
                <a:chExt cx="446508" cy="686129"/>
              </a:xfrm>
            </p:grpSpPr>
            <p:sp>
              <p:nvSpPr>
                <p:cNvPr id="1771" name="Google Shape;1771;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4" name="Google Shape;1774;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5" name="Google Shape;1775;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6" name="Google Shape;1776;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7" name="Google Shape;1777;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8" name="Google Shape;1778;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0" name="Google Shape;1780;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1" name="Google Shape;1781;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2" name="Google Shape;1782;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3" name="Google Shape;1783;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4" name="Google Shape;1784;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5" name="Google Shape;1785;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6" name="Google Shape;1786;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87" name="Google Shape;1787;p8"/>
            <p:cNvGrpSpPr/>
            <p:nvPr/>
          </p:nvGrpSpPr>
          <p:grpSpPr>
            <a:xfrm rot="9485915">
              <a:off x="3087391" y="993172"/>
              <a:ext cx="1582952" cy="1722413"/>
              <a:chOff x="3941043" y="3990670"/>
              <a:chExt cx="1582998" cy="1722463"/>
            </a:xfrm>
          </p:grpSpPr>
          <p:grpSp>
            <p:nvGrpSpPr>
              <p:cNvPr id="1788" name="Google Shape;1788;p8"/>
              <p:cNvGrpSpPr/>
              <p:nvPr/>
            </p:nvGrpSpPr>
            <p:grpSpPr>
              <a:xfrm>
                <a:off x="3941043" y="3990670"/>
                <a:ext cx="1582998" cy="1722463"/>
                <a:chOff x="3941043" y="3990670"/>
                <a:chExt cx="1582998" cy="1722463"/>
              </a:xfrm>
            </p:grpSpPr>
            <p:grpSp>
              <p:nvGrpSpPr>
                <p:cNvPr id="1789" name="Google Shape;1789;p8"/>
                <p:cNvGrpSpPr/>
                <p:nvPr/>
              </p:nvGrpSpPr>
              <p:grpSpPr>
                <a:xfrm>
                  <a:off x="3941043" y="4413009"/>
                  <a:ext cx="736521" cy="614995"/>
                  <a:chOff x="3941043" y="4413009"/>
                  <a:chExt cx="736521" cy="614995"/>
                </a:xfrm>
              </p:grpSpPr>
              <p:sp>
                <p:nvSpPr>
                  <p:cNvPr id="1790" name="Google Shape;1790;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1" name="Google Shape;1791;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2" name="Google Shape;1792;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3" name="Google Shape;1793;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4" name="Google Shape;1794;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5" name="Google Shape;1795;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6" name="Google Shape;1796;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7" name="Google Shape;1797;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8" name="Google Shape;1798;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99" name="Google Shape;1799;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0" name="Google Shape;1800;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1" name="Google Shape;1801;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2" name="Google Shape;1802;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3" name="Google Shape;1803;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4" name="Google Shape;1804;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5" name="Google Shape;1805;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6" name="Google Shape;1806;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07" name="Google Shape;1807;p8"/>
                <p:cNvGrpSpPr/>
                <p:nvPr/>
              </p:nvGrpSpPr>
              <p:grpSpPr>
                <a:xfrm>
                  <a:off x="4642541" y="4895848"/>
                  <a:ext cx="658468" cy="817285"/>
                  <a:chOff x="4642541" y="4895848"/>
                  <a:chExt cx="658468" cy="817285"/>
                </a:xfrm>
              </p:grpSpPr>
              <p:sp>
                <p:nvSpPr>
                  <p:cNvPr id="1808" name="Google Shape;1808;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9" name="Google Shape;1809;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0" name="Google Shape;1810;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1" name="Google Shape;1811;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2" name="Google Shape;1812;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3" name="Google Shape;1813;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4" name="Google Shape;1814;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5" name="Google Shape;1815;p8"/>
                <p:cNvGrpSpPr/>
                <p:nvPr/>
              </p:nvGrpSpPr>
              <p:grpSpPr>
                <a:xfrm>
                  <a:off x="4622339" y="4578357"/>
                  <a:ext cx="901702" cy="548005"/>
                  <a:chOff x="4622339" y="4578357"/>
                  <a:chExt cx="901702" cy="548005"/>
                </a:xfrm>
              </p:grpSpPr>
              <p:sp>
                <p:nvSpPr>
                  <p:cNvPr id="1816" name="Google Shape;1816;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7" name="Google Shape;1817;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8" name="Google Shape;1818;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9" name="Google Shape;1819;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0" name="Google Shape;1820;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1" name="Google Shape;1821;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2" name="Google Shape;1822;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3" name="Google Shape;1823;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4" name="Google Shape;1824;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5" name="Google Shape;1825;p8"/>
                <p:cNvGrpSpPr/>
                <p:nvPr/>
              </p:nvGrpSpPr>
              <p:grpSpPr>
                <a:xfrm>
                  <a:off x="4451577" y="3990670"/>
                  <a:ext cx="607693" cy="875668"/>
                  <a:chOff x="4451577" y="3990670"/>
                  <a:chExt cx="607693" cy="875668"/>
                </a:xfrm>
              </p:grpSpPr>
              <p:sp>
                <p:nvSpPr>
                  <p:cNvPr id="1826" name="Google Shape;1826;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7" name="Google Shape;1827;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8" name="Google Shape;1828;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9" name="Google Shape;1829;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0" name="Google Shape;1830;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1" name="Google Shape;1831;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2" name="Google Shape;1832;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3" name="Google Shape;1833;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834" name="Google Shape;1834;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5" name="Google Shape;1835;p8"/>
              <p:cNvGrpSpPr/>
              <p:nvPr/>
            </p:nvGrpSpPr>
            <p:grpSpPr>
              <a:xfrm>
                <a:off x="4444136" y="4559738"/>
                <a:ext cx="610590" cy="528357"/>
                <a:chOff x="4444136" y="4559738"/>
                <a:chExt cx="610590" cy="528357"/>
              </a:xfrm>
            </p:grpSpPr>
            <p:sp>
              <p:nvSpPr>
                <p:cNvPr id="1836" name="Google Shape;1836;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7" name="Google Shape;1837;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8" name="Google Shape;1838;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9" name="Google Shape;1839;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0" name="Google Shape;1840;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1" name="Google Shape;1841;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9" name="Google Shape;1849;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0" name="Google Shape;1850;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1" name="Google Shape;1851;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852" name="Google Shape;1852;p8"/>
          <p:cNvSpPr txBox="1">
            <a:spLocks noGrp="1"/>
          </p:cNvSpPr>
          <p:nvPr>
            <p:ph type="title"/>
          </p:nvPr>
        </p:nvSpPr>
        <p:spPr>
          <a:xfrm>
            <a:off x="5883400" y="1583975"/>
            <a:ext cx="5847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853"/>
        <p:cNvGrpSpPr/>
        <p:nvPr/>
      </p:nvGrpSpPr>
      <p:grpSpPr>
        <a:xfrm>
          <a:off x="0" y="0"/>
          <a:ext cx="0" cy="0"/>
          <a:chOff x="0" y="0"/>
          <a:chExt cx="0" cy="0"/>
        </a:xfrm>
      </p:grpSpPr>
      <p:sp>
        <p:nvSpPr>
          <p:cNvPr id="1854" name="Google Shape;1854;p9"/>
          <p:cNvSpPr/>
          <p:nvPr/>
        </p:nvSpPr>
        <p:spPr>
          <a:xfrm rot="10800000">
            <a:off x="7804584" y="289700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855" name="Google Shape;1855;p9"/>
          <p:cNvSpPr txBox="1">
            <a:spLocks noGrp="1"/>
          </p:cNvSpPr>
          <p:nvPr>
            <p:ph type="subTitle" idx="1"/>
          </p:nvPr>
        </p:nvSpPr>
        <p:spPr>
          <a:xfrm>
            <a:off x="448867" y="2024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56" name="Google Shape;1856;p9"/>
          <p:cNvSpPr txBox="1">
            <a:spLocks noGrp="1"/>
          </p:cNvSpPr>
          <p:nvPr>
            <p:ph type="subTitle" idx="2"/>
          </p:nvPr>
        </p:nvSpPr>
        <p:spPr>
          <a:xfrm>
            <a:off x="6096467" y="2024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57" name="Google Shape;1857;p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58" name="Google Shape;1858;p9"/>
          <p:cNvSpPr txBox="1">
            <a:spLocks noGrp="1"/>
          </p:cNvSpPr>
          <p:nvPr>
            <p:ph type="body" idx="3"/>
          </p:nvPr>
        </p:nvSpPr>
        <p:spPr>
          <a:xfrm>
            <a:off x="1327200" y="2961200"/>
            <a:ext cx="44103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859" name="Google Shape;1859;p9"/>
          <p:cNvSpPr txBox="1">
            <a:spLocks noGrp="1"/>
          </p:cNvSpPr>
          <p:nvPr>
            <p:ph type="body" idx="4"/>
          </p:nvPr>
        </p:nvSpPr>
        <p:spPr>
          <a:xfrm>
            <a:off x="6770523" y="2949450"/>
            <a:ext cx="44106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860" name="Google Shape;1860;p9"/>
          <p:cNvGrpSpPr/>
          <p:nvPr/>
        </p:nvGrpSpPr>
        <p:grpSpPr>
          <a:xfrm>
            <a:off x="8371999" y="-522684"/>
            <a:ext cx="4060149" cy="2401567"/>
            <a:chOff x="4984151" y="-522690"/>
            <a:chExt cx="7448448" cy="4405737"/>
          </a:xfrm>
        </p:grpSpPr>
        <p:grpSp>
          <p:nvGrpSpPr>
            <p:cNvPr id="1861" name="Google Shape;1861;p9"/>
            <p:cNvGrpSpPr/>
            <p:nvPr/>
          </p:nvGrpSpPr>
          <p:grpSpPr>
            <a:xfrm rot="3397682">
              <a:off x="5347396" y="-45387"/>
              <a:ext cx="2271324" cy="2093339"/>
              <a:chOff x="3371316" y="4540681"/>
              <a:chExt cx="2368067" cy="1923669"/>
            </a:xfrm>
          </p:grpSpPr>
          <p:sp>
            <p:nvSpPr>
              <p:cNvPr id="1862" name="Google Shape;1862;p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3" name="Google Shape;1863;p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4" name="Google Shape;1864;p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5" name="Google Shape;1865;p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6" name="Google Shape;1866;p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7" name="Google Shape;1867;p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8" name="Google Shape;1868;p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9" name="Google Shape;1869;p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0" name="Google Shape;1870;p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1" name="Google Shape;1871;p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2" name="Google Shape;1872;p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3" name="Google Shape;1873;p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4" name="Google Shape;1874;p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5" name="Google Shape;1875;p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6" name="Google Shape;1876;p9"/>
            <p:cNvGrpSpPr/>
            <p:nvPr/>
          </p:nvGrpSpPr>
          <p:grpSpPr>
            <a:xfrm rot="2342030">
              <a:off x="6091073" y="12702"/>
              <a:ext cx="1837777" cy="1889230"/>
              <a:chOff x="6474904" y="1227742"/>
              <a:chExt cx="1837716" cy="1889167"/>
            </a:xfrm>
          </p:grpSpPr>
          <p:grpSp>
            <p:nvGrpSpPr>
              <p:cNvPr id="1877" name="Google Shape;1877;p9"/>
              <p:cNvGrpSpPr/>
              <p:nvPr/>
            </p:nvGrpSpPr>
            <p:grpSpPr>
              <a:xfrm>
                <a:off x="6474904" y="1227742"/>
                <a:ext cx="1837716" cy="1889167"/>
                <a:chOff x="6474904" y="1227742"/>
                <a:chExt cx="1837716" cy="1889167"/>
              </a:xfrm>
            </p:grpSpPr>
            <p:sp>
              <p:nvSpPr>
                <p:cNvPr id="1878" name="Google Shape;1878;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9" name="Google Shape;1879;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0" name="Google Shape;1880;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1" name="Google Shape;1881;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2" name="Google Shape;1882;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3" name="Google Shape;1883;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4" name="Google Shape;1884;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5" name="Google Shape;1885;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6" name="Google Shape;1886;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87" name="Google Shape;1887;p9"/>
                <p:cNvGrpSpPr/>
                <p:nvPr/>
              </p:nvGrpSpPr>
              <p:grpSpPr>
                <a:xfrm>
                  <a:off x="7305569" y="1235125"/>
                  <a:ext cx="429487" cy="913142"/>
                  <a:chOff x="7305569" y="1235125"/>
                  <a:chExt cx="429487" cy="913142"/>
                </a:xfrm>
              </p:grpSpPr>
              <p:sp>
                <p:nvSpPr>
                  <p:cNvPr id="1888" name="Google Shape;1888;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9" name="Google Shape;1889;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0" name="Google Shape;1890;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1" name="Google Shape;1891;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2" name="Google Shape;1892;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93" name="Google Shape;1893;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94" name="Google Shape;1894;p9"/>
                <p:cNvGrpSpPr/>
                <p:nvPr/>
              </p:nvGrpSpPr>
              <p:grpSpPr>
                <a:xfrm>
                  <a:off x="7344156" y="1838898"/>
                  <a:ext cx="968464" cy="529838"/>
                  <a:chOff x="7344156" y="1838898"/>
                  <a:chExt cx="968464" cy="529838"/>
                </a:xfrm>
              </p:grpSpPr>
              <p:sp>
                <p:nvSpPr>
                  <p:cNvPr id="1895" name="Google Shape;1895;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6" name="Google Shape;1896;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7" name="Google Shape;1897;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8" name="Google Shape;1898;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9" name="Google Shape;1899;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0" name="Google Shape;1900;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01" name="Google Shape;1901;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2" name="Google Shape;1902;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3" name="Google Shape;1903;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4" name="Google Shape;1904;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5" name="Google Shape;1905;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6" name="Google Shape;1906;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7" name="Google Shape;1907;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8" name="Google Shape;1908;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9" name="Google Shape;1909;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0" name="Google Shape;1910;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1" name="Google Shape;1911;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14" name="Google Shape;1914;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15" name="Google Shape;1915;p9"/>
              <p:cNvGrpSpPr/>
              <p:nvPr/>
            </p:nvGrpSpPr>
            <p:grpSpPr>
              <a:xfrm>
                <a:off x="7131798" y="1654499"/>
                <a:ext cx="446508" cy="686129"/>
                <a:chOff x="7131798" y="1654499"/>
                <a:chExt cx="446508" cy="686129"/>
              </a:xfrm>
            </p:grpSpPr>
            <p:sp>
              <p:nvSpPr>
                <p:cNvPr id="1916" name="Google Shape;1916;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8" name="Google Shape;1918;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9" name="Google Shape;1919;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6" name="Google Shape;1926;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7" name="Google Shape;1927;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8" name="Google Shape;1928;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9" name="Google Shape;1929;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0" name="Google Shape;1930;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1" name="Google Shape;1931;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32" name="Google Shape;1932;p9"/>
            <p:cNvGrpSpPr/>
            <p:nvPr/>
          </p:nvGrpSpPr>
          <p:grpSpPr>
            <a:xfrm>
              <a:off x="6847788" y="-34196"/>
              <a:ext cx="5584811" cy="3917243"/>
              <a:chOff x="3657638" y="301204"/>
              <a:chExt cx="5584811" cy="3917243"/>
            </a:xfrm>
          </p:grpSpPr>
          <p:grpSp>
            <p:nvGrpSpPr>
              <p:cNvPr id="1933" name="Google Shape;1933;p9"/>
              <p:cNvGrpSpPr/>
              <p:nvPr/>
            </p:nvGrpSpPr>
            <p:grpSpPr>
              <a:xfrm>
                <a:off x="3657638" y="1390891"/>
                <a:ext cx="2133523" cy="635305"/>
                <a:chOff x="3657638" y="1390891"/>
                <a:chExt cx="2133523" cy="635305"/>
              </a:xfrm>
            </p:grpSpPr>
            <p:sp>
              <p:nvSpPr>
                <p:cNvPr id="1934" name="Google Shape;1934;p9"/>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5" name="Google Shape;1935;p9"/>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6" name="Google Shape;1936;p9"/>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7" name="Google Shape;1937;p9"/>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8" name="Google Shape;1938;p9"/>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9" name="Google Shape;1939;p9"/>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0" name="Google Shape;1940;p9"/>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1" name="Google Shape;1941;p9"/>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9"/>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3" name="Google Shape;1943;p9"/>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4" name="Google Shape;1944;p9"/>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45" name="Google Shape;1945;p9"/>
                <p:cNvGrpSpPr/>
                <p:nvPr/>
              </p:nvGrpSpPr>
              <p:grpSpPr>
                <a:xfrm>
                  <a:off x="4635588" y="1644509"/>
                  <a:ext cx="386303" cy="364659"/>
                  <a:chOff x="4635588" y="1644509"/>
                  <a:chExt cx="386303" cy="364659"/>
                </a:xfrm>
              </p:grpSpPr>
              <p:sp>
                <p:nvSpPr>
                  <p:cNvPr id="1946" name="Google Shape;1946;p9"/>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7" name="Google Shape;1947;p9"/>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8" name="Google Shape;1948;p9"/>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49" name="Google Shape;1949;p9"/>
              <p:cNvGrpSpPr/>
              <p:nvPr/>
            </p:nvGrpSpPr>
            <p:grpSpPr>
              <a:xfrm>
                <a:off x="6643268" y="301204"/>
                <a:ext cx="789702" cy="1068338"/>
                <a:chOff x="6643268" y="301204"/>
                <a:chExt cx="789702" cy="1068338"/>
              </a:xfrm>
            </p:grpSpPr>
            <p:sp>
              <p:nvSpPr>
                <p:cNvPr id="1950" name="Google Shape;1950;p9"/>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9"/>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2" name="Google Shape;1952;p9"/>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3" name="Google Shape;1953;p9"/>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9"/>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5" name="Google Shape;1955;p9"/>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6" name="Google Shape;1956;p9"/>
              <p:cNvGrpSpPr/>
              <p:nvPr/>
            </p:nvGrpSpPr>
            <p:grpSpPr>
              <a:xfrm>
                <a:off x="7365758" y="1788191"/>
                <a:ext cx="1711071" cy="528189"/>
                <a:chOff x="7365758" y="1788191"/>
                <a:chExt cx="1711071" cy="528189"/>
              </a:xfrm>
            </p:grpSpPr>
            <p:sp>
              <p:nvSpPr>
                <p:cNvPr id="1957" name="Google Shape;1957;p9"/>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8" name="Google Shape;1958;p9"/>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9" name="Google Shape;1959;p9"/>
              <p:cNvGrpSpPr/>
              <p:nvPr/>
            </p:nvGrpSpPr>
            <p:grpSpPr>
              <a:xfrm>
                <a:off x="7148703" y="1474812"/>
                <a:ext cx="2093746" cy="1826286"/>
                <a:chOff x="7148703" y="1474812"/>
                <a:chExt cx="2093746" cy="1826286"/>
              </a:xfrm>
            </p:grpSpPr>
            <p:sp>
              <p:nvSpPr>
                <p:cNvPr id="1960" name="Google Shape;1960;p9"/>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1" name="Google Shape;1961;p9"/>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2" name="Google Shape;1962;p9"/>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9"/>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4" name="Google Shape;1964;p9"/>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5" name="Google Shape;1965;p9"/>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6" name="Google Shape;1966;p9"/>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7" name="Google Shape;1967;p9"/>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8" name="Google Shape;1968;p9"/>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9"/>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0" name="Google Shape;1970;p9"/>
              <p:cNvGrpSpPr/>
              <p:nvPr/>
            </p:nvGrpSpPr>
            <p:grpSpPr>
              <a:xfrm>
                <a:off x="7365415" y="2117064"/>
                <a:ext cx="1070534" cy="738263"/>
                <a:chOff x="7365415" y="2117064"/>
                <a:chExt cx="1070534" cy="738263"/>
              </a:xfrm>
            </p:grpSpPr>
            <p:sp>
              <p:nvSpPr>
                <p:cNvPr id="1971" name="Google Shape;1971;p9"/>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2" name="Google Shape;1972;p9"/>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3" name="Google Shape;1973;p9"/>
              <p:cNvGrpSpPr/>
              <p:nvPr/>
            </p:nvGrpSpPr>
            <p:grpSpPr>
              <a:xfrm>
                <a:off x="6452616" y="393649"/>
                <a:ext cx="2368066" cy="1923668"/>
                <a:chOff x="6452616" y="393649"/>
                <a:chExt cx="2368066" cy="1923668"/>
              </a:xfrm>
            </p:grpSpPr>
            <p:sp>
              <p:nvSpPr>
                <p:cNvPr id="1974" name="Google Shape;1974;p9"/>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5" name="Google Shape;1975;p9"/>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6" name="Google Shape;1976;p9"/>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7" name="Google Shape;1977;p9"/>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8" name="Google Shape;1978;p9"/>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9" name="Google Shape;1979;p9"/>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0" name="Google Shape;1980;p9"/>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9"/>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2" name="Google Shape;1982;p9"/>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3" name="Google Shape;1983;p9"/>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4" name="Google Shape;1984;p9"/>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9"/>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9"/>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9"/>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88" name="Google Shape;1988;p9"/>
              <p:cNvGrpSpPr/>
              <p:nvPr/>
            </p:nvGrpSpPr>
            <p:grpSpPr>
              <a:xfrm>
                <a:off x="4444593" y="767753"/>
                <a:ext cx="1029385" cy="1090421"/>
                <a:chOff x="4444593" y="767753"/>
                <a:chExt cx="1029385" cy="1090421"/>
              </a:xfrm>
            </p:grpSpPr>
            <p:sp>
              <p:nvSpPr>
                <p:cNvPr id="1989" name="Google Shape;1989;p9"/>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0" name="Google Shape;1990;p9"/>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9"/>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2" name="Google Shape;1992;p9"/>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3" name="Google Shape;1993;p9"/>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4" name="Google Shape;1994;p9"/>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5" name="Google Shape;1995;p9"/>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6" name="Google Shape;1996;p9"/>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7" name="Google Shape;1997;p9"/>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8" name="Google Shape;1998;p9"/>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9" name="Google Shape;1999;p9"/>
              <p:cNvGrpSpPr/>
              <p:nvPr/>
            </p:nvGrpSpPr>
            <p:grpSpPr>
              <a:xfrm>
                <a:off x="5963983" y="692633"/>
                <a:ext cx="1002639" cy="771549"/>
                <a:chOff x="5963983" y="692633"/>
                <a:chExt cx="1002639" cy="771549"/>
              </a:xfrm>
            </p:grpSpPr>
            <p:sp>
              <p:nvSpPr>
                <p:cNvPr id="2000" name="Google Shape;2000;p9"/>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1" name="Google Shape;2001;p9"/>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2" name="Google Shape;2002;p9"/>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3" name="Google Shape;2003;p9"/>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9"/>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9"/>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9"/>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9"/>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9"/>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9"/>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0" name="Google Shape;2010;p9"/>
              <p:cNvGrpSpPr/>
              <p:nvPr/>
            </p:nvGrpSpPr>
            <p:grpSpPr>
              <a:xfrm>
                <a:off x="4986375" y="360045"/>
                <a:ext cx="1059217" cy="1354797"/>
                <a:chOff x="4986375" y="360045"/>
                <a:chExt cx="1059217" cy="1354797"/>
              </a:xfrm>
            </p:grpSpPr>
            <p:sp>
              <p:nvSpPr>
                <p:cNvPr id="2011" name="Google Shape;2011;p9"/>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9"/>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3" name="Google Shape;2013;p9"/>
              <p:cNvGrpSpPr/>
              <p:nvPr/>
            </p:nvGrpSpPr>
            <p:grpSpPr>
              <a:xfrm>
                <a:off x="6081255" y="1027753"/>
                <a:ext cx="1555394" cy="746440"/>
                <a:chOff x="6081255" y="1027753"/>
                <a:chExt cx="1555394" cy="746440"/>
              </a:xfrm>
            </p:grpSpPr>
            <p:sp>
              <p:nvSpPr>
                <p:cNvPr id="2014" name="Google Shape;2014;p9"/>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9"/>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6" name="Google Shape;2016;p9"/>
              <p:cNvGrpSpPr/>
              <p:nvPr/>
            </p:nvGrpSpPr>
            <p:grpSpPr>
              <a:xfrm>
                <a:off x="7525550" y="2279942"/>
                <a:ext cx="1502546" cy="1938505"/>
                <a:chOff x="7525550" y="2279942"/>
                <a:chExt cx="1502546" cy="1938505"/>
              </a:xfrm>
            </p:grpSpPr>
            <p:sp>
              <p:nvSpPr>
                <p:cNvPr id="2017" name="Google Shape;2017;p9"/>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9"/>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9"/>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9"/>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9"/>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9"/>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9"/>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9"/>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9"/>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6" name="Google Shape;2026;p9"/>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7" name="Google Shape;2027;p9"/>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8" name="Google Shape;2028;p9"/>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9" name="Google Shape;2029;p9"/>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9"/>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31" name="Google Shape;2031;p9"/>
            <p:cNvGrpSpPr/>
            <p:nvPr/>
          </p:nvGrpSpPr>
          <p:grpSpPr>
            <a:xfrm>
              <a:off x="9493404" y="979842"/>
              <a:ext cx="1837716" cy="1889167"/>
              <a:chOff x="6474904" y="1227742"/>
              <a:chExt cx="1837716" cy="1889167"/>
            </a:xfrm>
          </p:grpSpPr>
          <p:grpSp>
            <p:nvGrpSpPr>
              <p:cNvPr id="2032" name="Google Shape;2032;p9"/>
              <p:cNvGrpSpPr/>
              <p:nvPr/>
            </p:nvGrpSpPr>
            <p:grpSpPr>
              <a:xfrm>
                <a:off x="6474904" y="1227742"/>
                <a:ext cx="1837716" cy="1889167"/>
                <a:chOff x="6474904" y="1227742"/>
                <a:chExt cx="1837716" cy="1889167"/>
              </a:xfrm>
            </p:grpSpPr>
            <p:sp>
              <p:nvSpPr>
                <p:cNvPr id="2033" name="Google Shape;2033;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1" name="Google Shape;2041;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42" name="Google Shape;2042;p9"/>
                <p:cNvGrpSpPr/>
                <p:nvPr/>
              </p:nvGrpSpPr>
              <p:grpSpPr>
                <a:xfrm>
                  <a:off x="7305569" y="1235125"/>
                  <a:ext cx="429487" cy="913142"/>
                  <a:chOff x="7305569" y="1235125"/>
                  <a:chExt cx="429487" cy="913142"/>
                </a:xfrm>
              </p:grpSpPr>
              <p:sp>
                <p:nvSpPr>
                  <p:cNvPr id="2043" name="Google Shape;2043;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7" name="Google Shape;2047;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48" name="Google Shape;2048;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49" name="Google Shape;2049;p9"/>
                <p:cNvGrpSpPr/>
                <p:nvPr/>
              </p:nvGrpSpPr>
              <p:grpSpPr>
                <a:xfrm>
                  <a:off x="7344156" y="1838898"/>
                  <a:ext cx="968464" cy="529838"/>
                  <a:chOff x="7344156" y="1838898"/>
                  <a:chExt cx="968464" cy="529838"/>
                </a:xfrm>
              </p:grpSpPr>
              <p:sp>
                <p:nvSpPr>
                  <p:cNvPr id="2050" name="Google Shape;2050;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1" name="Google Shape;2051;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2" name="Google Shape;2052;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3" name="Google Shape;2053;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4" name="Google Shape;2054;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56" name="Google Shape;2056;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69" name="Google Shape;2069;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70" name="Google Shape;2070;p9"/>
              <p:cNvGrpSpPr/>
              <p:nvPr/>
            </p:nvGrpSpPr>
            <p:grpSpPr>
              <a:xfrm>
                <a:off x="7131798" y="1654499"/>
                <a:ext cx="446508" cy="686129"/>
                <a:chOff x="7131798" y="1654499"/>
                <a:chExt cx="446508" cy="686129"/>
              </a:xfrm>
            </p:grpSpPr>
            <p:sp>
              <p:nvSpPr>
                <p:cNvPr id="2071" name="Google Shape;2071;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87" name="Google Shape;2087;p9"/>
            <p:cNvGrpSpPr/>
            <p:nvPr/>
          </p:nvGrpSpPr>
          <p:grpSpPr>
            <a:xfrm>
              <a:off x="8152368" y="433370"/>
              <a:ext cx="1582998" cy="1722463"/>
              <a:chOff x="3941043" y="3990670"/>
              <a:chExt cx="1582998" cy="1722463"/>
            </a:xfrm>
          </p:grpSpPr>
          <p:grpSp>
            <p:nvGrpSpPr>
              <p:cNvPr id="2088" name="Google Shape;2088;p9"/>
              <p:cNvGrpSpPr/>
              <p:nvPr/>
            </p:nvGrpSpPr>
            <p:grpSpPr>
              <a:xfrm>
                <a:off x="3941043" y="3990670"/>
                <a:ext cx="1582998" cy="1722463"/>
                <a:chOff x="3941043" y="3990670"/>
                <a:chExt cx="1582998" cy="1722463"/>
              </a:xfrm>
            </p:grpSpPr>
            <p:grpSp>
              <p:nvGrpSpPr>
                <p:cNvPr id="2089" name="Google Shape;2089;p9"/>
                <p:cNvGrpSpPr/>
                <p:nvPr/>
              </p:nvGrpSpPr>
              <p:grpSpPr>
                <a:xfrm>
                  <a:off x="3941043" y="4413009"/>
                  <a:ext cx="736521" cy="614995"/>
                  <a:chOff x="3941043" y="4413009"/>
                  <a:chExt cx="736521" cy="614995"/>
                </a:xfrm>
              </p:grpSpPr>
              <p:sp>
                <p:nvSpPr>
                  <p:cNvPr id="2090" name="Google Shape;2090;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99" name="Google Shape;2099;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07" name="Google Shape;2107;p9"/>
                <p:cNvGrpSpPr/>
                <p:nvPr/>
              </p:nvGrpSpPr>
              <p:grpSpPr>
                <a:xfrm>
                  <a:off x="4642541" y="4895848"/>
                  <a:ext cx="658468" cy="817285"/>
                  <a:chOff x="4642541" y="4895848"/>
                  <a:chExt cx="658468" cy="817285"/>
                </a:xfrm>
              </p:grpSpPr>
              <p:sp>
                <p:nvSpPr>
                  <p:cNvPr id="2108" name="Google Shape;2108;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5" name="Google Shape;2115;p9"/>
                <p:cNvGrpSpPr/>
                <p:nvPr/>
              </p:nvGrpSpPr>
              <p:grpSpPr>
                <a:xfrm>
                  <a:off x="4622339" y="4578357"/>
                  <a:ext cx="901702" cy="548005"/>
                  <a:chOff x="4622339" y="4578357"/>
                  <a:chExt cx="901702" cy="548005"/>
                </a:xfrm>
              </p:grpSpPr>
              <p:sp>
                <p:nvSpPr>
                  <p:cNvPr id="2116" name="Google Shape;2116;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5" name="Google Shape;2125;p9"/>
                <p:cNvGrpSpPr/>
                <p:nvPr/>
              </p:nvGrpSpPr>
              <p:grpSpPr>
                <a:xfrm>
                  <a:off x="4451577" y="3990670"/>
                  <a:ext cx="607693" cy="875668"/>
                  <a:chOff x="4451577" y="3990670"/>
                  <a:chExt cx="607693" cy="875668"/>
                </a:xfrm>
              </p:grpSpPr>
              <p:sp>
                <p:nvSpPr>
                  <p:cNvPr id="2126" name="Google Shape;2126;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34" name="Google Shape;2134;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5" name="Google Shape;2135;p9"/>
              <p:cNvGrpSpPr/>
              <p:nvPr/>
            </p:nvGrpSpPr>
            <p:grpSpPr>
              <a:xfrm>
                <a:off x="4444136" y="4559738"/>
                <a:ext cx="610590" cy="528357"/>
                <a:chOff x="4444136" y="4559738"/>
                <a:chExt cx="610590" cy="528357"/>
              </a:xfrm>
            </p:grpSpPr>
            <p:sp>
              <p:nvSpPr>
                <p:cNvPr id="2136" name="Google Shape;2136;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152" name="Google Shape;2152;p9"/>
          <p:cNvGrpSpPr/>
          <p:nvPr/>
        </p:nvGrpSpPr>
        <p:grpSpPr>
          <a:xfrm>
            <a:off x="-76197" y="4751392"/>
            <a:ext cx="3351278" cy="2106301"/>
            <a:chOff x="-76201" y="2940752"/>
            <a:chExt cx="6232617" cy="3917242"/>
          </a:xfrm>
        </p:grpSpPr>
        <p:grpSp>
          <p:nvGrpSpPr>
            <p:cNvPr id="2153" name="Google Shape;2153;p9"/>
            <p:cNvGrpSpPr/>
            <p:nvPr/>
          </p:nvGrpSpPr>
          <p:grpSpPr>
            <a:xfrm rot="-555871">
              <a:off x="3985571" y="5412682"/>
              <a:ext cx="2133619" cy="635332"/>
              <a:chOff x="6400838" y="4831803"/>
              <a:chExt cx="2133523" cy="635304"/>
            </a:xfrm>
          </p:grpSpPr>
          <p:sp>
            <p:nvSpPr>
              <p:cNvPr id="2154" name="Google Shape;2154;p9"/>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9"/>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9"/>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9"/>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9"/>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9"/>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9"/>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9"/>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9"/>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9"/>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9"/>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65" name="Google Shape;2165;p9"/>
              <p:cNvGrpSpPr/>
              <p:nvPr/>
            </p:nvGrpSpPr>
            <p:grpSpPr>
              <a:xfrm>
                <a:off x="7170107" y="4848831"/>
                <a:ext cx="386303" cy="364659"/>
                <a:chOff x="7170107" y="4848831"/>
                <a:chExt cx="386303" cy="364659"/>
              </a:xfrm>
            </p:grpSpPr>
            <p:sp>
              <p:nvSpPr>
                <p:cNvPr id="2166" name="Google Shape;2166;p9"/>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9"/>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9"/>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69" name="Google Shape;2169;p9"/>
            <p:cNvGrpSpPr/>
            <p:nvPr/>
          </p:nvGrpSpPr>
          <p:grpSpPr>
            <a:xfrm rot="-1204273">
              <a:off x="4215909" y="5535031"/>
              <a:ext cx="1029422" cy="1090460"/>
              <a:chOff x="6717677" y="4999824"/>
              <a:chExt cx="1029386" cy="1090421"/>
            </a:xfrm>
          </p:grpSpPr>
          <p:sp>
            <p:nvSpPr>
              <p:cNvPr id="2170" name="Google Shape;2170;p9"/>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9"/>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9"/>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9"/>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9"/>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9"/>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9"/>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9"/>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9"/>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9"/>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0" name="Google Shape;2180;p9"/>
            <p:cNvGrpSpPr/>
            <p:nvPr/>
          </p:nvGrpSpPr>
          <p:grpSpPr>
            <a:xfrm>
              <a:off x="3120656" y="5444357"/>
              <a:ext cx="1059217" cy="1354797"/>
              <a:chOff x="6146406" y="5143157"/>
              <a:chExt cx="1059217" cy="1354797"/>
            </a:xfrm>
          </p:grpSpPr>
          <p:sp>
            <p:nvSpPr>
              <p:cNvPr id="2181" name="Google Shape;2181;p9"/>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9"/>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3" name="Google Shape;2183;p9"/>
            <p:cNvGrpSpPr/>
            <p:nvPr/>
          </p:nvGrpSpPr>
          <p:grpSpPr>
            <a:xfrm rot="-1314085">
              <a:off x="3296659" y="4743786"/>
              <a:ext cx="1582952" cy="1722413"/>
              <a:chOff x="3941043" y="3990670"/>
              <a:chExt cx="1582998" cy="1722463"/>
            </a:xfrm>
          </p:grpSpPr>
          <p:grpSp>
            <p:nvGrpSpPr>
              <p:cNvPr id="2184" name="Google Shape;2184;p9"/>
              <p:cNvGrpSpPr/>
              <p:nvPr/>
            </p:nvGrpSpPr>
            <p:grpSpPr>
              <a:xfrm>
                <a:off x="3941043" y="3990670"/>
                <a:ext cx="1582998" cy="1722463"/>
                <a:chOff x="3941043" y="3990670"/>
                <a:chExt cx="1582998" cy="1722463"/>
              </a:xfrm>
            </p:grpSpPr>
            <p:grpSp>
              <p:nvGrpSpPr>
                <p:cNvPr id="2185" name="Google Shape;2185;p9"/>
                <p:cNvGrpSpPr/>
                <p:nvPr/>
              </p:nvGrpSpPr>
              <p:grpSpPr>
                <a:xfrm>
                  <a:off x="3941043" y="4413009"/>
                  <a:ext cx="736521" cy="614995"/>
                  <a:chOff x="3941043" y="4413009"/>
                  <a:chExt cx="736521" cy="614995"/>
                </a:xfrm>
              </p:grpSpPr>
              <p:sp>
                <p:nvSpPr>
                  <p:cNvPr id="2186" name="Google Shape;2186;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5" name="Google Shape;2195;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03" name="Google Shape;2203;p9"/>
                <p:cNvGrpSpPr/>
                <p:nvPr/>
              </p:nvGrpSpPr>
              <p:grpSpPr>
                <a:xfrm>
                  <a:off x="4642541" y="4895848"/>
                  <a:ext cx="658468" cy="817285"/>
                  <a:chOff x="4642541" y="4895848"/>
                  <a:chExt cx="658468" cy="817285"/>
                </a:xfrm>
              </p:grpSpPr>
              <p:sp>
                <p:nvSpPr>
                  <p:cNvPr id="2204" name="Google Shape;2204;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1" name="Google Shape;2211;p9"/>
                <p:cNvGrpSpPr/>
                <p:nvPr/>
              </p:nvGrpSpPr>
              <p:grpSpPr>
                <a:xfrm>
                  <a:off x="4622339" y="4578357"/>
                  <a:ext cx="901702" cy="548005"/>
                  <a:chOff x="4622339" y="4578357"/>
                  <a:chExt cx="901702" cy="548005"/>
                </a:xfrm>
              </p:grpSpPr>
              <p:sp>
                <p:nvSpPr>
                  <p:cNvPr id="2212" name="Google Shape;2212;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4" name="Google Shape;2214;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7" name="Google Shape;2217;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21" name="Google Shape;2221;p9"/>
                <p:cNvGrpSpPr/>
                <p:nvPr/>
              </p:nvGrpSpPr>
              <p:grpSpPr>
                <a:xfrm>
                  <a:off x="4451577" y="3990670"/>
                  <a:ext cx="607693" cy="875668"/>
                  <a:chOff x="4451577" y="3990670"/>
                  <a:chExt cx="607693" cy="875668"/>
                </a:xfrm>
              </p:grpSpPr>
              <p:sp>
                <p:nvSpPr>
                  <p:cNvPr id="2222" name="Google Shape;2222;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23;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25;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26;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30" name="Google Shape;2230;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31" name="Google Shape;2231;p9"/>
              <p:cNvGrpSpPr/>
              <p:nvPr/>
            </p:nvGrpSpPr>
            <p:grpSpPr>
              <a:xfrm>
                <a:off x="4444136" y="4559738"/>
                <a:ext cx="610590" cy="528357"/>
                <a:chOff x="4444136" y="4559738"/>
                <a:chExt cx="610590" cy="528357"/>
              </a:xfrm>
            </p:grpSpPr>
            <p:sp>
              <p:nvSpPr>
                <p:cNvPr id="2232" name="Google Shape;2232;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8" name="Google Shape;2238;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0" name="Google Shape;2240;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1" name="Google Shape;2241;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2" name="Google Shape;2242;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4" name="Google Shape;2244;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5" name="Google Shape;2245;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7" name="Google Shape;2247;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48" name="Google Shape;2248;p9"/>
            <p:cNvGrpSpPr/>
            <p:nvPr/>
          </p:nvGrpSpPr>
          <p:grpSpPr>
            <a:xfrm>
              <a:off x="1733278" y="5789657"/>
              <a:ext cx="789703" cy="1068337"/>
              <a:chOff x="4759028" y="5488457"/>
              <a:chExt cx="789703" cy="1068337"/>
            </a:xfrm>
          </p:grpSpPr>
          <p:sp>
            <p:nvSpPr>
              <p:cNvPr id="2249" name="Google Shape;2249;p9"/>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0" name="Google Shape;2250;p9"/>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1" name="Google Shape;2251;p9"/>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9"/>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3" name="Google Shape;2253;p9"/>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4" name="Google Shape;2254;p9"/>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5" name="Google Shape;2255;p9"/>
            <p:cNvGrpSpPr/>
            <p:nvPr/>
          </p:nvGrpSpPr>
          <p:grpSpPr>
            <a:xfrm>
              <a:off x="89420" y="4919019"/>
              <a:ext cx="1711071" cy="528189"/>
              <a:chOff x="3115170" y="4617819"/>
              <a:chExt cx="1711071" cy="528189"/>
            </a:xfrm>
          </p:grpSpPr>
          <p:sp>
            <p:nvSpPr>
              <p:cNvPr id="2256" name="Google Shape;2256;p9"/>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9"/>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8" name="Google Shape;2258;p9"/>
            <p:cNvGrpSpPr/>
            <p:nvPr/>
          </p:nvGrpSpPr>
          <p:grpSpPr>
            <a:xfrm>
              <a:off x="-76201" y="3858101"/>
              <a:ext cx="2093747" cy="1826286"/>
              <a:chOff x="2949549" y="3556901"/>
              <a:chExt cx="2093747" cy="1826286"/>
            </a:xfrm>
          </p:grpSpPr>
          <p:sp>
            <p:nvSpPr>
              <p:cNvPr id="2259" name="Google Shape;2259;p9"/>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9"/>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9"/>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9"/>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9"/>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9"/>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9"/>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9"/>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9"/>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9"/>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69" name="Google Shape;2269;p9"/>
            <p:cNvGrpSpPr/>
            <p:nvPr/>
          </p:nvGrpSpPr>
          <p:grpSpPr>
            <a:xfrm>
              <a:off x="730300" y="4303871"/>
              <a:ext cx="1070533" cy="738263"/>
              <a:chOff x="3756050" y="4002671"/>
              <a:chExt cx="1070533" cy="738263"/>
            </a:xfrm>
          </p:grpSpPr>
          <p:sp>
            <p:nvSpPr>
              <p:cNvPr id="2270" name="Google Shape;2270;p9"/>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9"/>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72" name="Google Shape;2272;p9"/>
            <p:cNvGrpSpPr/>
            <p:nvPr/>
          </p:nvGrpSpPr>
          <p:grpSpPr>
            <a:xfrm>
              <a:off x="345571" y="4939408"/>
              <a:ext cx="1981598" cy="1826331"/>
              <a:chOff x="3371316" y="4540681"/>
              <a:chExt cx="2368067" cy="1923669"/>
            </a:xfrm>
          </p:grpSpPr>
          <p:sp>
            <p:nvSpPr>
              <p:cNvPr id="2273" name="Google Shape;2273;p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0" name="Google Shape;2280;p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1" name="Google Shape;2281;p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2" name="Google Shape;2282;p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3" name="Google Shape;2283;p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4" name="Google Shape;2284;p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5" name="Google Shape;2285;p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6" name="Google Shape;2286;p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87" name="Google Shape;2287;p9"/>
            <p:cNvGrpSpPr/>
            <p:nvPr/>
          </p:nvGrpSpPr>
          <p:grpSpPr>
            <a:xfrm>
              <a:off x="2199626" y="5694331"/>
              <a:ext cx="1002639" cy="772235"/>
              <a:chOff x="5225376" y="5393131"/>
              <a:chExt cx="1002639" cy="772235"/>
            </a:xfrm>
          </p:grpSpPr>
          <p:sp>
            <p:nvSpPr>
              <p:cNvPr id="2288" name="Google Shape;2288;p9"/>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9" name="Google Shape;2289;p9"/>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0" name="Google Shape;2290;p9"/>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9"/>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2" name="Google Shape;2292;p9"/>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9"/>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9"/>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9"/>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9"/>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9"/>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98" name="Google Shape;2298;p9"/>
            <p:cNvGrpSpPr/>
            <p:nvPr/>
          </p:nvGrpSpPr>
          <p:grpSpPr>
            <a:xfrm>
              <a:off x="1529600" y="5385005"/>
              <a:ext cx="1555394" cy="746440"/>
              <a:chOff x="4555350" y="5083805"/>
              <a:chExt cx="1555394" cy="746440"/>
            </a:xfrm>
          </p:grpSpPr>
          <p:sp>
            <p:nvSpPr>
              <p:cNvPr id="2299" name="Google Shape;2299;p9"/>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0" name="Google Shape;2300;p9"/>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01" name="Google Shape;2301;p9"/>
            <p:cNvGrpSpPr/>
            <p:nvPr/>
          </p:nvGrpSpPr>
          <p:grpSpPr>
            <a:xfrm>
              <a:off x="138152" y="2940752"/>
              <a:ext cx="1502547" cy="1938505"/>
              <a:chOff x="3163902" y="2639552"/>
              <a:chExt cx="1502547" cy="1938505"/>
            </a:xfrm>
          </p:grpSpPr>
          <p:sp>
            <p:nvSpPr>
              <p:cNvPr id="2302" name="Google Shape;2302;p9"/>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9"/>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9"/>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5" name="Google Shape;2305;p9"/>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9"/>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7" name="Google Shape;2307;p9"/>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8" name="Google Shape;2308;p9"/>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9" name="Google Shape;2309;p9"/>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0" name="Google Shape;2310;p9"/>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9"/>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9"/>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9"/>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9"/>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9"/>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6" name="Google Shape;2316;p9"/>
            <p:cNvGrpSpPr/>
            <p:nvPr/>
          </p:nvGrpSpPr>
          <p:grpSpPr>
            <a:xfrm>
              <a:off x="915293" y="4291870"/>
              <a:ext cx="1582998" cy="1722463"/>
              <a:chOff x="3941043" y="3990670"/>
              <a:chExt cx="1582998" cy="1722463"/>
            </a:xfrm>
          </p:grpSpPr>
          <p:grpSp>
            <p:nvGrpSpPr>
              <p:cNvPr id="2317" name="Google Shape;2317;p9"/>
              <p:cNvGrpSpPr/>
              <p:nvPr/>
            </p:nvGrpSpPr>
            <p:grpSpPr>
              <a:xfrm>
                <a:off x="3941043" y="3990670"/>
                <a:ext cx="1582998" cy="1722463"/>
                <a:chOff x="3941043" y="3990670"/>
                <a:chExt cx="1582998" cy="1722463"/>
              </a:xfrm>
            </p:grpSpPr>
            <p:grpSp>
              <p:nvGrpSpPr>
                <p:cNvPr id="2318" name="Google Shape;2318;p9"/>
                <p:cNvGrpSpPr/>
                <p:nvPr/>
              </p:nvGrpSpPr>
              <p:grpSpPr>
                <a:xfrm>
                  <a:off x="3941043" y="4413009"/>
                  <a:ext cx="736521" cy="614995"/>
                  <a:chOff x="3941043" y="4413009"/>
                  <a:chExt cx="736521" cy="614995"/>
                </a:xfrm>
              </p:grpSpPr>
              <p:sp>
                <p:nvSpPr>
                  <p:cNvPr id="2319" name="Google Shape;2319;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1" name="Google Shape;2321;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2" name="Google Shape;2322;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3" name="Google Shape;2323;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28" name="Google Shape;2328;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9" name="Google Shape;2329;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3" name="Google Shape;2333;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4" name="Google Shape;2334;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5" name="Google Shape;2335;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36" name="Google Shape;2336;p9"/>
                <p:cNvGrpSpPr/>
                <p:nvPr/>
              </p:nvGrpSpPr>
              <p:grpSpPr>
                <a:xfrm>
                  <a:off x="4642541" y="4895848"/>
                  <a:ext cx="658468" cy="817285"/>
                  <a:chOff x="4642541" y="4895848"/>
                  <a:chExt cx="658468" cy="817285"/>
                </a:xfrm>
              </p:grpSpPr>
              <p:sp>
                <p:nvSpPr>
                  <p:cNvPr id="2337" name="Google Shape;2337;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0" name="Google Shape;2340;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44" name="Google Shape;2344;p9"/>
                <p:cNvGrpSpPr/>
                <p:nvPr/>
              </p:nvGrpSpPr>
              <p:grpSpPr>
                <a:xfrm>
                  <a:off x="4622339" y="4578357"/>
                  <a:ext cx="901702" cy="548005"/>
                  <a:chOff x="4622339" y="4578357"/>
                  <a:chExt cx="901702" cy="548005"/>
                </a:xfrm>
              </p:grpSpPr>
              <p:sp>
                <p:nvSpPr>
                  <p:cNvPr id="2345" name="Google Shape;2345;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6" name="Google Shape;2346;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7" name="Google Shape;2347;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4" name="Google Shape;2354;p9"/>
                <p:cNvGrpSpPr/>
                <p:nvPr/>
              </p:nvGrpSpPr>
              <p:grpSpPr>
                <a:xfrm>
                  <a:off x="4451577" y="3990670"/>
                  <a:ext cx="607693" cy="875668"/>
                  <a:chOff x="4451577" y="3990670"/>
                  <a:chExt cx="607693" cy="875668"/>
                </a:xfrm>
              </p:grpSpPr>
              <p:sp>
                <p:nvSpPr>
                  <p:cNvPr id="2355" name="Google Shape;2355;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6" name="Google Shape;2356;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7" name="Google Shape;2357;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8" name="Google Shape;2358;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9" name="Google Shape;2359;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1" name="Google Shape;2361;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2" name="Google Shape;2362;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63" name="Google Shape;2363;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64" name="Google Shape;2364;p9"/>
              <p:cNvGrpSpPr/>
              <p:nvPr/>
            </p:nvGrpSpPr>
            <p:grpSpPr>
              <a:xfrm>
                <a:off x="4444136" y="4559738"/>
                <a:ext cx="610590" cy="528357"/>
                <a:chOff x="4444136" y="4559738"/>
                <a:chExt cx="610590" cy="528357"/>
              </a:xfrm>
            </p:grpSpPr>
            <p:sp>
              <p:nvSpPr>
                <p:cNvPr id="2365" name="Google Shape;2365;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6" name="Google Shape;2366;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7" name="Google Shape;2367;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8" name="Google Shape;2368;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9" name="Google Shape;2369;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0" name="Google Shape;2370;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1" name="Google Shape;2371;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2" name="Google Shape;2372;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3" name="Google Shape;2373;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4" name="Google Shape;2374;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5" name="Google Shape;2375;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6" name="Google Shape;2376;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7" name="Google Shape;2377;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8" name="Google Shape;2378;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9" name="Google Shape;2379;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0" name="Google Shape;2380;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81" name="Google Shape;2381;p9"/>
            <p:cNvGrpSpPr/>
            <p:nvPr/>
          </p:nvGrpSpPr>
          <p:grpSpPr>
            <a:xfrm>
              <a:off x="2132094" y="4608570"/>
              <a:ext cx="1637405" cy="1683248"/>
              <a:chOff x="6474904" y="1227742"/>
              <a:chExt cx="1837716" cy="1889167"/>
            </a:xfrm>
          </p:grpSpPr>
          <p:grpSp>
            <p:nvGrpSpPr>
              <p:cNvPr id="2382" name="Google Shape;2382;p9"/>
              <p:cNvGrpSpPr/>
              <p:nvPr/>
            </p:nvGrpSpPr>
            <p:grpSpPr>
              <a:xfrm>
                <a:off x="6474904" y="1227742"/>
                <a:ext cx="1837716" cy="1889167"/>
                <a:chOff x="6474904" y="1227742"/>
                <a:chExt cx="1837716" cy="1889167"/>
              </a:xfrm>
            </p:grpSpPr>
            <p:sp>
              <p:nvSpPr>
                <p:cNvPr id="2383" name="Google Shape;2383;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4" name="Google Shape;2384;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5" name="Google Shape;2385;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6" name="Google Shape;2386;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7" name="Google Shape;2387;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8" name="Google Shape;2388;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9" name="Google Shape;2389;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0" name="Google Shape;2390;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1" name="Google Shape;2391;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92" name="Google Shape;2392;p9"/>
                <p:cNvGrpSpPr/>
                <p:nvPr/>
              </p:nvGrpSpPr>
              <p:grpSpPr>
                <a:xfrm>
                  <a:off x="7305569" y="1235125"/>
                  <a:ext cx="429487" cy="913142"/>
                  <a:chOff x="7305569" y="1235125"/>
                  <a:chExt cx="429487" cy="913142"/>
                </a:xfrm>
              </p:grpSpPr>
              <p:sp>
                <p:nvSpPr>
                  <p:cNvPr id="2393" name="Google Shape;2393;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4" name="Google Shape;2394;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5" name="Google Shape;2395;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6" name="Google Shape;2396;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7" name="Google Shape;2397;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98" name="Google Shape;2398;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99" name="Google Shape;2399;p9"/>
                <p:cNvGrpSpPr/>
                <p:nvPr/>
              </p:nvGrpSpPr>
              <p:grpSpPr>
                <a:xfrm>
                  <a:off x="7344156" y="1838898"/>
                  <a:ext cx="968464" cy="529838"/>
                  <a:chOff x="7344156" y="1838898"/>
                  <a:chExt cx="968464" cy="529838"/>
                </a:xfrm>
              </p:grpSpPr>
              <p:sp>
                <p:nvSpPr>
                  <p:cNvPr id="2400" name="Google Shape;2400;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1" name="Google Shape;2401;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2" name="Google Shape;2402;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3" name="Google Shape;2403;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4" name="Google Shape;2404;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5" name="Google Shape;2405;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06" name="Google Shape;2406;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7" name="Google Shape;2407;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8" name="Google Shape;2408;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9" name="Google Shape;2409;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0" name="Google Shape;2410;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1" name="Google Shape;2411;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2" name="Google Shape;2412;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3" name="Google Shape;2413;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4" name="Google Shape;2414;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5" name="Google Shape;2415;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6" name="Google Shape;2416;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7" name="Google Shape;2417;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8" name="Google Shape;2418;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19" name="Google Shape;2419;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20" name="Google Shape;2420;p9"/>
              <p:cNvGrpSpPr/>
              <p:nvPr/>
            </p:nvGrpSpPr>
            <p:grpSpPr>
              <a:xfrm>
                <a:off x="7131798" y="1654499"/>
                <a:ext cx="446508" cy="686129"/>
                <a:chOff x="7131798" y="1654499"/>
                <a:chExt cx="446508" cy="686129"/>
              </a:xfrm>
            </p:grpSpPr>
            <p:sp>
              <p:nvSpPr>
                <p:cNvPr id="2421" name="Google Shape;2421;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2" name="Google Shape;2422;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3" name="Google Shape;2423;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4" name="Google Shape;2424;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5" name="Google Shape;2425;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6" name="Google Shape;2426;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7" name="Google Shape;2427;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8" name="Google Shape;2428;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9" name="Google Shape;2429;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0" name="Google Shape;2430;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1" name="Google Shape;2431;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2" name="Google Shape;2432;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3" name="Google Shape;2433;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4" name="Google Shape;2434;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5" name="Google Shape;2435;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6" name="Google Shape;2436;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437"/>
        <p:cNvGrpSpPr/>
        <p:nvPr/>
      </p:nvGrpSpPr>
      <p:grpSpPr>
        <a:xfrm>
          <a:off x="0" y="0"/>
          <a:ext cx="0" cy="0"/>
          <a:chOff x="0" y="0"/>
          <a:chExt cx="0" cy="0"/>
        </a:xfrm>
      </p:grpSpPr>
      <p:sp>
        <p:nvSpPr>
          <p:cNvPr id="2438" name="Google Shape;2438;p10"/>
          <p:cNvSpPr/>
          <p:nvPr/>
        </p:nvSpPr>
        <p:spPr>
          <a:xfrm rot="10800000">
            <a:off x="7341856" y="2900101"/>
            <a:ext cx="4881894" cy="3957899"/>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2439" name="Google Shape;2439;p10"/>
          <p:cNvSpPr txBox="1">
            <a:spLocks noGrp="1"/>
          </p:cNvSpPr>
          <p:nvPr>
            <p:ph type="subTitle" idx="1"/>
          </p:nvPr>
        </p:nvSpPr>
        <p:spPr>
          <a:xfrm>
            <a:off x="448877" y="2024175"/>
            <a:ext cx="4768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440" name="Google Shape;2440;p10"/>
          <p:cNvSpPr txBox="1">
            <a:spLocks noGrp="1"/>
          </p:cNvSpPr>
          <p:nvPr>
            <p:ph type="title"/>
          </p:nvPr>
        </p:nvSpPr>
        <p:spPr>
          <a:xfrm>
            <a:off x="415600" y="593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1" name="Google Shape;2441;p10"/>
          <p:cNvSpPr txBox="1">
            <a:spLocks noGrp="1"/>
          </p:cNvSpPr>
          <p:nvPr>
            <p:ph type="body" idx="2"/>
          </p:nvPr>
        </p:nvSpPr>
        <p:spPr>
          <a:xfrm>
            <a:off x="1228650"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2442" name="Google Shape;2442;p10"/>
          <p:cNvGrpSpPr/>
          <p:nvPr/>
        </p:nvGrpSpPr>
        <p:grpSpPr>
          <a:xfrm>
            <a:off x="5432701" y="-725815"/>
            <a:ext cx="7282828" cy="3391699"/>
            <a:chOff x="4984151" y="-522690"/>
            <a:chExt cx="7282828" cy="3391699"/>
          </a:xfrm>
        </p:grpSpPr>
        <p:grpSp>
          <p:nvGrpSpPr>
            <p:cNvPr id="2443" name="Google Shape;2443;p10"/>
            <p:cNvGrpSpPr/>
            <p:nvPr/>
          </p:nvGrpSpPr>
          <p:grpSpPr>
            <a:xfrm rot="3397682">
              <a:off x="5347396" y="-45387"/>
              <a:ext cx="2271324" cy="2093339"/>
              <a:chOff x="3371316" y="4540681"/>
              <a:chExt cx="2368067" cy="1923669"/>
            </a:xfrm>
          </p:grpSpPr>
          <p:sp>
            <p:nvSpPr>
              <p:cNvPr id="2444" name="Google Shape;2444;p10"/>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5" name="Google Shape;2445;p10"/>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6" name="Google Shape;2446;p10"/>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7" name="Google Shape;2447;p10"/>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8" name="Google Shape;2448;p10"/>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9" name="Google Shape;2449;p10"/>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0" name="Google Shape;2450;p10"/>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1" name="Google Shape;2451;p10"/>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2" name="Google Shape;2452;p10"/>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3" name="Google Shape;2453;p10"/>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4" name="Google Shape;2454;p10"/>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5" name="Google Shape;2455;p10"/>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6" name="Google Shape;2456;p10"/>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7" name="Google Shape;2457;p10"/>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58" name="Google Shape;2458;p10"/>
            <p:cNvGrpSpPr/>
            <p:nvPr/>
          </p:nvGrpSpPr>
          <p:grpSpPr>
            <a:xfrm rot="2342030">
              <a:off x="6091073" y="12702"/>
              <a:ext cx="1837777" cy="1889230"/>
              <a:chOff x="6474904" y="1227742"/>
              <a:chExt cx="1837716" cy="1889167"/>
            </a:xfrm>
          </p:grpSpPr>
          <p:grpSp>
            <p:nvGrpSpPr>
              <p:cNvPr id="2459" name="Google Shape;2459;p10"/>
              <p:cNvGrpSpPr/>
              <p:nvPr/>
            </p:nvGrpSpPr>
            <p:grpSpPr>
              <a:xfrm>
                <a:off x="6474904" y="1227742"/>
                <a:ext cx="1837716" cy="1889167"/>
                <a:chOff x="6474904" y="1227742"/>
                <a:chExt cx="1837716" cy="1889167"/>
              </a:xfrm>
            </p:grpSpPr>
            <p:sp>
              <p:nvSpPr>
                <p:cNvPr id="2460" name="Google Shape;2460;p10"/>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1" name="Google Shape;2461;p10"/>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2" name="Google Shape;2462;p10"/>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3" name="Google Shape;2463;p10"/>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4" name="Google Shape;2464;p10"/>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5" name="Google Shape;2465;p10"/>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6" name="Google Shape;2466;p10"/>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7" name="Google Shape;2467;p10"/>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8" name="Google Shape;2468;p10"/>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69" name="Google Shape;2469;p10"/>
                <p:cNvGrpSpPr/>
                <p:nvPr/>
              </p:nvGrpSpPr>
              <p:grpSpPr>
                <a:xfrm>
                  <a:off x="7305569" y="1235125"/>
                  <a:ext cx="429487" cy="913142"/>
                  <a:chOff x="7305569" y="1235125"/>
                  <a:chExt cx="429487" cy="913142"/>
                </a:xfrm>
              </p:grpSpPr>
              <p:sp>
                <p:nvSpPr>
                  <p:cNvPr id="2470" name="Google Shape;2470;p10"/>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1" name="Google Shape;2471;p10"/>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2" name="Google Shape;2472;p10"/>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3" name="Google Shape;2473;p10"/>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4" name="Google Shape;2474;p10"/>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75" name="Google Shape;2475;p10"/>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76" name="Google Shape;2476;p10"/>
                <p:cNvGrpSpPr/>
                <p:nvPr/>
              </p:nvGrpSpPr>
              <p:grpSpPr>
                <a:xfrm>
                  <a:off x="7344156" y="1838898"/>
                  <a:ext cx="968464" cy="529838"/>
                  <a:chOff x="7344156" y="1838898"/>
                  <a:chExt cx="968464" cy="529838"/>
                </a:xfrm>
              </p:grpSpPr>
              <p:sp>
                <p:nvSpPr>
                  <p:cNvPr id="2477" name="Google Shape;2477;p10"/>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8" name="Google Shape;2478;p10"/>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9" name="Google Shape;2479;p10"/>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0" name="Google Shape;2480;p10"/>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1" name="Google Shape;2481;p10"/>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2" name="Google Shape;2482;p10"/>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83" name="Google Shape;2483;p10"/>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4" name="Google Shape;2484;p10"/>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5" name="Google Shape;2485;p10"/>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6" name="Google Shape;2486;p10"/>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7" name="Google Shape;2487;p10"/>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8" name="Google Shape;2488;p10"/>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9" name="Google Shape;2489;p10"/>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0" name="Google Shape;2490;p10"/>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1" name="Google Shape;2491;p10"/>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2" name="Google Shape;2492;p10"/>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3" name="Google Shape;2493;p10"/>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4" name="Google Shape;2494;p10"/>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5" name="Google Shape;2495;p10"/>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6" name="Google Shape;2496;p10"/>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97" name="Google Shape;2497;p10"/>
              <p:cNvGrpSpPr/>
              <p:nvPr/>
            </p:nvGrpSpPr>
            <p:grpSpPr>
              <a:xfrm>
                <a:off x="7131798" y="1654499"/>
                <a:ext cx="446508" cy="686129"/>
                <a:chOff x="7131798" y="1654499"/>
                <a:chExt cx="446508" cy="686129"/>
              </a:xfrm>
            </p:grpSpPr>
            <p:sp>
              <p:nvSpPr>
                <p:cNvPr id="2498" name="Google Shape;2498;p10"/>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9" name="Google Shape;2499;p10"/>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0" name="Google Shape;2500;p10"/>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1" name="Google Shape;2501;p10"/>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2" name="Google Shape;2502;p10"/>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3" name="Google Shape;2503;p10"/>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4" name="Google Shape;2504;p10"/>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5" name="Google Shape;2505;p10"/>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6" name="Google Shape;2506;p10"/>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7" name="Google Shape;2507;p10"/>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8" name="Google Shape;2508;p10"/>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9" name="Google Shape;2509;p10"/>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0" name="Google Shape;2510;p10"/>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1" name="Google Shape;2511;p10"/>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2" name="Google Shape;2512;p10"/>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3" name="Google Shape;2513;p10"/>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14" name="Google Shape;2514;p10"/>
            <p:cNvGrpSpPr/>
            <p:nvPr/>
          </p:nvGrpSpPr>
          <p:grpSpPr>
            <a:xfrm>
              <a:off x="6847788" y="1055491"/>
              <a:ext cx="2133523" cy="635305"/>
              <a:chOff x="3657638" y="1390891"/>
              <a:chExt cx="2133523" cy="635305"/>
            </a:xfrm>
          </p:grpSpPr>
          <p:sp>
            <p:nvSpPr>
              <p:cNvPr id="2515" name="Google Shape;2515;p10"/>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6" name="Google Shape;2516;p10"/>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7" name="Google Shape;2517;p10"/>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8" name="Google Shape;2518;p10"/>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9" name="Google Shape;2519;p10"/>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0" name="Google Shape;2520;p10"/>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1" name="Google Shape;2521;p10"/>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2" name="Google Shape;2522;p10"/>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3" name="Google Shape;2523;p10"/>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4" name="Google Shape;2524;p10"/>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5" name="Google Shape;2525;p10"/>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26" name="Google Shape;2526;p10"/>
              <p:cNvGrpSpPr/>
              <p:nvPr/>
            </p:nvGrpSpPr>
            <p:grpSpPr>
              <a:xfrm>
                <a:off x="4635588" y="1644509"/>
                <a:ext cx="386303" cy="364659"/>
                <a:chOff x="4635588" y="1644509"/>
                <a:chExt cx="386303" cy="364659"/>
              </a:xfrm>
            </p:grpSpPr>
            <p:sp>
              <p:nvSpPr>
                <p:cNvPr id="2527" name="Google Shape;2527;p10"/>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8" name="Google Shape;2528;p10"/>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9" name="Google Shape;2529;p10"/>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30" name="Google Shape;2530;p10"/>
            <p:cNvGrpSpPr/>
            <p:nvPr/>
          </p:nvGrpSpPr>
          <p:grpSpPr>
            <a:xfrm>
              <a:off x="10555908" y="1452791"/>
              <a:ext cx="1711071" cy="528189"/>
              <a:chOff x="7365758" y="1788191"/>
              <a:chExt cx="1711071" cy="528189"/>
            </a:xfrm>
          </p:grpSpPr>
          <p:sp>
            <p:nvSpPr>
              <p:cNvPr id="2531" name="Google Shape;2531;p10"/>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2" name="Google Shape;2532;p10"/>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3" name="Google Shape;2533;p10"/>
            <p:cNvGrpSpPr/>
            <p:nvPr/>
          </p:nvGrpSpPr>
          <p:grpSpPr>
            <a:xfrm>
              <a:off x="10555565" y="1781664"/>
              <a:ext cx="1070534" cy="738263"/>
              <a:chOff x="7365415" y="2117064"/>
              <a:chExt cx="1070534" cy="738263"/>
            </a:xfrm>
          </p:grpSpPr>
          <p:sp>
            <p:nvSpPr>
              <p:cNvPr id="2534" name="Google Shape;2534;p10"/>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5" name="Google Shape;2535;p10"/>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6" name="Google Shape;2536;p10"/>
            <p:cNvGrpSpPr/>
            <p:nvPr/>
          </p:nvGrpSpPr>
          <p:grpSpPr>
            <a:xfrm>
              <a:off x="9642766" y="58249"/>
              <a:ext cx="2368066" cy="1923668"/>
              <a:chOff x="6452616" y="393649"/>
              <a:chExt cx="2368066" cy="1923668"/>
            </a:xfrm>
          </p:grpSpPr>
          <p:sp>
            <p:nvSpPr>
              <p:cNvPr id="2537" name="Google Shape;2537;p10"/>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8" name="Google Shape;2538;p10"/>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9" name="Google Shape;2539;p10"/>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0" name="Google Shape;2540;p10"/>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1" name="Google Shape;2541;p10"/>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2" name="Google Shape;2542;p10"/>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3" name="Google Shape;2543;p10"/>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4" name="Google Shape;2544;p10"/>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5" name="Google Shape;2545;p10"/>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6" name="Google Shape;2546;p10"/>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7" name="Google Shape;2547;p10"/>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8" name="Google Shape;2548;p10"/>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9" name="Google Shape;2549;p10"/>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0" name="Google Shape;2550;p10"/>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1" name="Google Shape;2551;p10"/>
            <p:cNvGrpSpPr/>
            <p:nvPr/>
          </p:nvGrpSpPr>
          <p:grpSpPr>
            <a:xfrm>
              <a:off x="7634743" y="432353"/>
              <a:ext cx="1029385" cy="1090421"/>
              <a:chOff x="4444593" y="767753"/>
              <a:chExt cx="1029385" cy="1090421"/>
            </a:xfrm>
          </p:grpSpPr>
          <p:sp>
            <p:nvSpPr>
              <p:cNvPr id="2552" name="Google Shape;2552;p10"/>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3" name="Google Shape;2553;p10"/>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4" name="Google Shape;2554;p10"/>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5" name="Google Shape;2555;p10"/>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6" name="Google Shape;2556;p10"/>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7" name="Google Shape;2557;p10"/>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8" name="Google Shape;2558;p10"/>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9" name="Google Shape;2559;p10"/>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0" name="Google Shape;2560;p10"/>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1" name="Google Shape;2561;p10"/>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62" name="Google Shape;2562;p10"/>
            <p:cNvGrpSpPr/>
            <p:nvPr/>
          </p:nvGrpSpPr>
          <p:grpSpPr>
            <a:xfrm>
              <a:off x="9154133" y="357233"/>
              <a:ext cx="1002639" cy="771549"/>
              <a:chOff x="5963983" y="692633"/>
              <a:chExt cx="1002639" cy="771549"/>
            </a:xfrm>
          </p:grpSpPr>
          <p:sp>
            <p:nvSpPr>
              <p:cNvPr id="2563" name="Google Shape;2563;p10"/>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4" name="Google Shape;2564;p10"/>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5" name="Google Shape;2565;p10"/>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6" name="Google Shape;2566;p10"/>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7" name="Google Shape;2567;p10"/>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8" name="Google Shape;2568;p10"/>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9" name="Google Shape;2569;p10"/>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0" name="Google Shape;2570;p10"/>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1" name="Google Shape;2571;p10"/>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2" name="Google Shape;2572;p10"/>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3" name="Google Shape;2573;p10"/>
            <p:cNvGrpSpPr/>
            <p:nvPr/>
          </p:nvGrpSpPr>
          <p:grpSpPr>
            <a:xfrm>
              <a:off x="8176525" y="24645"/>
              <a:ext cx="1059217" cy="1354797"/>
              <a:chOff x="4986375" y="360045"/>
              <a:chExt cx="1059217" cy="1354797"/>
            </a:xfrm>
          </p:grpSpPr>
          <p:sp>
            <p:nvSpPr>
              <p:cNvPr id="2574" name="Google Shape;2574;p10"/>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5" name="Google Shape;2575;p10"/>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6" name="Google Shape;2576;p10"/>
            <p:cNvGrpSpPr/>
            <p:nvPr/>
          </p:nvGrpSpPr>
          <p:grpSpPr>
            <a:xfrm>
              <a:off x="9271405" y="692353"/>
              <a:ext cx="1555394" cy="746440"/>
              <a:chOff x="6081255" y="1027753"/>
              <a:chExt cx="1555394" cy="746440"/>
            </a:xfrm>
          </p:grpSpPr>
          <p:sp>
            <p:nvSpPr>
              <p:cNvPr id="2577" name="Google Shape;2577;p10"/>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8" name="Google Shape;2578;p10"/>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9" name="Google Shape;2579;p10"/>
            <p:cNvGrpSpPr/>
            <p:nvPr/>
          </p:nvGrpSpPr>
          <p:grpSpPr>
            <a:xfrm>
              <a:off x="9493404" y="979842"/>
              <a:ext cx="1837716" cy="1889167"/>
              <a:chOff x="6474904" y="1227742"/>
              <a:chExt cx="1837716" cy="1889167"/>
            </a:xfrm>
          </p:grpSpPr>
          <p:grpSp>
            <p:nvGrpSpPr>
              <p:cNvPr id="2580" name="Google Shape;2580;p10"/>
              <p:cNvGrpSpPr/>
              <p:nvPr/>
            </p:nvGrpSpPr>
            <p:grpSpPr>
              <a:xfrm>
                <a:off x="6474904" y="1227742"/>
                <a:ext cx="1837716" cy="1889167"/>
                <a:chOff x="6474904" y="1227742"/>
                <a:chExt cx="1837716" cy="1889167"/>
              </a:xfrm>
            </p:grpSpPr>
            <p:sp>
              <p:nvSpPr>
                <p:cNvPr id="2581" name="Google Shape;2581;p10"/>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2" name="Google Shape;2582;p10"/>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3" name="Google Shape;2583;p10"/>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4" name="Google Shape;2584;p10"/>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5" name="Google Shape;2585;p10"/>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6" name="Google Shape;2586;p10"/>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7" name="Google Shape;2587;p10"/>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8" name="Google Shape;2588;p10"/>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9" name="Google Shape;2589;p10"/>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0" name="Google Shape;2590;p10"/>
                <p:cNvGrpSpPr/>
                <p:nvPr/>
              </p:nvGrpSpPr>
              <p:grpSpPr>
                <a:xfrm>
                  <a:off x="7305569" y="1235125"/>
                  <a:ext cx="429487" cy="913142"/>
                  <a:chOff x="7305569" y="1235125"/>
                  <a:chExt cx="429487" cy="913142"/>
                </a:xfrm>
              </p:grpSpPr>
              <p:sp>
                <p:nvSpPr>
                  <p:cNvPr id="2591" name="Google Shape;2591;p10"/>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2" name="Google Shape;2592;p10"/>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3" name="Google Shape;2593;p10"/>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4" name="Google Shape;2594;p10"/>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5" name="Google Shape;2595;p10"/>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96" name="Google Shape;2596;p10"/>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7" name="Google Shape;2597;p10"/>
                <p:cNvGrpSpPr/>
                <p:nvPr/>
              </p:nvGrpSpPr>
              <p:grpSpPr>
                <a:xfrm>
                  <a:off x="7344156" y="1838898"/>
                  <a:ext cx="968464" cy="529838"/>
                  <a:chOff x="7344156" y="1838898"/>
                  <a:chExt cx="968464" cy="529838"/>
                </a:xfrm>
              </p:grpSpPr>
              <p:sp>
                <p:nvSpPr>
                  <p:cNvPr id="2598" name="Google Shape;2598;p10"/>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9" name="Google Shape;2599;p10"/>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0" name="Google Shape;2600;p10"/>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1" name="Google Shape;2601;p10"/>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2" name="Google Shape;2602;p10"/>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3" name="Google Shape;2603;p10"/>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04" name="Google Shape;2604;p10"/>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5" name="Google Shape;2605;p10"/>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6" name="Google Shape;2606;p10"/>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7" name="Google Shape;2607;p10"/>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8" name="Google Shape;2608;p10"/>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9" name="Google Shape;2609;p10"/>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0" name="Google Shape;2610;p10"/>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1" name="Google Shape;2611;p10"/>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2" name="Google Shape;2612;p10"/>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3" name="Google Shape;2613;p10"/>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4" name="Google Shape;2614;p10"/>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5" name="Google Shape;2615;p10"/>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6" name="Google Shape;2616;p10"/>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7" name="Google Shape;2617;p10"/>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18" name="Google Shape;2618;p10"/>
              <p:cNvGrpSpPr/>
              <p:nvPr/>
            </p:nvGrpSpPr>
            <p:grpSpPr>
              <a:xfrm>
                <a:off x="7131798" y="1654499"/>
                <a:ext cx="446508" cy="686129"/>
                <a:chOff x="7131798" y="1654499"/>
                <a:chExt cx="446508" cy="686129"/>
              </a:xfrm>
            </p:grpSpPr>
            <p:sp>
              <p:nvSpPr>
                <p:cNvPr id="2619" name="Google Shape;2619;p10"/>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0" name="Google Shape;2620;p10"/>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1" name="Google Shape;2621;p10"/>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2" name="Google Shape;2622;p10"/>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3" name="Google Shape;2623;p10"/>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4" name="Google Shape;2624;p10"/>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5" name="Google Shape;2625;p10"/>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6" name="Google Shape;2626;p10"/>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7" name="Google Shape;2627;p10"/>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8" name="Google Shape;2628;p10"/>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9" name="Google Shape;2629;p10"/>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0" name="Google Shape;2630;p10"/>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1" name="Google Shape;2631;p10"/>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2" name="Google Shape;2632;p10"/>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3" name="Google Shape;2633;p10"/>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4" name="Google Shape;2634;p10"/>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35" name="Google Shape;2635;p10"/>
            <p:cNvGrpSpPr/>
            <p:nvPr/>
          </p:nvGrpSpPr>
          <p:grpSpPr>
            <a:xfrm>
              <a:off x="8152368" y="433370"/>
              <a:ext cx="1582998" cy="1722463"/>
              <a:chOff x="3941043" y="3990670"/>
              <a:chExt cx="1582998" cy="1722463"/>
            </a:xfrm>
          </p:grpSpPr>
          <p:grpSp>
            <p:nvGrpSpPr>
              <p:cNvPr id="2636" name="Google Shape;2636;p10"/>
              <p:cNvGrpSpPr/>
              <p:nvPr/>
            </p:nvGrpSpPr>
            <p:grpSpPr>
              <a:xfrm>
                <a:off x="3941043" y="3990670"/>
                <a:ext cx="1582998" cy="1722463"/>
                <a:chOff x="3941043" y="3990670"/>
                <a:chExt cx="1582998" cy="1722463"/>
              </a:xfrm>
            </p:grpSpPr>
            <p:grpSp>
              <p:nvGrpSpPr>
                <p:cNvPr id="2637" name="Google Shape;2637;p10"/>
                <p:cNvGrpSpPr/>
                <p:nvPr/>
              </p:nvGrpSpPr>
              <p:grpSpPr>
                <a:xfrm>
                  <a:off x="3941043" y="4413009"/>
                  <a:ext cx="736521" cy="614995"/>
                  <a:chOff x="3941043" y="4413009"/>
                  <a:chExt cx="736521" cy="614995"/>
                </a:xfrm>
              </p:grpSpPr>
              <p:sp>
                <p:nvSpPr>
                  <p:cNvPr id="2638" name="Google Shape;2638;p10"/>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9" name="Google Shape;2639;p10"/>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0" name="Google Shape;2640;p10"/>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1" name="Google Shape;2641;p10"/>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2" name="Google Shape;2642;p10"/>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3" name="Google Shape;2643;p10"/>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4" name="Google Shape;2644;p10"/>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5" name="Google Shape;2645;p10"/>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6" name="Google Shape;2646;p10"/>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47" name="Google Shape;2647;p10"/>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8" name="Google Shape;2648;p10"/>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9" name="Google Shape;2649;p10"/>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0" name="Google Shape;2650;p10"/>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1" name="Google Shape;2651;p10"/>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2" name="Google Shape;2652;p10"/>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3" name="Google Shape;2653;p10"/>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4" name="Google Shape;2654;p10"/>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55" name="Google Shape;2655;p10"/>
                <p:cNvGrpSpPr/>
                <p:nvPr/>
              </p:nvGrpSpPr>
              <p:grpSpPr>
                <a:xfrm>
                  <a:off x="4642541" y="4895848"/>
                  <a:ext cx="658468" cy="817285"/>
                  <a:chOff x="4642541" y="4895848"/>
                  <a:chExt cx="658468" cy="817285"/>
                </a:xfrm>
              </p:grpSpPr>
              <p:sp>
                <p:nvSpPr>
                  <p:cNvPr id="2656" name="Google Shape;2656;p10"/>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7" name="Google Shape;2657;p10"/>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8" name="Google Shape;2658;p10"/>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9" name="Google Shape;2659;p10"/>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0" name="Google Shape;2660;p10"/>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1" name="Google Shape;2661;p10"/>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2" name="Google Shape;2662;p10"/>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63" name="Google Shape;2663;p10"/>
                <p:cNvGrpSpPr/>
                <p:nvPr/>
              </p:nvGrpSpPr>
              <p:grpSpPr>
                <a:xfrm>
                  <a:off x="4622339" y="4578357"/>
                  <a:ext cx="901702" cy="548005"/>
                  <a:chOff x="4622339" y="4578357"/>
                  <a:chExt cx="901702" cy="548005"/>
                </a:xfrm>
              </p:grpSpPr>
              <p:sp>
                <p:nvSpPr>
                  <p:cNvPr id="2664" name="Google Shape;2664;p10"/>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5" name="Google Shape;2665;p10"/>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6" name="Google Shape;2666;p10"/>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7" name="Google Shape;2667;p10"/>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8" name="Google Shape;2668;p10"/>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9" name="Google Shape;2669;p10"/>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0" name="Google Shape;2670;p10"/>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1" name="Google Shape;2671;p10"/>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2" name="Google Shape;2672;p10"/>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73" name="Google Shape;2673;p10"/>
                <p:cNvGrpSpPr/>
                <p:nvPr/>
              </p:nvGrpSpPr>
              <p:grpSpPr>
                <a:xfrm>
                  <a:off x="4451577" y="3990670"/>
                  <a:ext cx="607693" cy="875668"/>
                  <a:chOff x="4451577" y="3990670"/>
                  <a:chExt cx="607693" cy="875668"/>
                </a:xfrm>
              </p:grpSpPr>
              <p:sp>
                <p:nvSpPr>
                  <p:cNvPr id="2674" name="Google Shape;2674;p10"/>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10"/>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10"/>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10"/>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8" name="Google Shape;2678;p10"/>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10"/>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0" name="Google Shape;2680;p10"/>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1" name="Google Shape;2681;p10"/>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82" name="Google Shape;2682;p10"/>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83" name="Google Shape;2683;p10"/>
              <p:cNvGrpSpPr/>
              <p:nvPr/>
            </p:nvGrpSpPr>
            <p:grpSpPr>
              <a:xfrm>
                <a:off x="4444136" y="4559738"/>
                <a:ext cx="610590" cy="528357"/>
                <a:chOff x="4444136" y="4559738"/>
                <a:chExt cx="610590" cy="528357"/>
              </a:xfrm>
            </p:grpSpPr>
            <p:sp>
              <p:nvSpPr>
                <p:cNvPr id="2684" name="Google Shape;2684;p10"/>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5" name="Google Shape;2685;p10"/>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6" name="Google Shape;2686;p10"/>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7" name="Google Shape;2687;p10"/>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8" name="Google Shape;2688;p10"/>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9" name="Google Shape;2689;p10"/>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0" name="Google Shape;2690;p10"/>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1" name="Google Shape;2691;p10"/>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2" name="Google Shape;2692;p10"/>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3" name="Google Shape;2693;p10"/>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4" name="Google Shape;2694;p10"/>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5" name="Google Shape;2695;p10"/>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6" name="Google Shape;2696;p10"/>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7" name="Google Shape;2697;p10"/>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8" name="Google Shape;2698;p10"/>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9" name="Google Shape;2699;p10"/>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700" name="Google Shape;2700;p10"/>
          <p:cNvGrpSpPr/>
          <p:nvPr/>
        </p:nvGrpSpPr>
        <p:grpSpPr>
          <a:xfrm flipH="1">
            <a:off x="10432261" y="5388059"/>
            <a:ext cx="1711061" cy="1384397"/>
            <a:chOff x="806499" y="1114972"/>
            <a:chExt cx="1711061" cy="1384397"/>
          </a:xfrm>
        </p:grpSpPr>
        <p:sp>
          <p:nvSpPr>
            <p:cNvPr id="2701" name="Google Shape;2701;p10"/>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2" name="Google Shape;2702;p10"/>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03" name="Google Shape;2703;p10"/>
            <p:cNvGrpSpPr/>
            <p:nvPr/>
          </p:nvGrpSpPr>
          <p:grpSpPr>
            <a:xfrm>
              <a:off x="806499" y="1114972"/>
              <a:ext cx="1711061" cy="1320036"/>
              <a:chOff x="997974" y="715450"/>
              <a:chExt cx="5984822" cy="4617124"/>
            </a:xfrm>
          </p:grpSpPr>
          <p:sp>
            <p:nvSpPr>
              <p:cNvPr id="2704" name="Google Shape;2704;p10"/>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5" name="Google Shape;2705;p10"/>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6" name="Google Shape;2706;p10"/>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7" name="Google Shape;2707;p10"/>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08" name="Google Shape;2708;p10"/>
              <p:cNvGrpSpPr/>
              <p:nvPr/>
            </p:nvGrpSpPr>
            <p:grpSpPr>
              <a:xfrm>
                <a:off x="2417916" y="2324878"/>
                <a:ext cx="4203533" cy="2631820"/>
                <a:chOff x="2417916" y="2358053"/>
                <a:chExt cx="4203533" cy="2631820"/>
              </a:xfrm>
            </p:grpSpPr>
            <p:sp>
              <p:nvSpPr>
                <p:cNvPr id="2709" name="Google Shape;2709;p10"/>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0" name="Google Shape;2710;p10"/>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1" name="Google Shape;2711;p10"/>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2" name="Google Shape;2712;p10"/>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3" name="Google Shape;2713;p10"/>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4" name="Google Shape;2714;p10"/>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5" name="Google Shape;2715;p10"/>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6" name="Google Shape;2716;p10"/>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7" name="Google Shape;2717;p10"/>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8" name="Google Shape;2718;p10"/>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9" name="Google Shape;2719;p10"/>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0" name="Google Shape;2720;p10"/>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21" name="Google Shape;2721;p10"/>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2" name="Google Shape;2722;p10"/>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3" name="Google Shape;2723;p10"/>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4" name="Google Shape;2724;p10"/>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5" name="Google Shape;2725;p10"/>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6" name="Google Shape;2726;p10"/>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7" name="Google Shape;2727;p10"/>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8" name="Google Shape;2728;p10"/>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9" name="Google Shape;2729;p10"/>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2730" name="Google Shape;2730;p10"/>
          <p:cNvGrpSpPr/>
          <p:nvPr/>
        </p:nvGrpSpPr>
        <p:grpSpPr>
          <a:xfrm>
            <a:off x="8466149" y="5313909"/>
            <a:ext cx="1711061" cy="1384397"/>
            <a:chOff x="806499" y="1114972"/>
            <a:chExt cx="1711061" cy="1384397"/>
          </a:xfrm>
        </p:grpSpPr>
        <p:sp>
          <p:nvSpPr>
            <p:cNvPr id="2731" name="Google Shape;2731;p10"/>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2" name="Google Shape;2732;p10"/>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3" name="Google Shape;2733;p10"/>
            <p:cNvGrpSpPr/>
            <p:nvPr/>
          </p:nvGrpSpPr>
          <p:grpSpPr>
            <a:xfrm>
              <a:off x="806499" y="1114972"/>
              <a:ext cx="1711061" cy="1320036"/>
              <a:chOff x="997974" y="715450"/>
              <a:chExt cx="5984822" cy="4617124"/>
            </a:xfrm>
          </p:grpSpPr>
          <p:sp>
            <p:nvSpPr>
              <p:cNvPr id="2734" name="Google Shape;2734;p10"/>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5" name="Google Shape;2735;p10"/>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6" name="Google Shape;2736;p10"/>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7" name="Google Shape;2737;p10"/>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8" name="Google Shape;2738;p10"/>
              <p:cNvGrpSpPr/>
              <p:nvPr/>
            </p:nvGrpSpPr>
            <p:grpSpPr>
              <a:xfrm>
                <a:off x="2417916" y="2324878"/>
                <a:ext cx="4203533" cy="2631820"/>
                <a:chOff x="2417916" y="2358053"/>
                <a:chExt cx="4203533" cy="2631820"/>
              </a:xfrm>
            </p:grpSpPr>
            <p:sp>
              <p:nvSpPr>
                <p:cNvPr id="2739" name="Google Shape;2739;p10"/>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0" name="Google Shape;2740;p10"/>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1" name="Google Shape;2741;p10"/>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2" name="Google Shape;2742;p10"/>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3" name="Google Shape;2743;p10"/>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4" name="Google Shape;2744;p10"/>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5" name="Google Shape;2745;p10"/>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6" name="Google Shape;2746;p10"/>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7" name="Google Shape;2747;p10"/>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8" name="Google Shape;2748;p10"/>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9" name="Google Shape;2749;p10"/>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0" name="Google Shape;2750;p10"/>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1" name="Google Shape;2751;p10"/>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2" name="Google Shape;2752;p10"/>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10"/>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10"/>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10"/>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10"/>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7" name="Google Shape;2757;p10"/>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8" name="Google Shape;2758;p10"/>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9" name="Google Shape;2759;p10"/>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Medium"/>
              <a:buNone/>
              <a:defRPr sz="4000">
                <a:solidFill>
                  <a:schemeClr val="dk1"/>
                </a:solidFill>
                <a:latin typeface="Playfair Display Medium"/>
                <a:ea typeface="Playfair Display Medium"/>
                <a:cs typeface="Playfair Display Medium"/>
                <a:sym typeface="Playfair Display Medium"/>
              </a:defRPr>
            </a:lvl1pPr>
            <a:lvl2pPr lvl="1">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2pPr>
            <a:lvl3pPr lvl="2">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3pPr>
            <a:lvl4pPr lvl="3">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4pPr>
            <a:lvl5pPr lvl="4">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5pPr>
            <a:lvl6pPr lvl="5">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6pPr>
            <a:lvl7pPr lvl="6">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7pPr>
            <a:lvl8pPr lvl="7">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8pPr>
            <a:lvl9pPr lvl="8">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1pPr>
            <a:lvl2pPr marL="914400" lvl="1"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2pPr>
            <a:lvl3pPr marL="1371600" lvl="2"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3pPr>
            <a:lvl4pPr marL="1828800" lvl="3"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4pPr>
            <a:lvl5pPr marL="2286000" lvl="4"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5pPr>
            <a:lvl6pPr marL="2743200" lvl="5"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6pPr>
            <a:lvl7pPr marL="3200400" lvl="6"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7pPr>
            <a:lvl8pPr marL="3657600" lvl="7"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8pPr>
            <a:lvl9pPr marL="4114800" lvl="8" indent="-349250">
              <a:lnSpc>
                <a:spcPct val="115000"/>
              </a:lnSpc>
              <a:spcBef>
                <a:spcPts val="2100"/>
              </a:spcBef>
              <a:spcAft>
                <a:spcPts val="2100"/>
              </a:spcAft>
              <a:buClr>
                <a:schemeClr val="dk2"/>
              </a:buClr>
              <a:buSzPts val="1900"/>
              <a:buFont typeface="PT Serif"/>
              <a:buChar char="■"/>
              <a:defRPr sz="1900">
                <a:solidFill>
                  <a:schemeClr val="dk2"/>
                </a:solidFill>
                <a:latin typeface="PT Serif"/>
                <a:ea typeface="PT Serif"/>
                <a:cs typeface="PT Serif"/>
                <a:sym typeface="PT Serif"/>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37"/>
        <p:cNvGrpSpPr/>
        <p:nvPr/>
      </p:nvGrpSpPr>
      <p:grpSpPr>
        <a:xfrm>
          <a:off x="0" y="0"/>
          <a:ext cx="0" cy="0"/>
          <a:chOff x="0" y="0"/>
          <a:chExt cx="0" cy="0"/>
        </a:xfrm>
      </p:grpSpPr>
      <p:sp>
        <p:nvSpPr>
          <p:cNvPr id="3938" name="Google Shape;3938;p17"/>
          <p:cNvSpPr txBox="1"/>
          <p:nvPr/>
        </p:nvSpPr>
        <p:spPr>
          <a:xfrm>
            <a:off x="2684700" y="2016600"/>
            <a:ext cx="6822600" cy="320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0" b="1">
                <a:solidFill>
                  <a:schemeClr val="dk1"/>
                </a:solidFill>
                <a:latin typeface="PT Serif"/>
                <a:ea typeface="PT Serif"/>
                <a:cs typeface="PT Serif"/>
                <a:sym typeface="PT Serif"/>
              </a:rPr>
              <a:t>Aphasia Book Club </a:t>
            </a:r>
            <a:endParaRPr sz="7000" b="1">
              <a:solidFill>
                <a:schemeClr val="dk1"/>
              </a:solidFill>
              <a:latin typeface="PT Serif"/>
              <a:ea typeface="PT Serif"/>
              <a:cs typeface="PT Serif"/>
              <a:sym typeface="PT Serif"/>
            </a:endParaRPr>
          </a:p>
          <a:p>
            <a:pPr marL="0" lvl="0" indent="0" algn="ctr" rtl="0">
              <a:spcBef>
                <a:spcPts val="0"/>
              </a:spcBef>
              <a:spcAft>
                <a:spcPts val="0"/>
              </a:spcAft>
              <a:buNone/>
            </a:pPr>
            <a:r>
              <a:rPr lang="en" sz="5200" b="1">
                <a:solidFill>
                  <a:schemeClr val="dk1"/>
                </a:solidFill>
                <a:latin typeface="PT Serif"/>
                <a:ea typeface="PT Serif"/>
                <a:cs typeface="PT Serif"/>
                <a:sym typeface="PT Serif"/>
              </a:rPr>
              <a:t>Week 10</a:t>
            </a:r>
            <a:r>
              <a:rPr lang="en" sz="5600" b="1">
                <a:solidFill>
                  <a:schemeClr val="dk1"/>
                </a:solidFill>
                <a:latin typeface="PT Serif"/>
                <a:ea typeface="PT Serif"/>
                <a:cs typeface="PT Serif"/>
                <a:sym typeface="PT Serif"/>
              </a:rPr>
              <a:t> </a:t>
            </a:r>
            <a:endParaRPr sz="5600" b="1">
              <a:solidFill>
                <a:schemeClr val="dk1"/>
              </a:solidFill>
              <a:latin typeface="PT Serif"/>
              <a:ea typeface="PT Serif"/>
              <a:cs typeface="PT Serif"/>
              <a:sym typeface="PT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p:sp>
        <p:nvSpPr>
          <p:cNvPr id="3999" name="Google Shape;3999;p26"/>
          <p:cNvSpPr txBox="1">
            <a:spLocks noGrp="1"/>
          </p:cNvSpPr>
          <p:nvPr>
            <p:ph type="title"/>
          </p:nvPr>
        </p:nvSpPr>
        <p:spPr>
          <a:xfrm>
            <a:off x="3010800" y="299225"/>
            <a:ext cx="61704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Discussion Question #1</a:t>
            </a:r>
            <a:endParaRPr/>
          </a:p>
        </p:txBody>
      </p:sp>
      <p:sp>
        <p:nvSpPr>
          <p:cNvPr id="4000" name="Google Shape;4000;p26"/>
          <p:cNvSpPr txBox="1">
            <a:spLocks noGrp="1"/>
          </p:cNvSpPr>
          <p:nvPr>
            <p:ph type="body" idx="1"/>
          </p:nvPr>
        </p:nvSpPr>
        <p:spPr>
          <a:xfrm>
            <a:off x="1220000" y="1587175"/>
            <a:ext cx="10316100" cy="34713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2100"/>
              </a:spcAft>
              <a:buClr>
                <a:schemeClr val="hlink"/>
              </a:buClr>
              <a:buSzPts val="1100"/>
              <a:buFont typeface="Arial"/>
              <a:buNone/>
            </a:pPr>
            <a:r>
              <a:rPr lang="en" sz="3600">
                <a:solidFill>
                  <a:schemeClr val="dk1"/>
                </a:solidFill>
              </a:rPr>
              <a:t>In the Chapter, </a:t>
            </a:r>
            <a:r>
              <a:rPr lang="en" sz="3600" i="1">
                <a:solidFill>
                  <a:schemeClr val="dk1"/>
                </a:solidFill>
              </a:rPr>
              <a:t>Love is Pain,</a:t>
            </a:r>
            <a:r>
              <a:rPr lang="en" sz="3600">
                <a:solidFill>
                  <a:schemeClr val="dk1"/>
                </a:solidFill>
              </a:rPr>
              <a:t> Nora says</a:t>
            </a:r>
            <a:r>
              <a:rPr lang="en" sz="3600" i="1">
                <a:solidFill>
                  <a:schemeClr val="dk1"/>
                </a:solidFill>
              </a:rPr>
              <a:t>“It seems impossible to live without hurting people. So why live it all?”</a:t>
            </a:r>
            <a:r>
              <a:rPr lang="en" sz="3600">
                <a:solidFill>
                  <a:schemeClr val="dk1"/>
                </a:solidFill>
              </a:rPr>
              <a:t> (pg 186). What are your thoughts about this statement? What advice would you give to Nora about feeling this way?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4"/>
        <p:cNvGrpSpPr/>
        <p:nvPr/>
      </p:nvGrpSpPr>
      <p:grpSpPr>
        <a:xfrm>
          <a:off x="0" y="0"/>
          <a:ext cx="0" cy="0"/>
          <a:chOff x="0" y="0"/>
          <a:chExt cx="0" cy="0"/>
        </a:xfrm>
      </p:grpSpPr>
      <p:sp>
        <p:nvSpPr>
          <p:cNvPr id="4005" name="Google Shape;4005;p27"/>
          <p:cNvSpPr txBox="1">
            <a:spLocks noGrp="1"/>
          </p:cNvSpPr>
          <p:nvPr>
            <p:ph type="title"/>
          </p:nvPr>
        </p:nvSpPr>
        <p:spPr>
          <a:xfrm>
            <a:off x="3305250" y="311075"/>
            <a:ext cx="5581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Multiple Choice #2</a:t>
            </a:r>
            <a:endParaRPr/>
          </a:p>
        </p:txBody>
      </p:sp>
      <p:sp>
        <p:nvSpPr>
          <p:cNvPr id="4006" name="Google Shape;4006;p27"/>
          <p:cNvSpPr txBox="1">
            <a:spLocks noGrp="1"/>
          </p:cNvSpPr>
          <p:nvPr>
            <p:ph type="body" idx="1"/>
          </p:nvPr>
        </p:nvSpPr>
        <p:spPr>
          <a:xfrm>
            <a:off x="1042325" y="1835900"/>
            <a:ext cx="10517400" cy="37794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0"/>
              </a:spcAft>
              <a:buClr>
                <a:schemeClr val="hlink"/>
              </a:buClr>
              <a:buSzPts val="1100"/>
              <a:buFont typeface="Arial"/>
              <a:buNone/>
            </a:pPr>
            <a:r>
              <a:rPr lang="en" sz="2600">
                <a:solidFill>
                  <a:schemeClr val="dk1"/>
                </a:solidFill>
              </a:rPr>
              <a:t>In the chapter, </a:t>
            </a:r>
            <a:r>
              <a:rPr lang="en" sz="2600" i="1">
                <a:solidFill>
                  <a:schemeClr val="dk1"/>
                </a:solidFill>
              </a:rPr>
              <a:t>The Podcast of Revelations</a:t>
            </a:r>
            <a:r>
              <a:rPr lang="en" sz="2600">
                <a:solidFill>
                  <a:schemeClr val="dk1"/>
                </a:solidFill>
              </a:rPr>
              <a:t>,  Nora walked out of the interview because she heard what news?</a:t>
            </a:r>
            <a:endParaRPr sz="2600">
              <a:solidFill>
                <a:schemeClr val="dk1"/>
              </a:solidFill>
            </a:endParaRPr>
          </a:p>
          <a:p>
            <a:pPr marL="457200" lvl="0" indent="-393700" algn="l" rtl="0">
              <a:lnSpc>
                <a:spcPct val="150000"/>
              </a:lnSpc>
              <a:spcBef>
                <a:spcPts val="2100"/>
              </a:spcBef>
              <a:spcAft>
                <a:spcPts val="0"/>
              </a:spcAft>
              <a:buClr>
                <a:schemeClr val="dk1"/>
              </a:buClr>
              <a:buSzPts val="2600"/>
              <a:buAutoNum type="alphaLcPeriod"/>
            </a:pPr>
            <a:r>
              <a:rPr lang="en" sz="2600">
                <a:solidFill>
                  <a:schemeClr val="dk1"/>
                </a:solidFill>
              </a:rPr>
              <a:t>Her brother had overdosed in this reality  </a:t>
            </a:r>
            <a:endParaRPr sz="2600">
              <a:solidFill>
                <a:schemeClr val="dk1"/>
              </a:solidFill>
            </a:endParaRPr>
          </a:p>
          <a:p>
            <a:pPr marL="457200" lvl="0" indent="-393700" algn="l" rtl="0">
              <a:lnSpc>
                <a:spcPct val="150000"/>
              </a:lnSpc>
              <a:spcBef>
                <a:spcPts val="0"/>
              </a:spcBef>
              <a:spcAft>
                <a:spcPts val="0"/>
              </a:spcAft>
              <a:buClr>
                <a:schemeClr val="dk1"/>
              </a:buClr>
              <a:buSzPts val="2600"/>
              <a:buAutoNum type="alphaLcPeriod"/>
            </a:pPr>
            <a:r>
              <a:rPr lang="en" sz="2600">
                <a:solidFill>
                  <a:schemeClr val="dk1"/>
                </a:solidFill>
              </a:rPr>
              <a:t>Voltaire ran away </a:t>
            </a:r>
            <a:endParaRPr sz="2600">
              <a:solidFill>
                <a:schemeClr val="dk1"/>
              </a:solidFill>
            </a:endParaRPr>
          </a:p>
          <a:p>
            <a:pPr marL="457200" lvl="0" indent="-393700" algn="l" rtl="0">
              <a:lnSpc>
                <a:spcPct val="150000"/>
              </a:lnSpc>
              <a:spcBef>
                <a:spcPts val="0"/>
              </a:spcBef>
              <a:spcAft>
                <a:spcPts val="0"/>
              </a:spcAft>
              <a:buClr>
                <a:schemeClr val="dk1"/>
              </a:buClr>
              <a:buSzPts val="2600"/>
              <a:buAutoNum type="alphaLcPeriod"/>
            </a:pPr>
            <a:r>
              <a:rPr lang="en" sz="2600">
                <a:solidFill>
                  <a:schemeClr val="dk1"/>
                </a:solidFill>
              </a:rPr>
              <a:t>Her mother was upset with her</a:t>
            </a:r>
            <a:endParaRPr sz="2600">
              <a:solidFill>
                <a:schemeClr val="dk1"/>
              </a:solidFill>
            </a:endParaRPr>
          </a:p>
          <a:p>
            <a:pPr marL="457200" lvl="0" indent="-393700" algn="l" rtl="0">
              <a:lnSpc>
                <a:spcPct val="150000"/>
              </a:lnSpc>
              <a:spcBef>
                <a:spcPts val="0"/>
              </a:spcBef>
              <a:spcAft>
                <a:spcPts val="0"/>
              </a:spcAft>
              <a:buClr>
                <a:schemeClr val="dk1"/>
              </a:buClr>
              <a:buSzPts val="2600"/>
              <a:buAutoNum type="alphaLcPeriod"/>
            </a:pPr>
            <a:r>
              <a:rPr lang="en" sz="2600">
                <a:solidFill>
                  <a:schemeClr val="dk1"/>
                </a:solidFill>
              </a:rPr>
              <a:t>Her father passed away in this reality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0"/>
        <p:cNvGrpSpPr/>
        <p:nvPr/>
      </p:nvGrpSpPr>
      <p:grpSpPr>
        <a:xfrm>
          <a:off x="0" y="0"/>
          <a:ext cx="0" cy="0"/>
          <a:chOff x="0" y="0"/>
          <a:chExt cx="0" cy="0"/>
        </a:xfrm>
      </p:grpSpPr>
      <p:sp>
        <p:nvSpPr>
          <p:cNvPr id="4011" name="Google Shape;4011;p28"/>
          <p:cNvSpPr txBox="1">
            <a:spLocks noGrp="1"/>
          </p:cNvSpPr>
          <p:nvPr>
            <p:ph type="title"/>
          </p:nvPr>
        </p:nvSpPr>
        <p:spPr>
          <a:xfrm>
            <a:off x="2762100" y="382150"/>
            <a:ext cx="6667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Discussion Question #2</a:t>
            </a:r>
            <a:endParaRPr/>
          </a:p>
        </p:txBody>
      </p:sp>
      <p:sp>
        <p:nvSpPr>
          <p:cNvPr id="4012" name="Google Shape;4012;p28"/>
          <p:cNvSpPr txBox="1">
            <a:spLocks noGrp="1"/>
          </p:cNvSpPr>
          <p:nvPr>
            <p:ph type="body" idx="1"/>
          </p:nvPr>
        </p:nvSpPr>
        <p:spPr>
          <a:xfrm>
            <a:off x="971250" y="1966200"/>
            <a:ext cx="10588500" cy="36489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2100"/>
              </a:spcAft>
              <a:buNone/>
            </a:pPr>
            <a:r>
              <a:rPr lang="en" sz="3600">
                <a:solidFill>
                  <a:schemeClr val="dk1"/>
                </a:solidFill>
              </a:rPr>
              <a:t>What did you think about this storyline where Nora is famous? Do you think she would have stayed in this reality if it weren’t for the news of her brother’s overdose?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16"/>
        <p:cNvGrpSpPr/>
        <p:nvPr/>
      </p:nvGrpSpPr>
      <p:grpSpPr>
        <a:xfrm>
          <a:off x="0" y="0"/>
          <a:ext cx="0" cy="0"/>
          <a:chOff x="0" y="0"/>
          <a:chExt cx="0" cy="0"/>
        </a:xfrm>
      </p:grpSpPr>
      <p:sp>
        <p:nvSpPr>
          <p:cNvPr id="4017" name="Google Shape;4017;p29"/>
          <p:cNvSpPr txBox="1">
            <a:spLocks noGrp="1"/>
          </p:cNvSpPr>
          <p:nvPr>
            <p:ph type="title"/>
          </p:nvPr>
        </p:nvSpPr>
        <p:spPr>
          <a:xfrm>
            <a:off x="3305250" y="382125"/>
            <a:ext cx="5581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Multiple Choice #3</a:t>
            </a:r>
            <a:endParaRPr/>
          </a:p>
        </p:txBody>
      </p:sp>
      <p:sp>
        <p:nvSpPr>
          <p:cNvPr id="4018" name="Google Shape;4018;p29"/>
          <p:cNvSpPr txBox="1">
            <a:spLocks noGrp="1"/>
          </p:cNvSpPr>
          <p:nvPr>
            <p:ph type="body" idx="1"/>
          </p:nvPr>
        </p:nvSpPr>
        <p:spPr>
          <a:xfrm>
            <a:off x="1101550" y="1572700"/>
            <a:ext cx="9676500" cy="3520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hlink"/>
              </a:buClr>
              <a:buSzPts val="1100"/>
              <a:buFont typeface="Arial"/>
              <a:buNone/>
            </a:pPr>
            <a:r>
              <a:rPr lang="en" sz="2800">
                <a:solidFill>
                  <a:schemeClr val="dk1"/>
                </a:solidFill>
              </a:rPr>
              <a:t>In the chapter, The Podcast of Revelations, who is interviewing Nora about her music? </a:t>
            </a:r>
            <a:endParaRPr sz="2800">
              <a:solidFill>
                <a:schemeClr val="dk1"/>
              </a:solidFill>
            </a:endParaRPr>
          </a:p>
          <a:p>
            <a:pPr marL="457200" lvl="0" indent="-406400" algn="l" rtl="0">
              <a:spcBef>
                <a:spcPts val="2100"/>
              </a:spcBef>
              <a:spcAft>
                <a:spcPts val="0"/>
              </a:spcAft>
              <a:buClr>
                <a:schemeClr val="dk1"/>
              </a:buClr>
              <a:buSzPts val="2800"/>
              <a:buAutoNum type="alphaLcPeriod"/>
            </a:pPr>
            <a:r>
              <a:rPr lang="en" sz="2800">
                <a:solidFill>
                  <a:schemeClr val="dk1"/>
                </a:solidFill>
              </a:rPr>
              <a:t>A news anchor </a:t>
            </a:r>
            <a:endParaRPr sz="2800">
              <a:solidFill>
                <a:schemeClr val="dk1"/>
              </a:solidFill>
            </a:endParaRPr>
          </a:p>
          <a:p>
            <a:pPr marL="457200" lvl="0" indent="-406400" algn="l" rtl="0">
              <a:spcBef>
                <a:spcPts val="0"/>
              </a:spcBef>
              <a:spcAft>
                <a:spcPts val="0"/>
              </a:spcAft>
              <a:buClr>
                <a:schemeClr val="dk1"/>
              </a:buClr>
              <a:buSzPts val="2800"/>
              <a:buAutoNum type="alphaLcPeriod"/>
            </a:pPr>
            <a:r>
              <a:rPr lang="en" sz="2800">
                <a:solidFill>
                  <a:schemeClr val="dk1"/>
                </a:solidFill>
              </a:rPr>
              <a:t>A radio station</a:t>
            </a:r>
            <a:endParaRPr sz="2800">
              <a:solidFill>
                <a:schemeClr val="dk1"/>
              </a:solidFill>
            </a:endParaRPr>
          </a:p>
          <a:p>
            <a:pPr marL="457200" lvl="0" indent="-406400" algn="l" rtl="0">
              <a:spcBef>
                <a:spcPts val="0"/>
              </a:spcBef>
              <a:spcAft>
                <a:spcPts val="0"/>
              </a:spcAft>
              <a:buClr>
                <a:schemeClr val="dk1"/>
              </a:buClr>
              <a:buSzPts val="2800"/>
              <a:buAutoNum type="alphaLcPeriod"/>
            </a:pPr>
            <a:r>
              <a:rPr lang="en" sz="2800">
                <a:solidFill>
                  <a:schemeClr val="dk1"/>
                </a:solidFill>
              </a:rPr>
              <a:t>A music podcast </a:t>
            </a:r>
            <a:endParaRPr sz="2800">
              <a:solidFill>
                <a:schemeClr val="dk1"/>
              </a:solidFill>
            </a:endParaRPr>
          </a:p>
          <a:p>
            <a:pPr marL="457200" lvl="0" indent="-406400" algn="l" rtl="0">
              <a:spcBef>
                <a:spcPts val="0"/>
              </a:spcBef>
              <a:spcAft>
                <a:spcPts val="0"/>
              </a:spcAft>
              <a:buClr>
                <a:schemeClr val="dk1"/>
              </a:buClr>
              <a:buSzPts val="2800"/>
              <a:buAutoNum type="alphaLcPeriod"/>
            </a:pPr>
            <a:r>
              <a:rPr lang="en" sz="2800">
                <a:solidFill>
                  <a:schemeClr val="dk1"/>
                </a:solidFill>
              </a:rPr>
              <a:t>A talk show host</a:t>
            </a:r>
            <a:endParaRPr sz="2800">
              <a:solidFill>
                <a:schemeClr val="dk1"/>
              </a:solidFill>
            </a:endParaRPr>
          </a:p>
          <a:p>
            <a:pPr marL="0" lvl="0" indent="0" algn="l" rtl="0">
              <a:spcBef>
                <a:spcPts val="2100"/>
              </a:spcBef>
              <a:spcAft>
                <a:spcPts val="0"/>
              </a:spcAft>
              <a:buClr>
                <a:schemeClr val="hlink"/>
              </a:buClr>
              <a:buSzPts val="1100"/>
              <a:buFont typeface="Arial"/>
              <a:buNone/>
            </a:pPr>
            <a:endParaRPr/>
          </a:p>
          <a:p>
            <a:pPr marL="0" lvl="0" indent="0" algn="l" rtl="0">
              <a:spcBef>
                <a:spcPts val="2100"/>
              </a:spcBef>
              <a:spcAft>
                <a:spcPts val="21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2"/>
        <p:cNvGrpSpPr/>
        <p:nvPr/>
      </p:nvGrpSpPr>
      <p:grpSpPr>
        <a:xfrm>
          <a:off x="0" y="0"/>
          <a:ext cx="0" cy="0"/>
          <a:chOff x="0" y="0"/>
          <a:chExt cx="0" cy="0"/>
        </a:xfrm>
      </p:grpSpPr>
      <p:sp>
        <p:nvSpPr>
          <p:cNvPr id="4023" name="Google Shape;4023;p30"/>
          <p:cNvSpPr txBox="1">
            <a:spLocks noGrp="1"/>
          </p:cNvSpPr>
          <p:nvPr>
            <p:ph type="title"/>
          </p:nvPr>
        </p:nvSpPr>
        <p:spPr>
          <a:xfrm>
            <a:off x="2850900" y="311075"/>
            <a:ext cx="64902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Discussion Question #3</a:t>
            </a:r>
            <a:endParaRPr/>
          </a:p>
        </p:txBody>
      </p:sp>
      <p:sp>
        <p:nvSpPr>
          <p:cNvPr id="4024" name="Google Shape;4024;p30"/>
          <p:cNvSpPr txBox="1">
            <a:spLocks noGrp="1"/>
          </p:cNvSpPr>
          <p:nvPr>
            <p:ph type="body" idx="1"/>
          </p:nvPr>
        </p:nvSpPr>
        <p:spPr>
          <a:xfrm>
            <a:off x="1085975" y="1513475"/>
            <a:ext cx="10138500" cy="3106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300">
                <a:solidFill>
                  <a:schemeClr val="dk1"/>
                </a:solidFill>
              </a:rPr>
              <a:t>In the chapter, The Podcast of Revelations, Nora says, “sadness is intrinsically part of the fabric of happiness. You can’t have one without the other.” (pg. 179)</a:t>
            </a:r>
            <a:endParaRPr sz="3300">
              <a:solidFill>
                <a:schemeClr val="dk1"/>
              </a:solidFill>
            </a:endParaRPr>
          </a:p>
          <a:p>
            <a:pPr marL="0" lvl="0" indent="0" algn="l" rtl="0">
              <a:spcBef>
                <a:spcPts val="2100"/>
              </a:spcBef>
              <a:spcAft>
                <a:spcPts val="0"/>
              </a:spcAft>
              <a:buClr>
                <a:schemeClr val="hlink"/>
              </a:buClr>
              <a:buSzPts val="1100"/>
              <a:buFont typeface="Arial"/>
              <a:buNone/>
            </a:pPr>
            <a:r>
              <a:rPr lang="en" sz="3300">
                <a:solidFill>
                  <a:schemeClr val="dk1"/>
                </a:solidFill>
              </a:rPr>
              <a:t>What does Nora mean by this? Do you agree with this statement? </a:t>
            </a:r>
            <a:r>
              <a:rPr lang="en" sz="2900">
                <a:solidFill>
                  <a:schemeClr val="dk1"/>
                </a:solidFill>
              </a:rPr>
              <a:t> </a:t>
            </a:r>
            <a:endParaRPr sz="2900">
              <a:solidFill>
                <a:schemeClr val="dk1"/>
              </a:solidFill>
            </a:endParaRPr>
          </a:p>
          <a:p>
            <a:pPr marL="0" lvl="0" indent="0" algn="l" rtl="0">
              <a:spcBef>
                <a:spcPts val="2100"/>
              </a:spcBef>
              <a:spcAft>
                <a:spcPts val="0"/>
              </a:spcAft>
              <a:buClr>
                <a:schemeClr val="hlink"/>
              </a:buClr>
              <a:buSzPts val="1100"/>
              <a:buFont typeface="Arial"/>
              <a:buNone/>
            </a:pPr>
            <a:endParaRPr/>
          </a:p>
          <a:p>
            <a:pPr marL="0" lvl="0" indent="0" algn="l" rtl="0">
              <a:spcBef>
                <a:spcPts val="2100"/>
              </a:spcBef>
              <a:spcAft>
                <a:spcPts val="21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8"/>
        <p:cNvGrpSpPr/>
        <p:nvPr/>
      </p:nvGrpSpPr>
      <p:grpSpPr>
        <a:xfrm>
          <a:off x="0" y="0"/>
          <a:ext cx="0" cy="0"/>
          <a:chOff x="0" y="0"/>
          <a:chExt cx="0" cy="0"/>
        </a:xfrm>
      </p:grpSpPr>
      <p:sp>
        <p:nvSpPr>
          <p:cNvPr id="4029" name="Google Shape;4029;p31"/>
          <p:cNvSpPr txBox="1">
            <a:spLocks noGrp="1"/>
          </p:cNvSpPr>
          <p:nvPr>
            <p:ph type="title"/>
          </p:nvPr>
        </p:nvSpPr>
        <p:spPr>
          <a:xfrm>
            <a:off x="3305250" y="322925"/>
            <a:ext cx="5581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Multiple Choice #4</a:t>
            </a:r>
            <a:endParaRPr/>
          </a:p>
        </p:txBody>
      </p:sp>
      <p:sp>
        <p:nvSpPr>
          <p:cNvPr id="4030" name="Google Shape;4030;p31"/>
          <p:cNvSpPr txBox="1">
            <a:spLocks noGrp="1"/>
          </p:cNvSpPr>
          <p:nvPr>
            <p:ph type="body" idx="1"/>
          </p:nvPr>
        </p:nvSpPr>
        <p:spPr>
          <a:xfrm>
            <a:off x="1481000" y="1738550"/>
            <a:ext cx="9016800" cy="3106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hlink"/>
              </a:buClr>
              <a:buSzPts val="1100"/>
              <a:buFont typeface="Arial"/>
              <a:buNone/>
            </a:pPr>
            <a:r>
              <a:rPr lang="en" sz="2600">
                <a:solidFill>
                  <a:schemeClr val="dk1"/>
                </a:solidFill>
              </a:rPr>
              <a:t>In the chapter, A Tray of Honeycakes, what body part does Nora sign an autograph on? (pg. 172)</a:t>
            </a:r>
            <a:endParaRPr sz="2600">
              <a:solidFill>
                <a:schemeClr val="dk1"/>
              </a:solidFill>
            </a:endParaRPr>
          </a:p>
          <a:p>
            <a:pPr marL="457200" lvl="0" indent="-393700" algn="l" rtl="0">
              <a:spcBef>
                <a:spcPts val="2100"/>
              </a:spcBef>
              <a:spcAft>
                <a:spcPts val="0"/>
              </a:spcAft>
              <a:buClr>
                <a:schemeClr val="dk1"/>
              </a:buClr>
              <a:buSzPts val="2600"/>
              <a:buAutoNum type="alphaLcPeriod"/>
            </a:pPr>
            <a:r>
              <a:rPr lang="en" sz="2600">
                <a:solidFill>
                  <a:schemeClr val="dk1"/>
                </a:solidFill>
              </a:rPr>
              <a:t>Chest</a:t>
            </a:r>
            <a:endParaRPr sz="2600">
              <a:solidFill>
                <a:schemeClr val="dk1"/>
              </a:solidFill>
            </a:endParaRPr>
          </a:p>
          <a:p>
            <a:pPr marL="457200" lvl="0" indent="-393700" algn="l" rtl="0">
              <a:spcBef>
                <a:spcPts val="0"/>
              </a:spcBef>
              <a:spcAft>
                <a:spcPts val="0"/>
              </a:spcAft>
              <a:buClr>
                <a:schemeClr val="dk1"/>
              </a:buClr>
              <a:buSzPts val="2600"/>
              <a:buAutoNum type="alphaLcPeriod"/>
            </a:pPr>
            <a:r>
              <a:rPr lang="en" sz="2600">
                <a:solidFill>
                  <a:schemeClr val="dk1"/>
                </a:solidFill>
              </a:rPr>
              <a:t>Shoulder</a:t>
            </a:r>
            <a:endParaRPr sz="2600">
              <a:solidFill>
                <a:schemeClr val="dk1"/>
              </a:solidFill>
            </a:endParaRPr>
          </a:p>
          <a:p>
            <a:pPr marL="457200" lvl="0" indent="-393700" algn="l" rtl="0">
              <a:spcBef>
                <a:spcPts val="0"/>
              </a:spcBef>
              <a:spcAft>
                <a:spcPts val="0"/>
              </a:spcAft>
              <a:buClr>
                <a:schemeClr val="dk1"/>
              </a:buClr>
              <a:buSzPts val="2600"/>
              <a:buAutoNum type="alphaLcPeriod"/>
            </a:pPr>
            <a:r>
              <a:rPr lang="en" sz="2600">
                <a:solidFill>
                  <a:schemeClr val="dk1"/>
                </a:solidFill>
              </a:rPr>
              <a:t>Head </a:t>
            </a:r>
            <a:endParaRPr sz="2600">
              <a:solidFill>
                <a:schemeClr val="dk1"/>
              </a:solidFill>
            </a:endParaRPr>
          </a:p>
          <a:p>
            <a:pPr marL="457200" lvl="0" indent="-393700" algn="l" rtl="0">
              <a:spcBef>
                <a:spcPts val="0"/>
              </a:spcBef>
              <a:spcAft>
                <a:spcPts val="0"/>
              </a:spcAft>
              <a:buClr>
                <a:schemeClr val="dk1"/>
              </a:buClr>
              <a:buSzPts val="2600"/>
              <a:buAutoNum type="alphaLcPeriod"/>
            </a:pPr>
            <a:r>
              <a:rPr lang="en" sz="2600">
                <a:solidFill>
                  <a:schemeClr val="dk1"/>
                </a:solidFill>
              </a:rPr>
              <a:t>Leg</a:t>
            </a:r>
            <a:endParaRPr sz="2600">
              <a:solidFill>
                <a:schemeClr val="dk1"/>
              </a:solidFill>
            </a:endParaRPr>
          </a:p>
          <a:p>
            <a:pPr marL="0" lvl="0" indent="0" algn="l" rtl="0">
              <a:spcBef>
                <a:spcPts val="2100"/>
              </a:spcBef>
              <a:spcAft>
                <a:spcPts val="0"/>
              </a:spcAft>
              <a:buClr>
                <a:schemeClr val="hlink"/>
              </a:buClr>
              <a:buSzPts val="1100"/>
              <a:buFont typeface="Arial"/>
              <a:buNone/>
            </a:pPr>
            <a:endParaRPr sz="2600">
              <a:solidFill>
                <a:schemeClr val="dk1"/>
              </a:solidFill>
            </a:endParaRPr>
          </a:p>
          <a:p>
            <a:pPr marL="0" lvl="0" indent="0" algn="l" rtl="0">
              <a:spcBef>
                <a:spcPts val="2100"/>
              </a:spcBef>
              <a:spcAft>
                <a:spcPts val="2100"/>
              </a:spcAft>
              <a:buNone/>
            </a:pPr>
            <a:endParaRPr sz="2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4"/>
        <p:cNvGrpSpPr/>
        <p:nvPr/>
      </p:nvGrpSpPr>
      <p:grpSpPr>
        <a:xfrm>
          <a:off x="0" y="0"/>
          <a:ext cx="0" cy="0"/>
          <a:chOff x="0" y="0"/>
          <a:chExt cx="0" cy="0"/>
        </a:xfrm>
      </p:grpSpPr>
      <p:sp>
        <p:nvSpPr>
          <p:cNvPr id="4035" name="Google Shape;4035;p32"/>
          <p:cNvSpPr txBox="1">
            <a:spLocks noGrp="1"/>
          </p:cNvSpPr>
          <p:nvPr>
            <p:ph type="title"/>
          </p:nvPr>
        </p:nvSpPr>
        <p:spPr>
          <a:xfrm>
            <a:off x="2981100" y="299225"/>
            <a:ext cx="6229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Discussion Question #4</a:t>
            </a:r>
            <a:endParaRPr/>
          </a:p>
        </p:txBody>
      </p:sp>
      <p:sp>
        <p:nvSpPr>
          <p:cNvPr id="4036" name="Google Shape;4036;p32"/>
          <p:cNvSpPr txBox="1">
            <a:spLocks noGrp="1"/>
          </p:cNvSpPr>
          <p:nvPr>
            <p:ph type="body" idx="1"/>
          </p:nvPr>
        </p:nvSpPr>
        <p:spPr>
          <a:xfrm>
            <a:off x="1332900" y="1608225"/>
            <a:ext cx="9526200" cy="3106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300">
                <a:solidFill>
                  <a:schemeClr val="dk1"/>
                </a:solidFill>
              </a:rPr>
              <a:t>In the chapter, A Silver Tray of Honey Cakes, one of her songs changed his life. (pg. 173)</a:t>
            </a:r>
            <a:endParaRPr sz="3300">
              <a:solidFill>
                <a:schemeClr val="dk1"/>
              </a:solidFill>
            </a:endParaRPr>
          </a:p>
          <a:p>
            <a:pPr marL="0" lvl="0" indent="0" algn="l" rtl="0">
              <a:spcBef>
                <a:spcPts val="2100"/>
              </a:spcBef>
              <a:spcAft>
                <a:spcPts val="0"/>
              </a:spcAft>
              <a:buClr>
                <a:schemeClr val="hlink"/>
              </a:buClr>
              <a:buSzPts val="1100"/>
              <a:buFont typeface="Arial"/>
              <a:buNone/>
            </a:pPr>
            <a:r>
              <a:rPr lang="en" sz="3300">
                <a:solidFill>
                  <a:schemeClr val="dk1"/>
                </a:solidFill>
              </a:rPr>
              <a:t>What was the name of the song? Is there a song that makes you think of a certain memory or one that resonates with you? </a:t>
            </a:r>
            <a:endParaRPr sz="3300">
              <a:solidFill>
                <a:schemeClr val="dk1"/>
              </a:solidFill>
            </a:endParaRPr>
          </a:p>
          <a:p>
            <a:pPr marL="0" lvl="0" indent="0" algn="l" rtl="0">
              <a:spcBef>
                <a:spcPts val="2100"/>
              </a:spcBef>
              <a:spcAft>
                <a:spcPts val="0"/>
              </a:spcAft>
              <a:buClr>
                <a:schemeClr val="hlink"/>
              </a:buClr>
              <a:buSzPts val="1100"/>
              <a:buFont typeface="Arial"/>
              <a:buNone/>
            </a:pPr>
            <a:endParaRPr sz="3600">
              <a:solidFill>
                <a:schemeClr val="dk1"/>
              </a:solidFill>
            </a:endParaRPr>
          </a:p>
          <a:p>
            <a:pPr marL="0" lvl="0" indent="0" algn="l" rtl="0">
              <a:spcBef>
                <a:spcPts val="2100"/>
              </a:spcBef>
              <a:spcAft>
                <a:spcPts val="2100"/>
              </a:spcAft>
              <a:buNone/>
            </a:pPr>
            <a:endParaRPr sz="36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0"/>
        <p:cNvGrpSpPr/>
        <p:nvPr/>
      </p:nvGrpSpPr>
      <p:grpSpPr>
        <a:xfrm>
          <a:off x="0" y="0"/>
          <a:ext cx="0" cy="0"/>
          <a:chOff x="0" y="0"/>
          <a:chExt cx="0" cy="0"/>
        </a:xfrm>
      </p:grpSpPr>
      <p:sp>
        <p:nvSpPr>
          <p:cNvPr id="4041" name="Google Shape;4041;p33"/>
          <p:cNvSpPr txBox="1">
            <a:spLocks noGrp="1"/>
          </p:cNvSpPr>
          <p:nvPr>
            <p:ph type="title"/>
          </p:nvPr>
        </p:nvSpPr>
        <p:spPr>
          <a:xfrm>
            <a:off x="3501375" y="2300800"/>
            <a:ext cx="55815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Crossword Puzzle!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5"/>
        <p:cNvGrpSpPr/>
        <p:nvPr/>
      </p:nvGrpSpPr>
      <p:grpSpPr>
        <a:xfrm>
          <a:off x="0" y="0"/>
          <a:ext cx="0" cy="0"/>
          <a:chOff x="0" y="0"/>
          <a:chExt cx="0" cy="0"/>
        </a:xfrm>
      </p:grpSpPr>
      <p:sp>
        <p:nvSpPr>
          <p:cNvPr id="4046" name="Google Shape;4046;p34"/>
          <p:cNvSpPr txBox="1"/>
          <p:nvPr/>
        </p:nvSpPr>
        <p:spPr>
          <a:xfrm>
            <a:off x="586850" y="2111800"/>
            <a:ext cx="35178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2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The nickname that Ryan calls Nora</a:t>
            </a:r>
            <a:endParaRPr sz="3400">
              <a:latin typeface="PT Serif"/>
              <a:ea typeface="PT Serif"/>
              <a:cs typeface="PT Serif"/>
              <a:sym typeface="PT Serif"/>
            </a:endParaRPr>
          </a:p>
        </p:txBody>
      </p:sp>
      <p:pic>
        <p:nvPicPr>
          <p:cNvPr id="4047" name="Google Shape;4047;p34"/>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1"/>
        <p:cNvGrpSpPr/>
        <p:nvPr/>
      </p:nvGrpSpPr>
      <p:grpSpPr>
        <a:xfrm>
          <a:off x="0" y="0"/>
          <a:ext cx="0" cy="0"/>
          <a:chOff x="0" y="0"/>
          <a:chExt cx="0" cy="0"/>
        </a:xfrm>
      </p:grpSpPr>
      <p:sp>
        <p:nvSpPr>
          <p:cNvPr id="4052" name="Google Shape;4052;p35"/>
          <p:cNvSpPr txBox="1"/>
          <p:nvPr/>
        </p:nvSpPr>
        <p:spPr>
          <a:xfrm>
            <a:off x="586850" y="2111800"/>
            <a:ext cx="35178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2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The nickname that Ryan calls Nora</a:t>
            </a:r>
            <a:endParaRPr sz="3400">
              <a:latin typeface="PT Serif"/>
              <a:ea typeface="PT Serif"/>
              <a:cs typeface="PT Serif"/>
              <a:sym typeface="PT Serif"/>
            </a:endParaRPr>
          </a:p>
        </p:txBody>
      </p:sp>
      <p:pic>
        <p:nvPicPr>
          <p:cNvPr id="4053" name="Google Shape;4053;p35"/>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054" name="Google Shape;4054;p35"/>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42"/>
        <p:cNvGrpSpPr/>
        <p:nvPr/>
      </p:nvGrpSpPr>
      <p:grpSpPr>
        <a:xfrm>
          <a:off x="0" y="0"/>
          <a:ext cx="0" cy="0"/>
          <a:chOff x="0" y="0"/>
          <a:chExt cx="0" cy="0"/>
        </a:xfrm>
      </p:grpSpPr>
      <p:sp>
        <p:nvSpPr>
          <p:cNvPr id="3943" name="Google Shape;3943;p18"/>
          <p:cNvSpPr txBox="1">
            <a:spLocks noGrp="1"/>
          </p:cNvSpPr>
          <p:nvPr>
            <p:ph type="title"/>
          </p:nvPr>
        </p:nvSpPr>
        <p:spPr>
          <a:xfrm>
            <a:off x="415600" y="593375"/>
            <a:ext cx="5581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Agenda</a:t>
            </a:r>
            <a:endParaRPr/>
          </a:p>
        </p:txBody>
      </p:sp>
      <p:sp>
        <p:nvSpPr>
          <p:cNvPr id="3944" name="Google Shape;3944;p18"/>
          <p:cNvSpPr txBox="1">
            <a:spLocks noGrp="1"/>
          </p:cNvSpPr>
          <p:nvPr>
            <p:ph type="body" idx="2"/>
          </p:nvPr>
        </p:nvSpPr>
        <p:spPr>
          <a:xfrm>
            <a:off x="1188600" y="1653875"/>
            <a:ext cx="4907400" cy="3436500"/>
          </a:xfrm>
          <a:prstGeom prst="rect">
            <a:avLst/>
          </a:prstGeom>
        </p:spPr>
        <p:txBody>
          <a:bodyPr spcFirstLastPara="1" wrap="square" lIns="121900" tIns="121900" rIns="121900" bIns="121900" anchor="t" anchorCtr="0">
            <a:noAutofit/>
          </a:bodyPr>
          <a:lstStyle/>
          <a:p>
            <a:pPr marL="457200" lvl="0" indent="-438150" algn="l" rtl="0">
              <a:spcBef>
                <a:spcPts val="0"/>
              </a:spcBef>
              <a:spcAft>
                <a:spcPts val="0"/>
              </a:spcAft>
              <a:buClr>
                <a:schemeClr val="dk1"/>
              </a:buClr>
              <a:buSzPts val="3300"/>
              <a:buAutoNum type="arabicPeriod"/>
            </a:pPr>
            <a:r>
              <a:rPr lang="en" sz="3300">
                <a:solidFill>
                  <a:schemeClr val="dk1"/>
                </a:solidFill>
              </a:rPr>
              <a:t>Weekly Check In </a:t>
            </a:r>
            <a:endParaRPr sz="3300">
              <a:solidFill>
                <a:schemeClr val="dk1"/>
              </a:solidFill>
            </a:endParaRPr>
          </a:p>
          <a:p>
            <a:pPr marL="457200" lvl="0" indent="-438150" algn="l" rtl="0">
              <a:spcBef>
                <a:spcPts val="0"/>
              </a:spcBef>
              <a:spcAft>
                <a:spcPts val="0"/>
              </a:spcAft>
              <a:buClr>
                <a:schemeClr val="dk1"/>
              </a:buClr>
              <a:buSzPts val="3300"/>
              <a:buAutoNum type="arabicPeriod"/>
            </a:pPr>
            <a:r>
              <a:rPr lang="en" sz="3300">
                <a:solidFill>
                  <a:schemeClr val="dk1"/>
                </a:solidFill>
              </a:rPr>
              <a:t>Character List</a:t>
            </a:r>
            <a:endParaRPr sz="3300">
              <a:solidFill>
                <a:schemeClr val="dk1"/>
              </a:solidFill>
            </a:endParaRPr>
          </a:p>
          <a:p>
            <a:pPr marL="457200" lvl="0" indent="-438150" algn="l" rtl="0">
              <a:spcBef>
                <a:spcPts val="0"/>
              </a:spcBef>
              <a:spcAft>
                <a:spcPts val="0"/>
              </a:spcAft>
              <a:buClr>
                <a:schemeClr val="dk1"/>
              </a:buClr>
              <a:buSzPts val="3300"/>
              <a:buAutoNum type="arabicPeriod"/>
            </a:pPr>
            <a:r>
              <a:rPr lang="en" sz="3300">
                <a:solidFill>
                  <a:schemeClr val="dk1"/>
                </a:solidFill>
              </a:rPr>
              <a:t>Chapter Summaries </a:t>
            </a:r>
            <a:endParaRPr sz="3300">
              <a:solidFill>
                <a:schemeClr val="dk1"/>
              </a:solidFill>
            </a:endParaRPr>
          </a:p>
          <a:p>
            <a:pPr marL="457200" lvl="0" indent="-438150" algn="l" rtl="0">
              <a:spcBef>
                <a:spcPts val="0"/>
              </a:spcBef>
              <a:spcAft>
                <a:spcPts val="0"/>
              </a:spcAft>
              <a:buClr>
                <a:schemeClr val="dk1"/>
              </a:buClr>
              <a:buSzPts val="3300"/>
              <a:buAutoNum type="arabicPeriod"/>
            </a:pPr>
            <a:r>
              <a:rPr lang="en" sz="3300">
                <a:solidFill>
                  <a:schemeClr val="dk1"/>
                </a:solidFill>
              </a:rPr>
              <a:t>Discussion Questions </a:t>
            </a:r>
            <a:endParaRPr sz="3300">
              <a:solidFill>
                <a:schemeClr val="dk1"/>
              </a:solidFill>
            </a:endParaRPr>
          </a:p>
          <a:p>
            <a:pPr marL="457200" lvl="0" indent="-438150" algn="l" rtl="0">
              <a:spcBef>
                <a:spcPts val="0"/>
              </a:spcBef>
              <a:spcAft>
                <a:spcPts val="0"/>
              </a:spcAft>
              <a:buClr>
                <a:schemeClr val="dk1"/>
              </a:buClr>
              <a:buSzPts val="3300"/>
              <a:buAutoNum type="arabicPeriod"/>
            </a:pPr>
            <a:r>
              <a:rPr lang="en" sz="3300">
                <a:solidFill>
                  <a:schemeClr val="dk1"/>
                </a:solidFill>
              </a:rPr>
              <a:t>Crossword Puzzle</a:t>
            </a:r>
            <a:endParaRPr sz="3300">
              <a:solidFill>
                <a:schemeClr val="dk1"/>
              </a:solidFill>
            </a:endParaRPr>
          </a:p>
          <a:p>
            <a:pPr marL="457200" lvl="0" indent="-438150" algn="l" rtl="0">
              <a:spcBef>
                <a:spcPts val="0"/>
              </a:spcBef>
              <a:spcAft>
                <a:spcPts val="0"/>
              </a:spcAft>
              <a:buClr>
                <a:schemeClr val="dk1"/>
              </a:buClr>
              <a:buSzPts val="3300"/>
              <a:buAutoNum type="arabicPeriod"/>
            </a:pPr>
            <a:r>
              <a:rPr lang="en" sz="3300">
                <a:solidFill>
                  <a:schemeClr val="dk1"/>
                </a:solidFill>
              </a:rPr>
              <a:t>Would You Rather </a:t>
            </a:r>
            <a:endParaRPr sz="3300">
              <a:solidFill>
                <a:schemeClr val="dk1"/>
              </a:solidFill>
            </a:endParaRPr>
          </a:p>
          <a:p>
            <a:pPr marL="457200" lvl="0" indent="-438150" algn="l" rtl="0">
              <a:spcBef>
                <a:spcPts val="0"/>
              </a:spcBef>
              <a:spcAft>
                <a:spcPts val="0"/>
              </a:spcAft>
              <a:buClr>
                <a:schemeClr val="dk1"/>
              </a:buClr>
              <a:buSzPts val="3300"/>
              <a:buAutoNum type="arabicPeriod"/>
            </a:pPr>
            <a:r>
              <a:rPr lang="en" sz="3300">
                <a:solidFill>
                  <a:schemeClr val="dk1"/>
                </a:solidFill>
              </a:rPr>
              <a:t>Homework </a:t>
            </a:r>
            <a:endParaRPr sz="33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8"/>
        <p:cNvGrpSpPr/>
        <p:nvPr/>
      </p:nvGrpSpPr>
      <p:grpSpPr>
        <a:xfrm>
          <a:off x="0" y="0"/>
          <a:ext cx="0" cy="0"/>
          <a:chOff x="0" y="0"/>
          <a:chExt cx="0" cy="0"/>
        </a:xfrm>
      </p:grpSpPr>
      <p:sp>
        <p:nvSpPr>
          <p:cNvPr id="4059" name="Google Shape;4059;p36"/>
          <p:cNvSpPr txBox="1"/>
          <p:nvPr/>
        </p:nvSpPr>
        <p:spPr>
          <a:xfrm>
            <a:off x="586850" y="2111800"/>
            <a:ext cx="3517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4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The name of the album Nora discusses on the podcast</a:t>
            </a:r>
            <a:endParaRPr sz="3400">
              <a:latin typeface="PT Serif"/>
              <a:ea typeface="PT Serif"/>
              <a:cs typeface="PT Serif"/>
              <a:sym typeface="PT Serif"/>
            </a:endParaRPr>
          </a:p>
        </p:txBody>
      </p:sp>
      <p:pic>
        <p:nvPicPr>
          <p:cNvPr id="4060" name="Google Shape;4060;p36"/>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061" name="Google Shape;4061;p36"/>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65"/>
        <p:cNvGrpSpPr/>
        <p:nvPr/>
      </p:nvGrpSpPr>
      <p:grpSpPr>
        <a:xfrm>
          <a:off x="0" y="0"/>
          <a:ext cx="0" cy="0"/>
          <a:chOff x="0" y="0"/>
          <a:chExt cx="0" cy="0"/>
        </a:xfrm>
      </p:grpSpPr>
      <p:sp>
        <p:nvSpPr>
          <p:cNvPr id="4066" name="Google Shape;4066;p37"/>
          <p:cNvSpPr txBox="1"/>
          <p:nvPr/>
        </p:nvSpPr>
        <p:spPr>
          <a:xfrm>
            <a:off x="586850" y="2111800"/>
            <a:ext cx="3517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4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The name of the album Nora discusses on the podcast</a:t>
            </a:r>
            <a:endParaRPr sz="3400">
              <a:latin typeface="PT Serif"/>
              <a:ea typeface="PT Serif"/>
              <a:cs typeface="PT Serif"/>
              <a:sym typeface="PT Serif"/>
            </a:endParaRPr>
          </a:p>
        </p:txBody>
      </p:sp>
      <p:pic>
        <p:nvPicPr>
          <p:cNvPr id="4067" name="Google Shape;4067;p37"/>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068" name="Google Shape;4068;p37"/>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069" name="Google Shape;4069;p37"/>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3"/>
        <p:cNvGrpSpPr/>
        <p:nvPr/>
      </p:nvGrpSpPr>
      <p:grpSpPr>
        <a:xfrm>
          <a:off x="0" y="0"/>
          <a:ext cx="0" cy="0"/>
          <a:chOff x="0" y="0"/>
          <a:chExt cx="0" cy="0"/>
        </a:xfrm>
      </p:grpSpPr>
      <p:sp>
        <p:nvSpPr>
          <p:cNvPr id="4074" name="Google Shape;4074;p38"/>
          <p:cNvSpPr txBox="1"/>
          <p:nvPr/>
        </p:nvSpPr>
        <p:spPr>
          <a:xfrm>
            <a:off x="586850" y="2111800"/>
            <a:ext cx="35178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5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Nora’s brother died from this </a:t>
            </a:r>
            <a:endParaRPr sz="3400">
              <a:latin typeface="PT Serif"/>
              <a:ea typeface="PT Serif"/>
              <a:cs typeface="PT Serif"/>
              <a:sym typeface="PT Serif"/>
            </a:endParaRPr>
          </a:p>
        </p:txBody>
      </p:sp>
      <p:pic>
        <p:nvPicPr>
          <p:cNvPr id="4075" name="Google Shape;4075;p38"/>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076" name="Google Shape;4076;p38"/>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077" name="Google Shape;4077;p38"/>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1"/>
        <p:cNvGrpSpPr/>
        <p:nvPr/>
      </p:nvGrpSpPr>
      <p:grpSpPr>
        <a:xfrm>
          <a:off x="0" y="0"/>
          <a:ext cx="0" cy="0"/>
          <a:chOff x="0" y="0"/>
          <a:chExt cx="0" cy="0"/>
        </a:xfrm>
      </p:grpSpPr>
      <p:sp>
        <p:nvSpPr>
          <p:cNvPr id="4082" name="Google Shape;4082;p39"/>
          <p:cNvSpPr txBox="1"/>
          <p:nvPr/>
        </p:nvSpPr>
        <p:spPr>
          <a:xfrm>
            <a:off x="586850" y="2111800"/>
            <a:ext cx="35178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5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Nora’s brother died from this </a:t>
            </a:r>
            <a:endParaRPr sz="3400">
              <a:latin typeface="PT Serif"/>
              <a:ea typeface="PT Serif"/>
              <a:cs typeface="PT Serif"/>
              <a:sym typeface="PT Serif"/>
            </a:endParaRPr>
          </a:p>
        </p:txBody>
      </p:sp>
      <p:pic>
        <p:nvPicPr>
          <p:cNvPr id="4083" name="Google Shape;4083;p39"/>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084" name="Google Shape;4084;p39"/>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085" name="Google Shape;4085;p39"/>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086" name="Google Shape;4086;p39"/>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0"/>
        <p:cNvGrpSpPr/>
        <p:nvPr/>
      </p:nvGrpSpPr>
      <p:grpSpPr>
        <a:xfrm>
          <a:off x="0" y="0"/>
          <a:ext cx="0" cy="0"/>
          <a:chOff x="0" y="0"/>
          <a:chExt cx="0" cy="0"/>
        </a:xfrm>
      </p:grpSpPr>
      <p:sp>
        <p:nvSpPr>
          <p:cNvPr id="4091" name="Google Shape;4091;p40"/>
          <p:cNvSpPr txBox="1"/>
          <p:nvPr/>
        </p:nvSpPr>
        <p:spPr>
          <a:xfrm>
            <a:off x="586850" y="2111800"/>
            <a:ext cx="3517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7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The name of the music podcast Nora was interviewed by </a:t>
            </a:r>
            <a:endParaRPr sz="3400">
              <a:latin typeface="PT Serif"/>
              <a:ea typeface="PT Serif"/>
              <a:cs typeface="PT Serif"/>
              <a:sym typeface="PT Serif"/>
            </a:endParaRPr>
          </a:p>
        </p:txBody>
      </p:sp>
      <p:pic>
        <p:nvPicPr>
          <p:cNvPr id="4092" name="Google Shape;4092;p40"/>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093" name="Google Shape;4093;p40"/>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094" name="Google Shape;4094;p40"/>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095" name="Google Shape;4095;p40"/>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9"/>
        <p:cNvGrpSpPr/>
        <p:nvPr/>
      </p:nvGrpSpPr>
      <p:grpSpPr>
        <a:xfrm>
          <a:off x="0" y="0"/>
          <a:ext cx="0" cy="0"/>
          <a:chOff x="0" y="0"/>
          <a:chExt cx="0" cy="0"/>
        </a:xfrm>
      </p:grpSpPr>
      <p:sp>
        <p:nvSpPr>
          <p:cNvPr id="4100" name="Google Shape;4100;p41"/>
          <p:cNvSpPr txBox="1"/>
          <p:nvPr/>
        </p:nvSpPr>
        <p:spPr>
          <a:xfrm>
            <a:off x="586850" y="2111800"/>
            <a:ext cx="3517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7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The name of the music podcast Nora was interviewed by </a:t>
            </a:r>
            <a:endParaRPr sz="3400">
              <a:latin typeface="PT Serif"/>
              <a:ea typeface="PT Serif"/>
              <a:cs typeface="PT Serif"/>
              <a:sym typeface="PT Serif"/>
            </a:endParaRPr>
          </a:p>
        </p:txBody>
      </p:sp>
      <p:pic>
        <p:nvPicPr>
          <p:cNvPr id="4101" name="Google Shape;4101;p41"/>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102" name="Google Shape;4102;p41"/>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103" name="Google Shape;4103;p41"/>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104" name="Google Shape;4104;p41"/>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105" name="Google Shape;4105;p41"/>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9"/>
        <p:cNvGrpSpPr/>
        <p:nvPr/>
      </p:nvGrpSpPr>
      <p:grpSpPr>
        <a:xfrm>
          <a:off x="0" y="0"/>
          <a:ext cx="0" cy="0"/>
          <a:chOff x="0" y="0"/>
          <a:chExt cx="0" cy="0"/>
        </a:xfrm>
      </p:grpSpPr>
      <p:sp>
        <p:nvSpPr>
          <p:cNvPr id="4110" name="Google Shape;4110;p42"/>
          <p:cNvSpPr txBox="1"/>
          <p:nvPr/>
        </p:nvSpPr>
        <p:spPr>
          <a:xfrm>
            <a:off x="586850" y="2111800"/>
            <a:ext cx="35178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8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Nora got a restraining order from this person </a:t>
            </a:r>
            <a:endParaRPr sz="3400">
              <a:latin typeface="PT Serif"/>
              <a:ea typeface="PT Serif"/>
              <a:cs typeface="PT Serif"/>
              <a:sym typeface="PT Serif"/>
            </a:endParaRPr>
          </a:p>
        </p:txBody>
      </p:sp>
      <p:pic>
        <p:nvPicPr>
          <p:cNvPr id="4111" name="Google Shape;4111;p42"/>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112" name="Google Shape;4112;p42"/>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113" name="Google Shape;4113;p42"/>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114" name="Google Shape;4114;p42"/>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115" name="Google Shape;4115;p42"/>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9"/>
        <p:cNvGrpSpPr/>
        <p:nvPr/>
      </p:nvGrpSpPr>
      <p:grpSpPr>
        <a:xfrm>
          <a:off x="0" y="0"/>
          <a:ext cx="0" cy="0"/>
          <a:chOff x="0" y="0"/>
          <a:chExt cx="0" cy="0"/>
        </a:xfrm>
      </p:grpSpPr>
      <p:sp>
        <p:nvSpPr>
          <p:cNvPr id="4120" name="Google Shape;4120;p43"/>
          <p:cNvSpPr txBox="1"/>
          <p:nvPr/>
        </p:nvSpPr>
        <p:spPr>
          <a:xfrm>
            <a:off x="586850" y="2111800"/>
            <a:ext cx="35178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8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Nora got a restraining order from this person </a:t>
            </a:r>
            <a:endParaRPr sz="3400">
              <a:latin typeface="PT Serif"/>
              <a:ea typeface="PT Serif"/>
              <a:cs typeface="PT Serif"/>
              <a:sym typeface="PT Serif"/>
            </a:endParaRPr>
          </a:p>
        </p:txBody>
      </p:sp>
      <p:pic>
        <p:nvPicPr>
          <p:cNvPr id="4121" name="Google Shape;4121;p43"/>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122" name="Google Shape;4122;p43"/>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123" name="Google Shape;4123;p43"/>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124" name="Google Shape;4124;p43"/>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125" name="Google Shape;4125;p43"/>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126" name="Google Shape;4126;p43"/>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sp>
        <p:nvSpPr>
          <p:cNvPr id="4131" name="Google Shape;4131;p44"/>
          <p:cNvSpPr txBox="1"/>
          <p:nvPr/>
        </p:nvSpPr>
        <p:spPr>
          <a:xfrm>
            <a:off x="586850" y="2111800"/>
            <a:ext cx="35178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9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The country Nora’s band performed in </a:t>
            </a:r>
            <a:endParaRPr sz="3400">
              <a:latin typeface="PT Serif"/>
              <a:ea typeface="PT Serif"/>
              <a:cs typeface="PT Serif"/>
              <a:sym typeface="PT Serif"/>
            </a:endParaRPr>
          </a:p>
        </p:txBody>
      </p:sp>
      <p:pic>
        <p:nvPicPr>
          <p:cNvPr id="4132" name="Google Shape;4132;p44"/>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133" name="Google Shape;4133;p44"/>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134" name="Google Shape;4134;p44"/>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135" name="Google Shape;4135;p44"/>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136" name="Google Shape;4136;p44"/>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137" name="Google Shape;4137;p44"/>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1"/>
        <p:cNvGrpSpPr/>
        <p:nvPr/>
      </p:nvGrpSpPr>
      <p:grpSpPr>
        <a:xfrm>
          <a:off x="0" y="0"/>
          <a:ext cx="0" cy="0"/>
          <a:chOff x="0" y="0"/>
          <a:chExt cx="0" cy="0"/>
        </a:xfrm>
      </p:grpSpPr>
      <p:sp>
        <p:nvSpPr>
          <p:cNvPr id="4142" name="Google Shape;4142;p45"/>
          <p:cNvSpPr txBox="1"/>
          <p:nvPr/>
        </p:nvSpPr>
        <p:spPr>
          <a:xfrm>
            <a:off x="586850" y="2111800"/>
            <a:ext cx="35178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9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The country Nora’s band performed in </a:t>
            </a:r>
            <a:endParaRPr sz="3400">
              <a:latin typeface="PT Serif"/>
              <a:ea typeface="PT Serif"/>
              <a:cs typeface="PT Serif"/>
              <a:sym typeface="PT Serif"/>
            </a:endParaRPr>
          </a:p>
        </p:txBody>
      </p:sp>
      <p:pic>
        <p:nvPicPr>
          <p:cNvPr id="4143" name="Google Shape;4143;p45"/>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144" name="Google Shape;4144;p45"/>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145" name="Google Shape;4145;p45"/>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146" name="Google Shape;4146;p45"/>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147" name="Google Shape;4147;p45"/>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148" name="Google Shape;4148;p45"/>
          <p:cNvSpPr txBox="1"/>
          <p:nvPr/>
        </p:nvSpPr>
        <p:spPr>
          <a:xfrm>
            <a:off x="6660925" y="4887300"/>
            <a:ext cx="23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B       R     A       Z      I        L</a:t>
            </a:r>
            <a:endParaRPr>
              <a:latin typeface="PT Serif"/>
              <a:ea typeface="PT Serif"/>
              <a:cs typeface="PT Serif"/>
              <a:sym typeface="PT Serif"/>
            </a:endParaRPr>
          </a:p>
        </p:txBody>
      </p:sp>
      <p:sp>
        <p:nvSpPr>
          <p:cNvPr id="4149" name="Google Shape;4149;p45"/>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8"/>
        <p:cNvGrpSpPr/>
        <p:nvPr/>
      </p:nvGrpSpPr>
      <p:grpSpPr>
        <a:xfrm>
          <a:off x="0" y="0"/>
          <a:ext cx="0" cy="0"/>
          <a:chOff x="0" y="0"/>
          <a:chExt cx="0" cy="0"/>
        </a:xfrm>
      </p:grpSpPr>
      <p:sp>
        <p:nvSpPr>
          <p:cNvPr id="3949" name="Google Shape;3949;p19"/>
          <p:cNvSpPr txBox="1">
            <a:spLocks noGrp="1"/>
          </p:cNvSpPr>
          <p:nvPr>
            <p:ph type="title"/>
          </p:nvPr>
        </p:nvSpPr>
        <p:spPr>
          <a:xfrm>
            <a:off x="1496575" y="1015425"/>
            <a:ext cx="7724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Weekly Check-In</a:t>
            </a:r>
            <a:endParaRPr/>
          </a:p>
        </p:txBody>
      </p:sp>
      <p:sp>
        <p:nvSpPr>
          <p:cNvPr id="3950" name="Google Shape;3950;p19"/>
          <p:cNvSpPr txBox="1">
            <a:spLocks noGrp="1"/>
          </p:cNvSpPr>
          <p:nvPr>
            <p:ph type="body" idx="4294967295"/>
          </p:nvPr>
        </p:nvSpPr>
        <p:spPr>
          <a:xfrm>
            <a:off x="1549925" y="2345153"/>
            <a:ext cx="8896800" cy="2872500"/>
          </a:xfrm>
          <a:prstGeom prst="rect">
            <a:avLst/>
          </a:prstGeom>
        </p:spPr>
        <p:txBody>
          <a:bodyPr spcFirstLastPara="1" wrap="square" lIns="121900" tIns="121900" rIns="121900" bIns="121900" anchor="t" anchorCtr="0">
            <a:noAutofit/>
          </a:bodyPr>
          <a:lstStyle/>
          <a:p>
            <a:pPr marL="457200" lvl="0" indent="-444500" algn="l" rtl="0">
              <a:lnSpc>
                <a:spcPct val="200000"/>
              </a:lnSpc>
              <a:spcBef>
                <a:spcPts val="0"/>
              </a:spcBef>
              <a:spcAft>
                <a:spcPts val="0"/>
              </a:spcAft>
              <a:buClr>
                <a:schemeClr val="dk1"/>
              </a:buClr>
              <a:buSzPts val="3400"/>
              <a:buChar char="■"/>
            </a:pPr>
            <a:r>
              <a:rPr lang="en" sz="3400">
                <a:solidFill>
                  <a:schemeClr val="dk1"/>
                </a:solidFill>
              </a:rPr>
              <a:t>Highs and lows of the week</a:t>
            </a:r>
            <a:endParaRPr sz="3400">
              <a:solidFill>
                <a:schemeClr val="dk1"/>
              </a:solidFill>
            </a:endParaRPr>
          </a:p>
          <a:p>
            <a:pPr marL="457200" lvl="0" indent="-444500" algn="l" rtl="0">
              <a:lnSpc>
                <a:spcPct val="200000"/>
              </a:lnSpc>
              <a:spcBef>
                <a:spcPts val="0"/>
              </a:spcBef>
              <a:spcAft>
                <a:spcPts val="0"/>
              </a:spcAft>
              <a:buClr>
                <a:schemeClr val="accent2"/>
              </a:buClr>
              <a:buSzPts val="3400"/>
              <a:buChar char="■"/>
            </a:pPr>
            <a:r>
              <a:rPr lang="en" sz="3400">
                <a:solidFill>
                  <a:schemeClr val="dk1"/>
                </a:solidFill>
              </a:rPr>
              <a:t>What is your favorite spring activity?</a:t>
            </a:r>
            <a:r>
              <a:rPr lang="en" sz="3400"/>
              <a:t> </a:t>
            </a:r>
            <a:endParaRPr sz="3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3"/>
        <p:cNvGrpSpPr/>
        <p:nvPr/>
      </p:nvGrpSpPr>
      <p:grpSpPr>
        <a:xfrm>
          <a:off x="0" y="0"/>
          <a:ext cx="0" cy="0"/>
          <a:chOff x="0" y="0"/>
          <a:chExt cx="0" cy="0"/>
        </a:xfrm>
      </p:grpSpPr>
      <p:sp>
        <p:nvSpPr>
          <p:cNvPr id="4154" name="Google Shape;4154;p46"/>
          <p:cNvSpPr txBox="1"/>
          <p:nvPr/>
        </p:nvSpPr>
        <p:spPr>
          <a:xfrm>
            <a:off x="586850" y="2111800"/>
            <a:ext cx="35178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10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Nora was ____ years old when she went swimming in the river </a:t>
            </a:r>
            <a:endParaRPr sz="3400">
              <a:latin typeface="PT Serif"/>
              <a:ea typeface="PT Serif"/>
              <a:cs typeface="PT Serif"/>
              <a:sym typeface="PT Serif"/>
            </a:endParaRPr>
          </a:p>
        </p:txBody>
      </p:sp>
      <p:pic>
        <p:nvPicPr>
          <p:cNvPr id="4155" name="Google Shape;4155;p46"/>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156" name="Google Shape;4156;p46"/>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157" name="Google Shape;4157;p46"/>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158" name="Google Shape;4158;p46"/>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159" name="Google Shape;4159;p46"/>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160" name="Google Shape;4160;p46"/>
          <p:cNvSpPr txBox="1"/>
          <p:nvPr/>
        </p:nvSpPr>
        <p:spPr>
          <a:xfrm>
            <a:off x="6660925" y="4887300"/>
            <a:ext cx="23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B       R     A       Z      I        L</a:t>
            </a:r>
            <a:endParaRPr>
              <a:latin typeface="PT Serif"/>
              <a:ea typeface="PT Serif"/>
              <a:cs typeface="PT Serif"/>
              <a:sym typeface="PT Serif"/>
            </a:endParaRPr>
          </a:p>
        </p:txBody>
      </p:sp>
      <p:sp>
        <p:nvSpPr>
          <p:cNvPr id="4161" name="Google Shape;4161;p46"/>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5"/>
        <p:cNvGrpSpPr/>
        <p:nvPr/>
      </p:nvGrpSpPr>
      <p:grpSpPr>
        <a:xfrm>
          <a:off x="0" y="0"/>
          <a:ext cx="0" cy="0"/>
          <a:chOff x="0" y="0"/>
          <a:chExt cx="0" cy="0"/>
        </a:xfrm>
      </p:grpSpPr>
      <p:sp>
        <p:nvSpPr>
          <p:cNvPr id="4166" name="Google Shape;4166;p47"/>
          <p:cNvSpPr txBox="1"/>
          <p:nvPr/>
        </p:nvSpPr>
        <p:spPr>
          <a:xfrm>
            <a:off x="586850" y="2111800"/>
            <a:ext cx="35178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10 Across: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Nora was ____ years old when she went swimming in the river </a:t>
            </a:r>
            <a:endParaRPr sz="3400">
              <a:latin typeface="PT Serif"/>
              <a:ea typeface="PT Serif"/>
              <a:cs typeface="PT Serif"/>
              <a:sym typeface="PT Serif"/>
            </a:endParaRPr>
          </a:p>
        </p:txBody>
      </p:sp>
      <p:pic>
        <p:nvPicPr>
          <p:cNvPr id="4167" name="Google Shape;4167;p47"/>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168" name="Google Shape;4168;p47"/>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169" name="Google Shape;4169;p47"/>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170" name="Google Shape;4170;p47"/>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171" name="Google Shape;4171;p47"/>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172" name="Google Shape;4172;p47"/>
          <p:cNvSpPr txBox="1"/>
          <p:nvPr/>
        </p:nvSpPr>
        <p:spPr>
          <a:xfrm>
            <a:off x="6660925" y="4887300"/>
            <a:ext cx="23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B       R     A       Z      I        L</a:t>
            </a:r>
            <a:endParaRPr>
              <a:latin typeface="PT Serif"/>
              <a:ea typeface="PT Serif"/>
              <a:cs typeface="PT Serif"/>
              <a:sym typeface="PT Serif"/>
            </a:endParaRPr>
          </a:p>
        </p:txBody>
      </p:sp>
      <p:sp>
        <p:nvSpPr>
          <p:cNvPr id="4173" name="Google Shape;4173;p47"/>
          <p:cNvSpPr txBox="1"/>
          <p:nvPr/>
        </p:nvSpPr>
        <p:spPr>
          <a:xfrm>
            <a:off x="7055075" y="5609900"/>
            <a:ext cx="34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S      E      V      E      N      T       E       E      N </a:t>
            </a:r>
            <a:endParaRPr>
              <a:latin typeface="PT Serif"/>
              <a:ea typeface="PT Serif"/>
              <a:cs typeface="PT Serif"/>
              <a:sym typeface="PT Serif"/>
            </a:endParaRPr>
          </a:p>
        </p:txBody>
      </p:sp>
      <p:sp>
        <p:nvSpPr>
          <p:cNvPr id="4174" name="Google Shape;4174;p47"/>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78"/>
        <p:cNvGrpSpPr/>
        <p:nvPr/>
      </p:nvGrpSpPr>
      <p:grpSpPr>
        <a:xfrm>
          <a:off x="0" y="0"/>
          <a:ext cx="0" cy="0"/>
          <a:chOff x="0" y="0"/>
          <a:chExt cx="0" cy="0"/>
        </a:xfrm>
      </p:grpSpPr>
      <p:sp>
        <p:nvSpPr>
          <p:cNvPr id="4179" name="Google Shape;4179;p48"/>
          <p:cNvSpPr txBox="1"/>
          <p:nvPr/>
        </p:nvSpPr>
        <p:spPr>
          <a:xfrm>
            <a:off x="586850" y="2111800"/>
            <a:ext cx="3517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1 Down: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One of Nora’s fans asked her to sign this body part</a:t>
            </a:r>
            <a:endParaRPr sz="3400">
              <a:latin typeface="PT Serif"/>
              <a:ea typeface="PT Serif"/>
              <a:cs typeface="PT Serif"/>
              <a:sym typeface="PT Serif"/>
            </a:endParaRPr>
          </a:p>
        </p:txBody>
      </p:sp>
      <p:pic>
        <p:nvPicPr>
          <p:cNvPr id="4180" name="Google Shape;4180;p48"/>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181" name="Google Shape;4181;p48"/>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182" name="Google Shape;4182;p48"/>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183" name="Google Shape;4183;p48"/>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184" name="Google Shape;4184;p48"/>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185" name="Google Shape;4185;p48"/>
          <p:cNvSpPr txBox="1"/>
          <p:nvPr/>
        </p:nvSpPr>
        <p:spPr>
          <a:xfrm>
            <a:off x="6660925" y="4887300"/>
            <a:ext cx="23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B       R     A       Z      I        L</a:t>
            </a:r>
            <a:endParaRPr>
              <a:latin typeface="PT Serif"/>
              <a:ea typeface="PT Serif"/>
              <a:cs typeface="PT Serif"/>
              <a:sym typeface="PT Serif"/>
            </a:endParaRPr>
          </a:p>
        </p:txBody>
      </p:sp>
      <p:sp>
        <p:nvSpPr>
          <p:cNvPr id="4186" name="Google Shape;4186;p48"/>
          <p:cNvSpPr txBox="1"/>
          <p:nvPr/>
        </p:nvSpPr>
        <p:spPr>
          <a:xfrm>
            <a:off x="7055075" y="5609900"/>
            <a:ext cx="34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S      E      V      E      N      T       E       E      N </a:t>
            </a:r>
            <a:endParaRPr>
              <a:latin typeface="PT Serif"/>
              <a:ea typeface="PT Serif"/>
              <a:cs typeface="PT Serif"/>
              <a:sym typeface="PT Serif"/>
            </a:endParaRPr>
          </a:p>
        </p:txBody>
      </p:sp>
      <p:sp>
        <p:nvSpPr>
          <p:cNvPr id="4187" name="Google Shape;4187;p48"/>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1"/>
        <p:cNvGrpSpPr/>
        <p:nvPr/>
      </p:nvGrpSpPr>
      <p:grpSpPr>
        <a:xfrm>
          <a:off x="0" y="0"/>
          <a:ext cx="0" cy="0"/>
          <a:chOff x="0" y="0"/>
          <a:chExt cx="0" cy="0"/>
        </a:xfrm>
      </p:grpSpPr>
      <p:sp>
        <p:nvSpPr>
          <p:cNvPr id="4192" name="Google Shape;4192;p49"/>
          <p:cNvSpPr txBox="1"/>
          <p:nvPr/>
        </p:nvSpPr>
        <p:spPr>
          <a:xfrm>
            <a:off x="586850" y="2111800"/>
            <a:ext cx="3517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1 Down: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One of Nora’s fans asked her to sign this body part</a:t>
            </a:r>
            <a:endParaRPr sz="3400">
              <a:latin typeface="PT Serif"/>
              <a:ea typeface="PT Serif"/>
              <a:cs typeface="PT Serif"/>
              <a:sym typeface="PT Serif"/>
            </a:endParaRPr>
          </a:p>
        </p:txBody>
      </p:sp>
      <p:pic>
        <p:nvPicPr>
          <p:cNvPr id="4193" name="Google Shape;4193;p49"/>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194" name="Google Shape;4194;p49"/>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195" name="Google Shape;4195;p49"/>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196" name="Google Shape;4196;p49"/>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197" name="Google Shape;4197;p49"/>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198" name="Google Shape;4198;p49"/>
          <p:cNvSpPr txBox="1"/>
          <p:nvPr/>
        </p:nvSpPr>
        <p:spPr>
          <a:xfrm>
            <a:off x="6660925" y="4887300"/>
            <a:ext cx="23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B       R     A       Z      I        L</a:t>
            </a:r>
            <a:endParaRPr>
              <a:latin typeface="PT Serif"/>
              <a:ea typeface="PT Serif"/>
              <a:cs typeface="PT Serif"/>
              <a:sym typeface="PT Serif"/>
            </a:endParaRPr>
          </a:p>
        </p:txBody>
      </p:sp>
      <p:sp>
        <p:nvSpPr>
          <p:cNvPr id="4199" name="Google Shape;4199;p49"/>
          <p:cNvSpPr txBox="1"/>
          <p:nvPr/>
        </p:nvSpPr>
        <p:spPr>
          <a:xfrm>
            <a:off x="7055075" y="5609900"/>
            <a:ext cx="34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S      E      V      E      N      T       E       E      N </a:t>
            </a:r>
            <a:endParaRPr>
              <a:latin typeface="PT Serif"/>
              <a:ea typeface="PT Serif"/>
              <a:cs typeface="PT Serif"/>
              <a:sym typeface="PT Serif"/>
            </a:endParaRPr>
          </a:p>
        </p:txBody>
      </p:sp>
      <p:sp>
        <p:nvSpPr>
          <p:cNvPr id="4200" name="Google Shape;4200;p49"/>
          <p:cNvSpPr txBox="1"/>
          <p:nvPr/>
        </p:nvSpPr>
        <p:spPr>
          <a:xfrm>
            <a:off x="8605350" y="709450"/>
            <a:ext cx="3681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S</a:t>
            </a:r>
            <a:endParaRPr>
              <a:latin typeface="PT Serif"/>
              <a:ea typeface="PT Serif"/>
              <a:cs typeface="PT Serif"/>
              <a:sym typeface="PT Serif"/>
            </a:endParaRPr>
          </a:p>
          <a:p>
            <a:pPr marL="0" lvl="0" indent="0" algn="l" rtl="0">
              <a:spcBef>
                <a:spcPts val="0"/>
              </a:spcBef>
              <a:spcAft>
                <a:spcPts val="0"/>
              </a:spcAft>
              <a:buNone/>
            </a:pPr>
            <a:endParaRPr sz="7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H</a:t>
            </a:r>
            <a:endParaRPr>
              <a:latin typeface="PT Serif"/>
              <a:ea typeface="PT Serif"/>
              <a:cs typeface="PT Serif"/>
              <a:sym typeface="PT Serif"/>
            </a:endParaRPr>
          </a:p>
          <a:p>
            <a:pPr marL="0" lvl="0" indent="0" algn="l" rtl="0">
              <a:spcBef>
                <a:spcPts val="0"/>
              </a:spcBef>
              <a:spcAft>
                <a:spcPts val="0"/>
              </a:spcAft>
              <a:buNone/>
            </a:pPr>
            <a:endParaRPr sz="1100">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sz="4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U</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L</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D</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R</a:t>
            </a:r>
            <a:endParaRPr>
              <a:latin typeface="PT Serif"/>
              <a:ea typeface="PT Serif"/>
              <a:cs typeface="PT Serif"/>
              <a:sym typeface="PT Serif"/>
            </a:endParaRPr>
          </a:p>
        </p:txBody>
      </p:sp>
      <p:sp>
        <p:nvSpPr>
          <p:cNvPr id="4201" name="Google Shape;4201;p49"/>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5"/>
        <p:cNvGrpSpPr/>
        <p:nvPr/>
      </p:nvGrpSpPr>
      <p:grpSpPr>
        <a:xfrm>
          <a:off x="0" y="0"/>
          <a:ext cx="0" cy="0"/>
          <a:chOff x="0" y="0"/>
          <a:chExt cx="0" cy="0"/>
        </a:xfrm>
      </p:grpSpPr>
      <p:sp>
        <p:nvSpPr>
          <p:cNvPr id="4206" name="Google Shape;4206;p50"/>
          <p:cNvSpPr txBox="1"/>
          <p:nvPr/>
        </p:nvSpPr>
        <p:spPr>
          <a:xfrm>
            <a:off x="586850" y="2111800"/>
            <a:ext cx="35178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3 Down: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Joanna told Nora she couldn’t eat these</a:t>
            </a:r>
            <a:endParaRPr sz="3400">
              <a:latin typeface="PT Serif"/>
              <a:ea typeface="PT Serif"/>
              <a:cs typeface="PT Serif"/>
              <a:sym typeface="PT Serif"/>
            </a:endParaRPr>
          </a:p>
        </p:txBody>
      </p:sp>
      <p:pic>
        <p:nvPicPr>
          <p:cNvPr id="4207" name="Google Shape;4207;p50"/>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208" name="Google Shape;4208;p50"/>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209" name="Google Shape;4209;p50"/>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210" name="Google Shape;4210;p50"/>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211" name="Google Shape;4211;p50"/>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212" name="Google Shape;4212;p50"/>
          <p:cNvSpPr txBox="1"/>
          <p:nvPr/>
        </p:nvSpPr>
        <p:spPr>
          <a:xfrm>
            <a:off x="6660925" y="4887300"/>
            <a:ext cx="23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B       R     A       Z      I        L</a:t>
            </a:r>
            <a:endParaRPr>
              <a:latin typeface="PT Serif"/>
              <a:ea typeface="PT Serif"/>
              <a:cs typeface="PT Serif"/>
              <a:sym typeface="PT Serif"/>
            </a:endParaRPr>
          </a:p>
        </p:txBody>
      </p:sp>
      <p:sp>
        <p:nvSpPr>
          <p:cNvPr id="4213" name="Google Shape;4213;p50"/>
          <p:cNvSpPr txBox="1"/>
          <p:nvPr/>
        </p:nvSpPr>
        <p:spPr>
          <a:xfrm>
            <a:off x="7055075" y="5609900"/>
            <a:ext cx="34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S      E      V      E      N      T       E       E      N </a:t>
            </a:r>
            <a:endParaRPr>
              <a:latin typeface="PT Serif"/>
              <a:ea typeface="PT Serif"/>
              <a:cs typeface="PT Serif"/>
              <a:sym typeface="PT Serif"/>
            </a:endParaRPr>
          </a:p>
        </p:txBody>
      </p:sp>
      <p:sp>
        <p:nvSpPr>
          <p:cNvPr id="4214" name="Google Shape;4214;p50"/>
          <p:cNvSpPr txBox="1"/>
          <p:nvPr/>
        </p:nvSpPr>
        <p:spPr>
          <a:xfrm>
            <a:off x="8605350" y="709450"/>
            <a:ext cx="3681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S</a:t>
            </a:r>
            <a:endParaRPr>
              <a:latin typeface="PT Serif"/>
              <a:ea typeface="PT Serif"/>
              <a:cs typeface="PT Serif"/>
              <a:sym typeface="PT Serif"/>
            </a:endParaRPr>
          </a:p>
          <a:p>
            <a:pPr marL="0" lvl="0" indent="0" algn="l" rtl="0">
              <a:spcBef>
                <a:spcPts val="0"/>
              </a:spcBef>
              <a:spcAft>
                <a:spcPts val="0"/>
              </a:spcAft>
              <a:buNone/>
            </a:pPr>
            <a:endParaRPr sz="7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H</a:t>
            </a:r>
            <a:endParaRPr>
              <a:latin typeface="PT Serif"/>
              <a:ea typeface="PT Serif"/>
              <a:cs typeface="PT Serif"/>
              <a:sym typeface="PT Serif"/>
            </a:endParaRPr>
          </a:p>
          <a:p>
            <a:pPr marL="0" lvl="0" indent="0" algn="l" rtl="0">
              <a:spcBef>
                <a:spcPts val="0"/>
              </a:spcBef>
              <a:spcAft>
                <a:spcPts val="0"/>
              </a:spcAft>
              <a:buNone/>
            </a:pPr>
            <a:endParaRPr sz="1100">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sz="4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U</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L</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D</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R</a:t>
            </a:r>
            <a:endParaRPr>
              <a:latin typeface="PT Serif"/>
              <a:ea typeface="PT Serif"/>
              <a:cs typeface="PT Serif"/>
              <a:sym typeface="PT Serif"/>
            </a:endParaRPr>
          </a:p>
        </p:txBody>
      </p:sp>
      <p:sp>
        <p:nvSpPr>
          <p:cNvPr id="4215" name="Google Shape;4215;p50"/>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19"/>
        <p:cNvGrpSpPr/>
        <p:nvPr/>
      </p:nvGrpSpPr>
      <p:grpSpPr>
        <a:xfrm>
          <a:off x="0" y="0"/>
          <a:ext cx="0" cy="0"/>
          <a:chOff x="0" y="0"/>
          <a:chExt cx="0" cy="0"/>
        </a:xfrm>
      </p:grpSpPr>
      <p:sp>
        <p:nvSpPr>
          <p:cNvPr id="4220" name="Google Shape;4220;p51"/>
          <p:cNvSpPr txBox="1"/>
          <p:nvPr/>
        </p:nvSpPr>
        <p:spPr>
          <a:xfrm>
            <a:off x="586850" y="2111800"/>
            <a:ext cx="35178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3 Down: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Joanna told Nora she couldn’t eat these</a:t>
            </a:r>
            <a:endParaRPr sz="3400">
              <a:latin typeface="PT Serif"/>
              <a:ea typeface="PT Serif"/>
              <a:cs typeface="PT Serif"/>
              <a:sym typeface="PT Serif"/>
            </a:endParaRPr>
          </a:p>
        </p:txBody>
      </p:sp>
      <p:pic>
        <p:nvPicPr>
          <p:cNvPr id="4221" name="Google Shape;4221;p51"/>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222" name="Google Shape;4222;p51"/>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223" name="Google Shape;4223;p51"/>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224" name="Google Shape;4224;p51"/>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225" name="Google Shape;4225;p51"/>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226" name="Google Shape;4226;p51"/>
          <p:cNvSpPr txBox="1"/>
          <p:nvPr/>
        </p:nvSpPr>
        <p:spPr>
          <a:xfrm>
            <a:off x="6660925" y="4887300"/>
            <a:ext cx="23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B       R     A       Z      I        L</a:t>
            </a:r>
            <a:endParaRPr>
              <a:latin typeface="PT Serif"/>
              <a:ea typeface="PT Serif"/>
              <a:cs typeface="PT Serif"/>
              <a:sym typeface="PT Serif"/>
            </a:endParaRPr>
          </a:p>
        </p:txBody>
      </p:sp>
      <p:sp>
        <p:nvSpPr>
          <p:cNvPr id="4227" name="Google Shape;4227;p51"/>
          <p:cNvSpPr txBox="1"/>
          <p:nvPr/>
        </p:nvSpPr>
        <p:spPr>
          <a:xfrm>
            <a:off x="7055075" y="5609900"/>
            <a:ext cx="34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S      E      V      E      N      T       E       E      N </a:t>
            </a:r>
            <a:endParaRPr>
              <a:latin typeface="PT Serif"/>
              <a:ea typeface="PT Serif"/>
              <a:cs typeface="PT Serif"/>
              <a:sym typeface="PT Serif"/>
            </a:endParaRPr>
          </a:p>
        </p:txBody>
      </p:sp>
      <p:sp>
        <p:nvSpPr>
          <p:cNvPr id="4228" name="Google Shape;4228;p51"/>
          <p:cNvSpPr txBox="1"/>
          <p:nvPr/>
        </p:nvSpPr>
        <p:spPr>
          <a:xfrm>
            <a:off x="8605350" y="709450"/>
            <a:ext cx="3681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S</a:t>
            </a:r>
            <a:endParaRPr>
              <a:latin typeface="PT Serif"/>
              <a:ea typeface="PT Serif"/>
              <a:cs typeface="PT Serif"/>
              <a:sym typeface="PT Serif"/>
            </a:endParaRPr>
          </a:p>
          <a:p>
            <a:pPr marL="0" lvl="0" indent="0" algn="l" rtl="0">
              <a:spcBef>
                <a:spcPts val="0"/>
              </a:spcBef>
              <a:spcAft>
                <a:spcPts val="0"/>
              </a:spcAft>
              <a:buNone/>
            </a:pPr>
            <a:endParaRPr sz="7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H</a:t>
            </a:r>
            <a:endParaRPr>
              <a:latin typeface="PT Serif"/>
              <a:ea typeface="PT Serif"/>
              <a:cs typeface="PT Serif"/>
              <a:sym typeface="PT Serif"/>
            </a:endParaRPr>
          </a:p>
          <a:p>
            <a:pPr marL="0" lvl="0" indent="0" algn="l" rtl="0">
              <a:spcBef>
                <a:spcPts val="0"/>
              </a:spcBef>
              <a:spcAft>
                <a:spcPts val="0"/>
              </a:spcAft>
              <a:buNone/>
            </a:pPr>
            <a:endParaRPr sz="1100">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sz="4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U</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L</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D</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R</a:t>
            </a:r>
            <a:endParaRPr>
              <a:latin typeface="PT Serif"/>
              <a:ea typeface="PT Serif"/>
              <a:cs typeface="PT Serif"/>
              <a:sym typeface="PT Serif"/>
            </a:endParaRPr>
          </a:p>
        </p:txBody>
      </p:sp>
      <p:sp>
        <p:nvSpPr>
          <p:cNvPr id="4229" name="Google Shape;4229;p51"/>
          <p:cNvSpPr txBox="1"/>
          <p:nvPr/>
        </p:nvSpPr>
        <p:spPr>
          <a:xfrm>
            <a:off x="7422925" y="2469925"/>
            <a:ext cx="3681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H</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N</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Y</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C</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K</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S</a:t>
            </a:r>
            <a:endParaRPr>
              <a:latin typeface="PT Serif"/>
              <a:ea typeface="PT Serif"/>
              <a:cs typeface="PT Serif"/>
              <a:sym typeface="PT Serif"/>
            </a:endParaRPr>
          </a:p>
        </p:txBody>
      </p:sp>
      <p:sp>
        <p:nvSpPr>
          <p:cNvPr id="4230" name="Google Shape;4230;p51"/>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34"/>
        <p:cNvGrpSpPr/>
        <p:nvPr/>
      </p:nvGrpSpPr>
      <p:grpSpPr>
        <a:xfrm>
          <a:off x="0" y="0"/>
          <a:ext cx="0" cy="0"/>
          <a:chOff x="0" y="0"/>
          <a:chExt cx="0" cy="0"/>
        </a:xfrm>
      </p:grpSpPr>
      <p:sp>
        <p:nvSpPr>
          <p:cNvPr id="4235" name="Google Shape;4235;p52"/>
          <p:cNvSpPr txBox="1"/>
          <p:nvPr/>
        </p:nvSpPr>
        <p:spPr>
          <a:xfrm>
            <a:off x="586850" y="2111800"/>
            <a:ext cx="3517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PT Serif"/>
                <a:ea typeface="PT Serif"/>
                <a:cs typeface="PT Serif"/>
                <a:sym typeface="PT Serif"/>
              </a:rPr>
              <a:t>6 Down: </a:t>
            </a:r>
            <a:endParaRPr sz="3400">
              <a:latin typeface="PT Serif"/>
              <a:ea typeface="PT Serif"/>
              <a:cs typeface="PT Serif"/>
              <a:sym typeface="PT Serif"/>
            </a:endParaRPr>
          </a:p>
          <a:p>
            <a:pPr marL="0" lvl="0" indent="0" algn="l" rtl="0">
              <a:spcBef>
                <a:spcPts val="0"/>
              </a:spcBef>
              <a:spcAft>
                <a:spcPts val="0"/>
              </a:spcAft>
              <a:buNone/>
            </a:pPr>
            <a:r>
              <a:rPr lang="en" sz="3400">
                <a:latin typeface="PT Serif"/>
                <a:ea typeface="PT Serif"/>
                <a:cs typeface="PT Serif"/>
                <a:sym typeface="PT Serif"/>
              </a:rPr>
              <a:t>The first name of Nora’s ex-boyfriend who is an actor</a:t>
            </a:r>
            <a:endParaRPr sz="3400">
              <a:latin typeface="PT Serif"/>
              <a:ea typeface="PT Serif"/>
              <a:cs typeface="PT Serif"/>
              <a:sym typeface="PT Serif"/>
            </a:endParaRPr>
          </a:p>
        </p:txBody>
      </p:sp>
      <p:pic>
        <p:nvPicPr>
          <p:cNvPr id="4236" name="Google Shape;4236;p52"/>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237" name="Google Shape;4237;p52"/>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238" name="Google Shape;4238;p52"/>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239" name="Google Shape;4239;p52"/>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240" name="Google Shape;4240;p52"/>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241" name="Google Shape;4241;p52"/>
          <p:cNvSpPr txBox="1"/>
          <p:nvPr/>
        </p:nvSpPr>
        <p:spPr>
          <a:xfrm>
            <a:off x="6660925" y="4887300"/>
            <a:ext cx="23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B       R     A       Z      I        L</a:t>
            </a:r>
            <a:endParaRPr>
              <a:latin typeface="PT Serif"/>
              <a:ea typeface="PT Serif"/>
              <a:cs typeface="PT Serif"/>
              <a:sym typeface="PT Serif"/>
            </a:endParaRPr>
          </a:p>
        </p:txBody>
      </p:sp>
      <p:sp>
        <p:nvSpPr>
          <p:cNvPr id="4242" name="Google Shape;4242;p52"/>
          <p:cNvSpPr txBox="1"/>
          <p:nvPr/>
        </p:nvSpPr>
        <p:spPr>
          <a:xfrm>
            <a:off x="7055075" y="5609900"/>
            <a:ext cx="34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S      E      V      E      N      T       E       E      N </a:t>
            </a:r>
            <a:endParaRPr>
              <a:latin typeface="PT Serif"/>
              <a:ea typeface="PT Serif"/>
              <a:cs typeface="PT Serif"/>
              <a:sym typeface="PT Serif"/>
            </a:endParaRPr>
          </a:p>
        </p:txBody>
      </p:sp>
      <p:sp>
        <p:nvSpPr>
          <p:cNvPr id="4243" name="Google Shape;4243;p52"/>
          <p:cNvSpPr txBox="1"/>
          <p:nvPr/>
        </p:nvSpPr>
        <p:spPr>
          <a:xfrm>
            <a:off x="8605350" y="709450"/>
            <a:ext cx="3681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S</a:t>
            </a:r>
            <a:endParaRPr>
              <a:latin typeface="PT Serif"/>
              <a:ea typeface="PT Serif"/>
              <a:cs typeface="PT Serif"/>
              <a:sym typeface="PT Serif"/>
            </a:endParaRPr>
          </a:p>
          <a:p>
            <a:pPr marL="0" lvl="0" indent="0" algn="l" rtl="0">
              <a:spcBef>
                <a:spcPts val="0"/>
              </a:spcBef>
              <a:spcAft>
                <a:spcPts val="0"/>
              </a:spcAft>
              <a:buNone/>
            </a:pPr>
            <a:endParaRPr sz="7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H</a:t>
            </a:r>
            <a:endParaRPr>
              <a:latin typeface="PT Serif"/>
              <a:ea typeface="PT Serif"/>
              <a:cs typeface="PT Serif"/>
              <a:sym typeface="PT Serif"/>
            </a:endParaRPr>
          </a:p>
          <a:p>
            <a:pPr marL="0" lvl="0" indent="0" algn="l" rtl="0">
              <a:spcBef>
                <a:spcPts val="0"/>
              </a:spcBef>
              <a:spcAft>
                <a:spcPts val="0"/>
              </a:spcAft>
              <a:buNone/>
            </a:pPr>
            <a:endParaRPr sz="1100">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sz="4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U</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L</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D</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R</a:t>
            </a:r>
            <a:endParaRPr>
              <a:latin typeface="PT Serif"/>
              <a:ea typeface="PT Serif"/>
              <a:cs typeface="PT Serif"/>
              <a:sym typeface="PT Serif"/>
            </a:endParaRPr>
          </a:p>
        </p:txBody>
      </p:sp>
      <p:sp>
        <p:nvSpPr>
          <p:cNvPr id="4244" name="Google Shape;4244;p52"/>
          <p:cNvSpPr txBox="1"/>
          <p:nvPr/>
        </p:nvSpPr>
        <p:spPr>
          <a:xfrm>
            <a:off x="7422925" y="2469925"/>
            <a:ext cx="3681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H</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N</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Y</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C</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K</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S</a:t>
            </a:r>
            <a:endParaRPr>
              <a:latin typeface="PT Serif"/>
              <a:ea typeface="PT Serif"/>
              <a:cs typeface="PT Serif"/>
              <a:sym typeface="PT Serif"/>
            </a:endParaRPr>
          </a:p>
        </p:txBody>
      </p:sp>
      <p:sp>
        <p:nvSpPr>
          <p:cNvPr id="4245" name="Google Shape;4245;p52"/>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N</a:t>
            </a:r>
            <a:endParaRPr>
              <a:latin typeface="PT Serif"/>
              <a:ea typeface="PT Serif"/>
              <a:cs typeface="PT Serif"/>
              <a:sym typeface="PT Serif"/>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p:sp>
        <p:nvSpPr>
          <p:cNvPr id="4250" name="Google Shape;4250;p53"/>
          <p:cNvSpPr txBox="1"/>
          <p:nvPr/>
        </p:nvSpPr>
        <p:spPr>
          <a:xfrm>
            <a:off x="586850" y="2111800"/>
            <a:ext cx="3517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hlink"/>
              </a:buClr>
              <a:buSzPts val="1100"/>
              <a:buFont typeface="Arial"/>
              <a:buNone/>
            </a:pPr>
            <a:r>
              <a:rPr lang="en" sz="3400">
                <a:solidFill>
                  <a:schemeClr val="hlink"/>
                </a:solidFill>
                <a:latin typeface="PT Serif"/>
                <a:ea typeface="PT Serif"/>
                <a:cs typeface="PT Serif"/>
                <a:sym typeface="PT Serif"/>
              </a:rPr>
              <a:t>6 Down: </a:t>
            </a:r>
            <a:endParaRPr sz="3400">
              <a:solidFill>
                <a:schemeClr val="hlink"/>
              </a:solidFill>
              <a:latin typeface="PT Serif"/>
              <a:ea typeface="PT Serif"/>
              <a:cs typeface="PT Serif"/>
              <a:sym typeface="PT Serif"/>
            </a:endParaRPr>
          </a:p>
          <a:p>
            <a:pPr marL="0" lvl="0" indent="0" algn="l" rtl="0">
              <a:spcBef>
                <a:spcPts val="0"/>
              </a:spcBef>
              <a:spcAft>
                <a:spcPts val="0"/>
              </a:spcAft>
              <a:buClr>
                <a:schemeClr val="hlink"/>
              </a:buClr>
              <a:buSzPts val="1100"/>
              <a:buFont typeface="Arial"/>
              <a:buNone/>
            </a:pPr>
            <a:r>
              <a:rPr lang="en" sz="3400">
                <a:solidFill>
                  <a:schemeClr val="hlink"/>
                </a:solidFill>
                <a:latin typeface="PT Serif"/>
                <a:ea typeface="PT Serif"/>
                <a:cs typeface="PT Serif"/>
                <a:sym typeface="PT Serif"/>
              </a:rPr>
              <a:t>The first name of Nora’s ex-boyfriend who is an actor</a:t>
            </a:r>
            <a:endParaRPr sz="3400">
              <a:latin typeface="PT Serif"/>
              <a:ea typeface="PT Serif"/>
              <a:cs typeface="PT Serif"/>
              <a:sym typeface="PT Serif"/>
            </a:endParaRPr>
          </a:p>
        </p:txBody>
      </p:sp>
      <p:pic>
        <p:nvPicPr>
          <p:cNvPr id="4251" name="Google Shape;4251;p53"/>
          <p:cNvPicPr preferRelativeResize="0"/>
          <p:nvPr/>
        </p:nvPicPr>
        <p:blipFill rotWithShape="1">
          <a:blip r:embed="rId3">
            <a:alphaModFix/>
          </a:blip>
          <a:srcRect l="15893" t="9057" r="17046" b="33285"/>
          <a:stretch/>
        </p:blipFill>
        <p:spPr>
          <a:xfrm>
            <a:off x="4571975" y="596901"/>
            <a:ext cx="7251801" cy="5775001"/>
          </a:xfrm>
          <a:prstGeom prst="rect">
            <a:avLst/>
          </a:prstGeom>
          <a:noFill/>
          <a:ln>
            <a:noFill/>
          </a:ln>
        </p:spPr>
      </p:pic>
      <p:sp>
        <p:nvSpPr>
          <p:cNvPr id="4252" name="Google Shape;4252;p53"/>
          <p:cNvSpPr txBox="1"/>
          <p:nvPr/>
        </p:nvSpPr>
        <p:spPr>
          <a:xfrm>
            <a:off x="7436075" y="1405750"/>
            <a:ext cx="153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N      O      N      O</a:t>
            </a:r>
            <a:endParaRPr>
              <a:latin typeface="PT Serif"/>
              <a:ea typeface="PT Serif"/>
              <a:cs typeface="PT Serif"/>
              <a:sym typeface="PT Serif"/>
            </a:endParaRPr>
          </a:p>
        </p:txBody>
      </p:sp>
      <p:sp>
        <p:nvSpPr>
          <p:cNvPr id="4253" name="Google Shape;4253;p53"/>
          <p:cNvSpPr txBox="1"/>
          <p:nvPr/>
        </p:nvSpPr>
        <p:spPr>
          <a:xfrm>
            <a:off x="7068200" y="2798375"/>
            <a:ext cx="454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P      O      T      T      E       R      S        V      I       L      L       E</a:t>
            </a:r>
            <a:endParaRPr>
              <a:latin typeface="PT Serif"/>
              <a:ea typeface="PT Serif"/>
              <a:cs typeface="PT Serif"/>
              <a:sym typeface="PT Serif"/>
            </a:endParaRPr>
          </a:p>
        </p:txBody>
      </p:sp>
      <p:sp>
        <p:nvSpPr>
          <p:cNvPr id="4254" name="Google Shape;4254;p53"/>
          <p:cNvSpPr txBox="1"/>
          <p:nvPr/>
        </p:nvSpPr>
        <p:spPr>
          <a:xfrm>
            <a:off x="4742800" y="3507825"/>
            <a:ext cx="30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O     V       E      R      D      O      S      E</a:t>
            </a:r>
            <a:endParaRPr>
              <a:latin typeface="PT Serif"/>
              <a:ea typeface="PT Serif"/>
              <a:cs typeface="PT Serif"/>
              <a:sym typeface="PT Serif"/>
            </a:endParaRPr>
          </a:p>
        </p:txBody>
      </p:sp>
      <p:sp>
        <p:nvSpPr>
          <p:cNvPr id="4255" name="Google Shape;4255;p53"/>
          <p:cNvSpPr txBox="1"/>
          <p:nvPr/>
        </p:nvSpPr>
        <p:spPr>
          <a:xfrm>
            <a:off x="7068200" y="4177850"/>
            <a:ext cx="19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O               S       O     M</a:t>
            </a:r>
            <a:endParaRPr>
              <a:latin typeface="PT Serif"/>
              <a:ea typeface="PT Serif"/>
              <a:cs typeface="PT Serif"/>
              <a:sym typeface="PT Serif"/>
            </a:endParaRPr>
          </a:p>
        </p:txBody>
      </p:sp>
      <p:sp>
        <p:nvSpPr>
          <p:cNvPr id="4256" name="Google Shape;4256;p53"/>
          <p:cNvSpPr txBox="1"/>
          <p:nvPr/>
        </p:nvSpPr>
        <p:spPr>
          <a:xfrm>
            <a:off x="6660925" y="4887300"/>
            <a:ext cx="23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B       R     A       Z      I        L</a:t>
            </a:r>
            <a:endParaRPr>
              <a:latin typeface="PT Serif"/>
              <a:ea typeface="PT Serif"/>
              <a:cs typeface="PT Serif"/>
              <a:sym typeface="PT Serif"/>
            </a:endParaRPr>
          </a:p>
        </p:txBody>
      </p:sp>
      <p:sp>
        <p:nvSpPr>
          <p:cNvPr id="4257" name="Google Shape;4257;p53"/>
          <p:cNvSpPr txBox="1"/>
          <p:nvPr/>
        </p:nvSpPr>
        <p:spPr>
          <a:xfrm>
            <a:off x="7055075" y="5609900"/>
            <a:ext cx="34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 S      E      V      E      N      T       E       E      N </a:t>
            </a:r>
            <a:endParaRPr>
              <a:latin typeface="PT Serif"/>
              <a:ea typeface="PT Serif"/>
              <a:cs typeface="PT Serif"/>
              <a:sym typeface="PT Serif"/>
            </a:endParaRPr>
          </a:p>
        </p:txBody>
      </p:sp>
      <p:sp>
        <p:nvSpPr>
          <p:cNvPr id="4258" name="Google Shape;4258;p53"/>
          <p:cNvSpPr txBox="1"/>
          <p:nvPr/>
        </p:nvSpPr>
        <p:spPr>
          <a:xfrm>
            <a:off x="8605350" y="709450"/>
            <a:ext cx="3681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S</a:t>
            </a:r>
            <a:endParaRPr>
              <a:latin typeface="PT Serif"/>
              <a:ea typeface="PT Serif"/>
              <a:cs typeface="PT Serif"/>
              <a:sym typeface="PT Serif"/>
            </a:endParaRPr>
          </a:p>
          <a:p>
            <a:pPr marL="0" lvl="0" indent="0" algn="l" rtl="0">
              <a:spcBef>
                <a:spcPts val="0"/>
              </a:spcBef>
              <a:spcAft>
                <a:spcPts val="0"/>
              </a:spcAft>
              <a:buNone/>
            </a:pPr>
            <a:endParaRPr sz="7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H</a:t>
            </a:r>
            <a:endParaRPr>
              <a:latin typeface="PT Serif"/>
              <a:ea typeface="PT Serif"/>
              <a:cs typeface="PT Serif"/>
              <a:sym typeface="PT Serif"/>
            </a:endParaRPr>
          </a:p>
          <a:p>
            <a:pPr marL="0" lvl="0" indent="0" algn="l" rtl="0">
              <a:spcBef>
                <a:spcPts val="0"/>
              </a:spcBef>
              <a:spcAft>
                <a:spcPts val="0"/>
              </a:spcAft>
              <a:buNone/>
            </a:pPr>
            <a:endParaRPr sz="1100">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sz="4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U</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L</a:t>
            </a:r>
            <a:endParaRPr>
              <a:latin typeface="PT Serif"/>
              <a:ea typeface="PT Serif"/>
              <a:cs typeface="PT Serif"/>
              <a:sym typeface="PT Serif"/>
            </a:endParaRPr>
          </a:p>
          <a:p>
            <a:pPr marL="0" lvl="0" indent="0" algn="l" rtl="0">
              <a:spcBef>
                <a:spcPts val="0"/>
              </a:spcBef>
              <a:spcAft>
                <a:spcPts val="0"/>
              </a:spcAft>
              <a:buNone/>
            </a:pPr>
            <a:endParaRPr sz="10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D</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R</a:t>
            </a:r>
            <a:endParaRPr>
              <a:latin typeface="PT Serif"/>
              <a:ea typeface="PT Serif"/>
              <a:cs typeface="PT Serif"/>
              <a:sym typeface="PT Serif"/>
            </a:endParaRPr>
          </a:p>
        </p:txBody>
      </p:sp>
      <p:sp>
        <p:nvSpPr>
          <p:cNvPr id="4259" name="Google Shape;4259;p53"/>
          <p:cNvSpPr txBox="1"/>
          <p:nvPr/>
        </p:nvSpPr>
        <p:spPr>
          <a:xfrm>
            <a:off x="7422925" y="2469925"/>
            <a:ext cx="3681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H</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N</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Y</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C</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K</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S</a:t>
            </a:r>
            <a:endParaRPr>
              <a:latin typeface="PT Serif"/>
              <a:ea typeface="PT Serif"/>
              <a:cs typeface="PT Serif"/>
              <a:sym typeface="PT Serif"/>
            </a:endParaRPr>
          </a:p>
        </p:txBody>
      </p:sp>
      <p:sp>
        <p:nvSpPr>
          <p:cNvPr id="4260" name="Google Shape;4260;p53"/>
          <p:cNvSpPr txBox="1"/>
          <p:nvPr/>
        </p:nvSpPr>
        <p:spPr>
          <a:xfrm>
            <a:off x="5898925" y="3507825"/>
            <a:ext cx="3681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sz="5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Y</a:t>
            </a: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A</a:t>
            </a:r>
            <a:endParaRPr>
              <a:latin typeface="PT Serif"/>
              <a:ea typeface="PT Serif"/>
              <a:cs typeface="PT Serif"/>
              <a:sym typeface="PT Serif"/>
            </a:endParaRPr>
          </a:p>
          <a:p>
            <a:pPr marL="0" lvl="0" indent="0" algn="l" rtl="0">
              <a:spcBef>
                <a:spcPts val="0"/>
              </a:spcBef>
              <a:spcAft>
                <a:spcPts val="0"/>
              </a:spcAft>
              <a:buNone/>
            </a:pPr>
            <a:endParaRPr sz="700">
              <a:latin typeface="PT Serif"/>
              <a:ea typeface="PT Serif"/>
              <a:cs typeface="PT Serif"/>
              <a:sym typeface="PT Serif"/>
            </a:endParaRPr>
          </a:p>
          <a:p>
            <a:pPr marL="0" lvl="0" indent="0" algn="l" rtl="0">
              <a:spcBef>
                <a:spcPts val="0"/>
              </a:spcBef>
              <a:spcAft>
                <a:spcPts val="0"/>
              </a:spcAft>
              <a:buNone/>
            </a:pPr>
            <a:r>
              <a:rPr lang="en">
                <a:latin typeface="PT Serif"/>
                <a:ea typeface="PT Serif"/>
                <a:cs typeface="PT Serif"/>
                <a:sym typeface="PT Serif"/>
              </a:rPr>
              <a:t>N</a:t>
            </a:r>
            <a:endParaRPr>
              <a:latin typeface="PT Serif"/>
              <a:ea typeface="PT Serif"/>
              <a:cs typeface="PT Serif"/>
              <a:sym typeface="PT Serif"/>
            </a:endParaRPr>
          </a:p>
        </p:txBody>
      </p:sp>
      <p:sp>
        <p:nvSpPr>
          <p:cNvPr id="4261" name="Google Shape;4261;p53"/>
          <p:cNvSpPr txBox="1"/>
          <p:nvPr/>
        </p:nvSpPr>
        <p:spPr>
          <a:xfrm>
            <a:off x="5150075" y="4532575"/>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D     A      </a:t>
            </a:r>
            <a:endParaRPr>
              <a:latin typeface="PT Serif"/>
              <a:ea typeface="PT Serif"/>
              <a:cs typeface="PT Serif"/>
              <a:sym typeface="PT Serif"/>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65"/>
        <p:cNvGrpSpPr/>
        <p:nvPr/>
      </p:nvGrpSpPr>
      <p:grpSpPr>
        <a:xfrm>
          <a:off x="0" y="0"/>
          <a:ext cx="0" cy="0"/>
          <a:chOff x="0" y="0"/>
          <a:chExt cx="0" cy="0"/>
        </a:xfrm>
      </p:grpSpPr>
      <p:sp>
        <p:nvSpPr>
          <p:cNvPr id="4266" name="Google Shape;4266;p54"/>
          <p:cNvSpPr txBox="1">
            <a:spLocks noGrp="1"/>
          </p:cNvSpPr>
          <p:nvPr>
            <p:ph type="title"/>
          </p:nvPr>
        </p:nvSpPr>
        <p:spPr>
          <a:xfrm>
            <a:off x="1800375" y="304775"/>
            <a:ext cx="8930700" cy="1324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6000"/>
              <a:t>Would You Rather….</a:t>
            </a:r>
            <a:endParaRPr sz="6000"/>
          </a:p>
        </p:txBody>
      </p:sp>
      <p:sp>
        <p:nvSpPr>
          <p:cNvPr id="4267" name="Google Shape;4267;p54"/>
          <p:cNvSpPr txBox="1">
            <a:spLocks noGrp="1"/>
          </p:cNvSpPr>
          <p:nvPr>
            <p:ph type="body" idx="1"/>
          </p:nvPr>
        </p:nvSpPr>
        <p:spPr>
          <a:xfrm>
            <a:off x="1369950" y="1629575"/>
            <a:ext cx="9452100" cy="2235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4900">
                <a:solidFill>
                  <a:schemeClr val="dk1"/>
                </a:solidFill>
              </a:rPr>
              <a:t>Eat only pizza for a year or not eat any pizza for five years?</a:t>
            </a:r>
            <a:endParaRPr sz="4900">
              <a:solidFill>
                <a:schemeClr val="dk1"/>
              </a:solidFill>
            </a:endParaRPr>
          </a:p>
        </p:txBody>
      </p:sp>
      <p:pic>
        <p:nvPicPr>
          <p:cNvPr id="4268" name="Google Shape;4268;p54"/>
          <p:cNvPicPr preferRelativeResize="0"/>
          <p:nvPr/>
        </p:nvPicPr>
        <p:blipFill>
          <a:blip r:embed="rId3">
            <a:alphaModFix/>
          </a:blip>
          <a:stretch>
            <a:fillRect/>
          </a:stretch>
        </p:blipFill>
        <p:spPr>
          <a:xfrm>
            <a:off x="1800375" y="3658425"/>
            <a:ext cx="5460325" cy="30577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72"/>
        <p:cNvGrpSpPr/>
        <p:nvPr/>
      </p:nvGrpSpPr>
      <p:grpSpPr>
        <a:xfrm>
          <a:off x="0" y="0"/>
          <a:ext cx="0" cy="0"/>
          <a:chOff x="0" y="0"/>
          <a:chExt cx="0" cy="0"/>
        </a:xfrm>
      </p:grpSpPr>
      <p:sp>
        <p:nvSpPr>
          <p:cNvPr id="4273" name="Google Shape;4273;p55"/>
          <p:cNvSpPr txBox="1">
            <a:spLocks noGrp="1"/>
          </p:cNvSpPr>
          <p:nvPr>
            <p:ph type="title"/>
          </p:nvPr>
        </p:nvSpPr>
        <p:spPr>
          <a:xfrm>
            <a:off x="1756350" y="138925"/>
            <a:ext cx="8679300" cy="13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a:t>Would You Rather…</a:t>
            </a:r>
            <a:endParaRPr/>
          </a:p>
        </p:txBody>
      </p:sp>
      <p:sp>
        <p:nvSpPr>
          <p:cNvPr id="4274" name="Google Shape;4274;p55"/>
          <p:cNvSpPr txBox="1">
            <a:spLocks noGrp="1"/>
          </p:cNvSpPr>
          <p:nvPr>
            <p:ph type="body" idx="1"/>
          </p:nvPr>
        </p:nvSpPr>
        <p:spPr>
          <a:xfrm>
            <a:off x="769875" y="1590625"/>
            <a:ext cx="10361400" cy="2235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4200">
                <a:solidFill>
                  <a:schemeClr val="dk1"/>
                </a:solidFill>
              </a:rPr>
              <a:t>Would you rather move to a new city every week or never be able to leave the city you were born in?</a:t>
            </a:r>
            <a:endParaRPr sz="4200">
              <a:solidFill>
                <a:schemeClr val="dk1"/>
              </a:solidFill>
            </a:endParaRPr>
          </a:p>
        </p:txBody>
      </p:sp>
      <p:pic>
        <p:nvPicPr>
          <p:cNvPr id="4275" name="Google Shape;4275;p55"/>
          <p:cNvPicPr preferRelativeResize="0"/>
          <p:nvPr/>
        </p:nvPicPr>
        <p:blipFill>
          <a:blip r:embed="rId3">
            <a:alphaModFix/>
          </a:blip>
          <a:stretch>
            <a:fillRect/>
          </a:stretch>
        </p:blipFill>
        <p:spPr>
          <a:xfrm>
            <a:off x="2651600" y="3953425"/>
            <a:ext cx="2860149" cy="2726675"/>
          </a:xfrm>
          <a:prstGeom prst="rect">
            <a:avLst/>
          </a:prstGeom>
          <a:noFill/>
          <a:ln>
            <a:noFill/>
          </a:ln>
        </p:spPr>
      </p:pic>
      <p:pic>
        <p:nvPicPr>
          <p:cNvPr id="4276" name="Google Shape;4276;p55"/>
          <p:cNvPicPr preferRelativeResize="0"/>
          <p:nvPr/>
        </p:nvPicPr>
        <p:blipFill>
          <a:blip r:embed="rId4">
            <a:alphaModFix/>
          </a:blip>
          <a:stretch>
            <a:fillRect/>
          </a:stretch>
        </p:blipFill>
        <p:spPr>
          <a:xfrm>
            <a:off x="7239475" y="3953425"/>
            <a:ext cx="2606650" cy="2606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4"/>
        <p:cNvGrpSpPr/>
        <p:nvPr/>
      </p:nvGrpSpPr>
      <p:grpSpPr>
        <a:xfrm>
          <a:off x="0" y="0"/>
          <a:ext cx="0" cy="0"/>
          <a:chOff x="0" y="0"/>
          <a:chExt cx="0" cy="0"/>
        </a:xfrm>
      </p:grpSpPr>
      <p:sp>
        <p:nvSpPr>
          <p:cNvPr id="3955" name="Google Shape;3955;p20"/>
          <p:cNvSpPr txBox="1">
            <a:spLocks noGrp="1"/>
          </p:cNvSpPr>
          <p:nvPr>
            <p:ph type="title"/>
          </p:nvPr>
        </p:nvSpPr>
        <p:spPr>
          <a:xfrm>
            <a:off x="1508400" y="490725"/>
            <a:ext cx="7724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Character List</a:t>
            </a:r>
            <a:endParaRPr/>
          </a:p>
        </p:txBody>
      </p:sp>
      <p:sp>
        <p:nvSpPr>
          <p:cNvPr id="3956" name="Google Shape;3956;p20"/>
          <p:cNvSpPr txBox="1">
            <a:spLocks noGrp="1"/>
          </p:cNvSpPr>
          <p:nvPr>
            <p:ph type="body" idx="1"/>
          </p:nvPr>
        </p:nvSpPr>
        <p:spPr>
          <a:xfrm>
            <a:off x="1674250" y="1516000"/>
            <a:ext cx="8955600" cy="2883300"/>
          </a:xfrm>
          <a:prstGeom prst="rect">
            <a:avLst/>
          </a:prstGeom>
        </p:spPr>
        <p:txBody>
          <a:bodyPr spcFirstLastPara="1" wrap="square" lIns="121900" tIns="121900" rIns="121900" bIns="121900" anchor="t" anchorCtr="0">
            <a:noAutofit/>
          </a:bodyPr>
          <a:lstStyle/>
          <a:p>
            <a:pPr marL="457200" lvl="0" indent="-406400" algn="l" rtl="0">
              <a:spcBef>
                <a:spcPts val="0"/>
              </a:spcBef>
              <a:spcAft>
                <a:spcPts val="0"/>
              </a:spcAft>
              <a:buClr>
                <a:schemeClr val="dk1"/>
              </a:buClr>
              <a:buSzPts val="2800"/>
              <a:buChar char="●"/>
            </a:pPr>
            <a:r>
              <a:rPr lang="en" sz="2800">
                <a:solidFill>
                  <a:schemeClr val="dk1"/>
                </a:solidFill>
              </a:rPr>
              <a:t>Nora Seed  </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Mrs Elm </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Ryan Bailey  </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Dan Lord</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Brazil &amp; Ravi</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Joanna</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Marcello </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Joe </a:t>
            </a:r>
            <a:endParaRPr sz="28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80"/>
        <p:cNvGrpSpPr/>
        <p:nvPr/>
      </p:nvGrpSpPr>
      <p:grpSpPr>
        <a:xfrm>
          <a:off x="0" y="0"/>
          <a:ext cx="0" cy="0"/>
          <a:chOff x="0" y="0"/>
          <a:chExt cx="0" cy="0"/>
        </a:xfrm>
      </p:grpSpPr>
      <p:sp>
        <p:nvSpPr>
          <p:cNvPr id="4281" name="Google Shape;4281;p56"/>
          <p:cNvSpPr txBox="1">
            <a:spLocks noGrp="1"/>
          </p:cNvSpPr>
          <p:nvPr>
            <p:ph type="title"/>
          </p:nvPr>
        </p:nvSpPr>
        <p:spPr>
          <a:xfrm>
            <a:off x="415600" y="593375"/>
            <a:ext cx="5581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Next Week </a:t>
            </a:r>
            <a:endParaRPr/>
          </a:p>
        </p:txBody>
      </p:sp>
      <p:sp>
        <p:nvSpPr>
          <p:cNvPr id="4282" name="Google Shape;4282;p56"/>
          <p:cNvSpPr txBox="1">
            <a:spLocks noGrp="1"/>
          </p:cNvSpPr>
          <p:nvPr>
            <p:ph type="body" idx="2"/>
          </p:nvPr>
        </p:nvSpPr>
        <p:spPr>
          <a:xfrm>
            <a:off x="636425" y="2317175"/>
            <a:ext cx="10011900" cy="3436500"/>
          </a:xfrm>
          <a:prstGeom prst="rect">
            <a:avLst/>
          </a:prstGeom>
        </p:spPr>
        <p:txBody>
          <a:bodyPr spcFirstLastPara="1" wrap="square" lIns="121900" tIns="121900" rIns="121900" bIns="121900" anchor="t" anchorCtr="0">
            <a:noAutofit/>
          </a:bodyPr>
          <a:lstStyle/>
          <a:p>
            <a:pPr marL="457200" lvl="0" indent="-355600" algn="l" rtl="0">
              <a:spcBef>
                <a:spcPts val="0"/>
              </a:spcBef>
              <a:spcAft>
                <a:spcPts val="0"/>
              </a:spcAft>
              <a:buClr>
                <a:schemeClr val="dk1"/>
              </a:buClr>
              <a:buSzPts val="2000"/>
              <a:buChar char="●"/>
            </a:pPr>
            <a:r>
              <a:rPr lang="en" sz="3300">
                <a:solidFill>
                  <a:schemeClr val="dk1"/>
                </a:solidFill>
              </a:rPr>
              <a:t>Read </a:t>
            </a:r>
            <a:r>
              <a:rPr lang="en" sz="3300" i="1">
                <a:solidFill>
                  <a:schemeClr val="dk1"/>
                </a:solidFill>
              </a:rPr>
              <a:t>Equidistant</a:t>
            </a:r>
            <a:r>
              <a:rPr lang="en" sz="3300">
                <a:solidFill>
                  <a:schemeClr val="dk1"/>
                </a:solidFill>
              </a:rPr>
              <a:t> to </a:t>
            </a:r>
            <a:r>
              <a:rPr lang="en" sz="3300" i="1">
                <a:solidFill>
                  <a:schemeClr val="dk1"/>
                </a:solidFill>
              </a:rPr>
              <a:t>The Many Lives of Nora Seed</a:t>
            </a:r>
            <a:endParaRPr sz="3300" i="1">
              <a:solidFill>
                <a:schemeClr val="dk1"/>
              </a:solidFill>
            </a:endParaRPr>
          </a:p>
          <a:p>
            <a:pPr marL="914400" lvl="1" indent="-355600" algn="l" rtl="0">
              <a:spcBef>
                <a:spcPts val="0"/>
              </a:spcBef>
              <a:spcAft>
                <a:spcPts val="0"/>
              </a:spcAft>
              <a:buClr>
                <a:schemeClr val="dk1"/>
              </a:buClr>
              <a:buSzPts val="2000"/>
              <a:buChar char="○"/>
            </a:pPr>
            <a:r>
              <a:rPr lang="en" sz="3300">
                <a:solidFill>
                  <a:schemeClr val="dk1"/>
                </a:solidFill>
              </a:rPr>
              <a:t>Pages 190-216</a:t>
            </a:r>
            <a:endParaRPr sz="3300">
              <a:solidFill>
                <a:schemeClr val="dk1"/>
              </a:solidFill>
            </a:endParaRPr>
          </a:p>
          <a:p>
            <a:pPr marL="457200" lvl="0" indent="-355600" algn="l" rtl="0">
              <a:spcBef>
                <a:spcPts val="0"/>
              </a:spcBef>
              <a:spcAft>
                <a:spcPts val="0"/>
              </a:spcAft>
              <a:buClr>
                <a:schemeClr val="dk1"/>
              </a:buClr>
              <a:buSzPts val="2000"/>
              <a:buChar char="●"/>
            </a:pPr>
            <a:r>
              <a:rPr lang="en" sz="3300">
                <a:solidFill>
                  <a:schemeClr val="dk1"/>
                </a:solidFill>
              </a:rPr>
              <a:t>Complete Worksheet A </a:t>
            </a:r>
            <a:endParaRPr sz="3300">
              <a:solidFill>
                <a:schemeClr val="dk1"/>
              </a:solidFill>
            </a:endParaRPr>
          </a:p>
          <a:p>
            <a:pPr marL="457200" lvl="0" indent="-355600" algn="l" rtl="0">
              <a:spcBef>
                <a:spcPts val="0"/>
              </a:spcBef>
              <a:spcAft>
                <a:spcPts val="0"/>
              </a:spcAft>
              <a:buClr>
                <a:schemeClr val="dk1"/>
              </a:buClr>
              <a:buSzPts val="2000"/>
              <a:buChar char="●"/>
            </a:pPr>
            <a:r>
              <a:rPr lang="en" sz="3300">
                <a:solidFill>
                  <a:schemeClr val="dk1"/>
                </a:solidFill>
              </a:rPr>
              <a:t>Complete Worksheet B </a:t>
            </a:r>
            <a:endParaRPr sz="3300">
              <a:solidFill>
                <a:schemeClr val="dk1"/>
              </a:solidFill>
            </a:endParaRPr>
          </a:p>
          <a:p>
            <a:pPr marL="457200" lvl="0" indent="-355600" algn="l" rtl="0">
              <a:spcBef>
                <a:spcPts val="0"/>
              </a:spcBef>
              <a:spcAft>
                <a:spcPts val="0"/>
              </a:spcAft>
              <a:buClr>
                <a:schemeClr val="dk1"/>
              </a:buClr>
              <a:buSzPts val="2000"/>
              <a:buChar char="●"/>
            </a:pPr>
            <a:r>
              <a:rPr lang="en" sz="3300">
                <a:solidFill>
                  <a:schemeClr val="dk1"/>
                </a:solidFill>
              </a:rPr>
              <a:t>Complete Crossword Puzzle </a:t>
            </a:r>
            <a:endParaRPr sz="3300">
              <a:solidFill>
                <a:schemeClr val="dk1"/>
              </a:solidFill>
            </a:endParaRPr>
          </a:p>
          <a:p>
            <a:pPr marL="457200" lvl="0" indent="-355600" algn="l" rtl="0">
              <a:spcBef>
                <a:spcPts val="0"/>
              </a:spcBef>
              <a:spcAft>
                <a:spcPts val="0"/>
              </a:spcAft>
              <a:buClr>
                <a:schemeClr val="dk1"/>
              </a:buClr>
              <a:buSzPts val="2000"/>
              <a:buChar char="●"/>
            </a:pPr>
            <a:r>
              <a:rPr lang="en" sz="3300">
                <a:solidFill>
                  <a:schemeClr val="dk1"/>
                </a:solidFill>
              </a:rPr>
              <a:t>Contact us with any questions :)</a:t>
            </a:r>
            <a:r>
              <a:rPr lang="en" sz="1000"/>
              <a:t>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0"/>
        <p:cNvGrpSpPr/>
        <p:nvPr/>
      </p:nvGrpSpPr>
      <p:grpSpPr>
        <a:xfrm>
          <a:off x="0" y="0"/>
          <a:ext cx="0" cy="0"/>
          <a:chOff x="0" y="0"/>
          <a:chExt cx="0" cy="0"/>
        </a:xfrm>
      </p:grpSpPr>
      <p:sp>
        <p:nvSpPr>
          <p:cNvPr id="3961" name="Google Shape;3961;p21"/>
          <p:cNvSpPr txBox="1">
            <a:spLocks noGrp="1"/>
          </p:cNvSpPr>
          <p:nvPr>
            <p:ph type="title"/>
          </p:nvPr>
        </p:nvSpPr>
        <p:spPr>
          <a:xfrm>
            <a:off x="3305250" y="334775"/>
            <a:ext cx="55815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Ryan Bailey</a:t>
            </a:r>
            <a:endParaRPr/>
          </a:p>
        </p:txBody>
      </p:sp>
      <p:pic>
        <p:nvPicPr>
          <p:cNvPr id="3962" name="Google Shape;3962;p21"/>
          <p:cNvPicPr preferRelativeResize="0"/>
          <p:nvPr/>
        </p:nvPicPr>
        <p:blipFill rotWithShape="1">
          <a:blip r:embed="rId3">
            <a:alphaModFix/>
          </a:blip>
          <a:srcRect b="11441"/>
          <a:stretch/>
        </p:blipFill>
        <p:spPr>
          <a:xfrm>
            <a:off x="479425" y="1416400"/>
            <a:ext cx="4400550" cy="2361925"/>
          </a:xfrm>
          <a:prstGeom prst="rect">
            <a:avLst/>
          </a:prstGeom>
          <a:noFill/>
          <a:ln>
            <a:noFill/>
          </a:ln>
        </p:spPr>
      </p:pic>
      <p:pic>
        <p:nvPicPr>
          <p:cNvPr id="3963" name="Google Shape;3963;p21"/>
          <p:cNvPicPr preferRelativeResize="0"/>
          <p:nvPr/>
        </p:nvPicPr>
        <p:blipFill>
          <a:blip r:embed="rId4">
            <a:alphaModFix/>
          </a:blip>
          <a:stretch>
            <a:fillRect/>
          </a:stretch>
        </p:blipFill>
        <p:spPr>
          <a:xfrm>
            <a:off x="3639350" y="3907475"/>
            <a:ext cx="4178050" cy="2786749"/>
          </a:xfrm>
          <a:prstGeom prst="rect">
            <a:avLst/>
          </a:prstGeom>
          <a:noFill/>
          <a:ln>
            <a:noFill/>
          </a:ln>
        </p:spPr>
      </p:pic>
      <p:pic>
        <p:nvPicPr>
          <p:cNvPr id="3964" name="Google Shape;3964;p21"/>
          <p:cNvPicPr preferRelativeResize="0"/>
          <p:nvPr/>
        </p:nvPicPr>
        <p:blipFill rotWithShape="1">
          <a:blip r:embed="rId5">
            <a:alphaModFix/>
          </a:blip>
          <a:srcRect t="19775"/>
          <a:stretch/>
        </p:blipFill>
        <p:spPr>
          <a:xfrm>
            <a:off x="8052775" y="1416400"/>
            <a:ext cx="2512625" cy="336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8"/>
        <p:cNvGrpSpPr/>
        <p:nvPr/>
      </p:nvGrpSpPr>
      <p:grpSpPr>
        <a:xfrm>
          <a:off x="0" y="0"/>
          <a:ext cx="0" cy="0"/>
          <a:chOff x="0" y="0"/>
          <a:chExt cx="0" cy="0"/>
        </a:xfrm>
      </p:grpSpPr>
      <p:sp>
        <p:nvSpPr>
          <p:cNvPr id="3969" name="Google Shape;3969;p22"/>
          <p:cNvSpPr txBox="1">
            <a:spLocks noGrp="1"/>
          </p:cNvSpPr>
          <p:nvPr>
            <p:ph type="title"/>
          </p:nvPr>
        </p:nvSpPr>
        <p:spPr>
          <a:xfrm>
            <a:off x="2221200" y="213200"/>
            <a:ext cx="77496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A Silver Tray of Honey Cakes</a:t>
            </a:r>
            <a:endParaRPr/>
          </a:p>
        </p:txBody>
      </p:sp>
      <p:pic>
        <p:nvPicPr>
          <p:cNvPr id="3970" name="Google Shape;3970;p22"/>
          <p:cNvPicPr preferRelativeResize="0"/>
          <p:nvPr/>
        </p:nvPicPr>
        <p:blipFill>
          <a:blip r:embed="rId3">
            <a:alphaModFix/>
          </a:blip>
          <a:stretch>
            <a:fillRect/>
          </a:stretch>
        </p:blipFill>
        <p:spPr>
          <a:xfrm>
            <a:off x="817925" y="1513975"/>
            <a:ext cx="3260836" cy="3104900"/>
          </a:xfrm>
          <a:prstGeom prst="rect">
            <a:avLst/>
          </a:prstGeom>
          <a:noFill/>
          <a:ln>
            <a:noFill/>
          </a:ln>
        </p:spPr>
      </p:pic>
      <p:pic>
        <p:nvPicPr>
          <p:cNvPr id="3971" name="Google Shape;3971;p22"/>
          <p:cNvPicPr preferRelativeResize="0"/>
          <p:nvPr/>
        </p:nvPicPr>
        <p:blipFill>
          <a:blip r:embed="rId4">
            <a:alphaModFix/>
          </a:blip>
          <a:stretch>
            <a:fillRect/>
          </a:stretch>
        </p:blipFill>
        <p:spPr>
          <a:xfrm rot="2">
            <a:off x="7545723" y="1252250"/>
            <a:ext cx="4667997" cy="2556472"/>
          </a:xfrm>
          <a:prstGeom prst="rect">
            <a:avLst/>
          </a:prstGeom>
          <a:noFill/>
          <a:ln>
            <a:noFill/>
          </a:ln>
        </p:spPr>
      </p:pic>
      <p:pic>
        <p:nvPicPr>
          <p:cNvPr id="3972" name="Google Shape;3972;p22"/>
          <p:cNvPicPr preferRelativeResize="0"/>
          <p:nvPr/>
        </p:nvPicPr>
        <p:blipFill>
          <a:blip r:embed="rId5">
            <a:alphaModFix/>
          </a:blip>
          <a:stretch>
            <a:fillRect/>
          </a:stretch>
        </p:blipFill>
        <p:spPr>
          <a:xfrm>
            <a:off x="4459338" y="2521961"/>
            <a:ext cx="2669738" cy="40119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6"/>
        <p:cNvGrpSpPr/>
        <p:nvPr/>
      </p:nvGrpSpPr>
      <p:grpSpPr>
        <a:xfrm>
          <a:off x="0" y="0"/>
          <a:ext cx="0" cy="0"/>
          <a:chOff x="0" y="0"/>
          <a:chExt cx="0" cy="0"/>
        </a:xfrm>
      </p:grpSpPr>
      <p:sp>
        <p:nvSpPr>
          <p:cNvPr id="3977" name="Google Shape;3977;p23"/>
          <p:cNvSpPr txBox="1">
            <a:spLocks noGrp="1"/>
          </p:cNvSpPr>
          <p:nvPr>
            <p:ph type="title"/>
          </p:nvPr>
        </p:nvSpPr>
        <p:spPr>
          <a:xfrm>
            <a:off x="2850900" y="417700"/>
            <a:ext cx="64902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The Podcast of Revelations</a:t>
            </a:r>
            <a:endParaRPr/>
          </a:p>
        </p:txBody>
      </p:sp>
      <p:pic>
        <p:nvPicPr>
          <p:cNvPr id="3978" name="Google Shape;3978;p23"/>
          <p:cNvPicPr preferRelativeResize="0"/>
          <p:nvPr/>
        </p:nvPicPr>
        <p:blipFill>
          <a:blip r:embed="rId3">
            <a:alphaModFix/>
          </a:blip>
          <a:stretch>
            <a:fillRect/>
          </a:stretch>
        </p:blipFill>
        <p:spPr>
          <a:xfrm>
            <a:off x="213200" y="1545725"/>
            <a:ext cx="3167325" cy="3167325"/>
          </a:xfrm>
          <a:prstGeom prst="rect">
            <a:avLst/>
          </a:prstGeom>
          <a:noFill/>
          <a:ln>
            <a:noFill/>
          </a:ln>
        </p:spPr>
      </p:pic>
      <p:pic>
        <p:nvPicPr>
          <p:cNvPr id="3979" name="Google Shape;3979;p23"/>
          <p:cNvPicPr preferRelativeResize="0"/>
          <p:nvPr/>
        </p:nvPicPr>
        <p:blipFill>
          <a:blip r:embed="rId4">
            <a:alphaModFix/>
          </a:blip>
          <a:stretch>
            <a:fillRect/>
          </a:stretch>
        </p:blipFill>
        <p:spPr>
          <a:xfrm>
            <a:off x="3768225" y="3939400"/>
            <a:ext cx="3964675" cy="2652150"/>
          </a:xfrm>
          <a:prstGeom prst="rect">
            <a:avLst/>
          </a:prstGeom>
          <a:noFill/>
          <a:ln>
            <a:noFill/>
          </a:ln>
        </p:spPr>
      </p:pic>
      <p:pic>
        <p:nvPicPr>
          <p:cNvPr id="3980" name="Google Shape;3980;p23"/>
          <p:cNvPicPr preferRelativeResize="0"/>
          <p:nvPr/>
        </p:nvPicPr>
        <p:blipFill>
          <a:blip r:embed="rId5">
            <a:alphaModFix/>
          </a:blip>
          <a:stretch>
            <a:fillRect/>
          </a:stretch>
        </p:blipFill>
        <p:spPr>
          <a:xfrm>
            <a:off x="8088250" y="1333600"/>
            <a:ext cx="3780000" cy="251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4"/>
        <p:cNvGrpSpPr/>
        <p:nvPr/>
      </p:nvGrpSpPr>
      <p:grpSpPr>
        <a:xfrm>
          <a:off x="0" y="0"/>
          <a:ext cx="0" cy="0"/>
          <a:chOff x="0" y="0"/>
          <a:chExt cx="0" cy="0"/>
        </a:xfrm>
      </p:grpSpPr>
      <p:sp>
        <p:nvSpPr>
          <p:cNvPr id="3985" name="Google Shape;3985;p24"/>
          <p:cNvSpPr txBox="1">
            <a:spLocks noGrp="1"/>
          </p:cNvSpPr>
          <p:nvPr>
            <p:ph type="title"/>
          </p:nvPr>
        </p:nvSpPr>
        <p:spPr>
          <a:xfrm>
            <a:off x="3305250" y="130275"/>
            <a:ext cx="55815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Love and Pain</a:t>
            </a:r>
            <a:endParaRPr/>
          </a:p>
        </p:txBody>
      </p:sp>
      <p:pic>
        <p:nvPicPr>
          <p:cNvPr id="3986" name="Google Shape;3986;p24"/>
          <p:cNvPicPr preferRelativeResize="0"/>
          <p:nvPr/>
        </p:nvPicPr>
        <p:blipFill>
          <a:blip r:embed="rId3">
            <a:alphaModFix/>
          </a:blip>
          <a:stretch>
            <a:fillRect/>
          </a:stretch>
        </p:blipFill>
        <p:spPr>
          <a:xfrm>
            <a:off x="152400" y="1452025"/>
            <a:ext cx="4164150" cy="2340118"/>
          </a:xfrm>
          <a:prstGeom prst="rect">
            <a:avLst/>
          </a:prstGeom>
          <a:noFill/>
          <a:ln>
            <a:noFill/>
          </a:ln>
        </p:spPr>
      </p:pic>
      <p:pic>
        <p:nvPicPr>
          <p:cNvPr id="3987" name="Google Shape;3987;p24"/>
          <p:cNvPicPr preferRelativeResize="0"/>
          <p:nvPr/>
        </p:nvPicPr>
        <p:blipFill>
          <a:blip r:embed="rId4">
            <a:alphaModFix/>
          </a:blip>
          <a:stretch>
            <a:fillRect/>
          </a:stretch>
        </p:blipFill>
        <p:spPr>
          <a:xfrm>
            <a:off x="7582147" y="1452025"/>
            <a:ext cx="4286714" cy="2619375"/>
          </a:xfrm>
          <a:prstGeom prst="rect">
            <a:avLst/>
          </a:prstGeom>
          <a:noFill/>
          <a:ln>
            <a:noFill/>
          </a:ln>
        </p:spPr>
      </p:pic>
      <p:pic>
        <p:nvPicPr>
          <p:cNvPr id="3988" name="Google Shape;3988;p24"/>
          <p:cNvPicPr preferRelativeResize="0"/>
          <p:nvPr/>
        </p:nvPicPr>
        <p:blipFill>
          <a:blip r:embed="rId5">
            <a:alphaModFix/>
          </a:blip>
          <a:stretch>
            <a:fillRect/>
          </a:stretch>
        </p:blipFill>
        <p:spPr>
          <a:xfrm>
            <a:off x="4639663" y="2631444"/>
            <a:ext cx="2619375" cy="39362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2"/>
        <p:cNvGrpSpPr/>
        <p:nvPr/>
      </p:nvGrpSpPr>
      <p:grpSpPr>
        <a:xfrm>
          <a:off x="0" y="0"/>
          <a:ext cx="0" cy="0"/>
          <a:chOff x="0" y="0"/>
          <a:chExt cx="0" cy="0"/>
        </a:xfrm>
      </p:grpSpPr>
      <p:sp>
        <p:nvSpPr>
          <p:cNvPr id="3993" name="Google Shape;3993;p25"/>
          <p:cNvSpPr txBox="1">
            <a:spLocks noGrp="1"/>
          </p:cNvSpPr>
          <p:nvPr>
            <p:ph type="title"/>
          </p:nvPr>
        </p:nvSpPr>
        <p:spPr>
          <a:xfrm>
            <a:off x="3305250" y="500575"/>
            <a:ext cx="5581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Multiple Choice # 1</a:t>
            </a:r>
            <a:endParaRPr/>
          </a:p>
        </p:txBody>
      </p:sp>
      <p:sp>
        <p:nvSpPr>
          <p:cNvPr id="3994" name="Google Shape;3994;p25"/>
          <p:cNvSpPr txBox="1">
            <a:spLocks noGrp="1"/>
          </p:cNvSpPr>
          <p:nvPr>
            <p:ph type="body" idx="1"/>
          </p:nvPr>
        </p:nvSpPr>
        <p:spPr>
          <a:xfrm>
            <a:off x="1433200" y="1871425"/>
            <a:ext cx="9818700" cy="34833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2100"/>
              </a:spcAft>
              <a:buNone/>
            </a:pPr>
            <a:r>
              <a:rPr lang="en" sz="2900">
                <a:solidFill>
                  <a:schemeClr val="dk1"/>
                </a:solidFill>
              </a:rPr>
              <a:t>True or False: In the chapter, </a:t>
            </a:r>
            <a:r>
              <a:rPr lang="en" sz="2900" i="1">
                <a:solidFill>
                  <a:schemeClr val="dk1"/>
                </a:solidFill>
              </a:rPr>
              <a:t>Love and Pain, </a:t>
            </a:r>
            <a:r>
              <a:rPr lang="en" sz="2900">
                <a:solidFill>
                  <a:schemeClr val="dk1"/>
                </a:solidFill>
              </a:rPr>
              <a:t>Nora causes a mini earthquake in the library because she was having feelings of giving up. </a:t>
            </a:r>
            <a:endParaRPr sz="2200"/>
          </a:p>
        </p:txBody>
      </p:sp>
    </p:spTree>
  </p:cSld>
  <p:clrMapOvr>
    <a:masterClrMapping/>
  </p:clrMapOvr>
</p:sld>
</file>

<file path=ppt/theme/theme1.xml><?xml version="1.0" encoding="utf-8"?>
<a:theme xmlns:a="http://schemas.openxmlformats.org/drawingml/2006/main" name="SlidesMania">
  <a:themeElements>
    <a:clrScheme name="Simple Light">
      <a:dk1>
        <a:srgbClr val="E06666"/>
      </a:dk1>
      <a:lt1>
        <a:srgbClr val="FFF9EA"/>
      </a:lt1>
      <a:dk2>
        <a:srgbClr val="434343"/>
      </a:dk2>
      <a:lt2>
        <a:srgbClr val="FFD97F"/>
      </a:lt2>
      <a:accent1>
        <a:srgbClr val="FFF4D8"/>
      </a:accent1>
      <a:accent2>
        <a:srgbClr val="E06666"/>
      </a:accent2>
      <a:accent3>
        <a:srgbClr val="EA9999"/>
      </a:accent3>
      <a:accent4>
        <a:srgbClr val="EA9999"/>
      </a:accent4>
      <a:accent5>
        <a:srgbClr val="FFB83F"/>
      </a:accent5>
      <a:accent6>
        <a:srgbClr val="FFD97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Widescreen</PresentationFormat>
  <Paragraphs>328</Paragraphs>
  <Slides>40</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Playfair Display Medium</vt:lpstr>
      <vt:lpstr>Calibri</vt:lpstr>
      <vt:lpstr>Barlow Condensed</vt:lpstr>
      <vt:lpstr>PT Serif</vt:lpstr>
      <vt:lpstr>Abril Fatface</vt:lpstr>
      <vt:lpstr>Playfair Display</vt:lpstr>
      <vt:lpstr>Poppins</vt:lpstr>
      <vt:lpstr>Arial</vt:lpstr>
      <vt:lpstr>Homemade Apple</vt:lpstr>
      <vt:lpstr>Aldrich</vt:lpstr>
      <vt:lpstr>SlidesMania</vt:lpstr>
      <vt:lpstr>PowerPoint Presentation</vt:lpstr>
      <vt:lpstr>Agenda</vt:lpstr>
      <vt:lpstr>Weekly Check-In</vt:lpstr>
      <vt:lpstr>Character List</vt:lpstr>
      <vt:lpstr>Ryan Bailey</vt:lpstr>
      <vt:lpstr>A Silver Tray of Honey Cakes</vt:lpstr>
      <vt:lpstr>The Podcast of Revelations</vt:lpstr>
      <vt:lpstr>Love and Pain</vt:lpstr>
      <vt:lpstr>Multiple Choice # 1</vt:lpstr>
      <vt:lpstr>Discussion Question #1</vt:lpstr>
      <vt:lpstr>Multiple Choice #2</vt:lpstr>
      <vt:lpstr>Discussion Question #2</vt:lpstr>
      <vt:lpstr>Multiple Choice #3</vt:lpstr>
      <vt:lpstr>Discussion Question #3</vt:lpstr>
      <vt:lpstr>Multiple Choice #4</vt:lpstr>
      <vt:lpstr>Discussion Question #4</vt:lpstr>
      <vt:lpstr>Crossword Puzzle!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Would You Rather….</vt:lpstr>
      <vt:lpstr>Would You Rather…</vt:lpstr>
      <vt:lpstr>Next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 Stalph</dc:creator>
  <cp:lastModifiedBy>Kayla Stalph</cp:lastModifiedBy>
  <cp:revision>1</cp:revision>
  <dcterms:modified xsi:type="dcterms:W3CDTF">2022-03-30T18:37:41Z</dcterms:modified>
</cp:coreProperties>
</file>