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Black Han Sans" panose="020B0604020202020204" charset="-127"/>
      <p:regular r:id="rId39"/>
    </p:embeddedFont>
    <p:embeddedFont>
      <p:font typeface="Barlow" panose="00000500000000000000" pitchFamily="2" charset="0"/>
      <p:regular r:id="rId40"/>
      <p:bold r:id="rId41"/>
      <p:italic r:id="rId42"/>
      <p:boldItalic r:id="rId43"/>
    </p:embeddedFont>
    <p:embeddedFont>
      <p:font typeface="Barlow SemiBold" panose="00000700000000000000" pitchFamily="2" charset="0"/>
      <p:regular r:id="rId44"/>
      <p:bold r:id="rId45"/>
      <p:italic r:id="rId46"/>
      <p:boldItalic r:id="rId47"/>
    </p:embeddedFont>
    <p:embeddedFont>
      <p:font typeface="Commissioner" panose="020B0604020202020204" charset="0"/>
      <p:regular r:id="rId48"/>
      <p:bold r:id="rId49"/>
    </p:embeddedFont>
    <p:embeddedFont>
      <p:font typeface="Commissioner ExtraBold" charset="0"/>
      <p:bold r:id="rId50"/>
    </p:embeddedFont>
    <p:embeddedFont>
      <p:font typeface="Francois One" panose="020B0604020202020204" charset="0"/>
      <p:regular r:id="rId51"/>
    </p:embeddedFont>
    <p:embeddedFont>
      <p:font typeface="Open Sans" panose="020B0606030504020204" pitchFamily="34" charset="0"/>
      <p:regular r:id="rId52"/>
      <p:bold r:id="rId53"/>
      <p:italic r:id="rId54"/>
      <p:boldItalic r:id="rId55"/>
    </p:embeddedFont>
    <p:embeddedFont>
      <p:font typeface="Red Hat Display" panose="020B0604020202020204" charset="0"/>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Syne" panose="020B0604020202020204" charset="0"/>
      <p:regular r:id="rId64"/>
      <p:bold r:id="rId65"/>
    </p:embeddedFont>
    <p:embeddedFont>
      <p:font typeface="Syne SemiBold" panose="020B060402020202020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59dcf25e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59dcf25e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59dcf25e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159dcf25e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59dcf25e9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159dcf25e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59dcf25e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59dcf25e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9dcf25e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9dcf25e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59dcf25e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159dcf25e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59dcf25e9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159dcf25e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59dcf25e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159dcf25e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59dcf25e9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159dcf25e9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59dcf25e9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159dcf25e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710ee6ad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710ee6ad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59dcf25e9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59dcf25e9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59dcf25e9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159dcf25e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59dcf25e9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59dcf25e9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59dcf25e9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159dcf25e9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159dcf25e9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159dcf25e9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159dcf25e9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159dcf25e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159dcf25e9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159dcf25e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59dcf25e9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59dcf25e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9dcf25e9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9dcf25e9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159dcf25e9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159dcf25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710ee6ade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710ee6ad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159dcf25e9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159dcf25e9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59dcf25e9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59dcf25e9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59dcf25e9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159dcf25e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159dcf25e9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159dcf25e9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159dcf25e9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159dcf25e9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159dcf25e9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159dcf25e9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159dcf25e9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159dcf25e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811cd5716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e811cd571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710ee6ade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e710ee6ad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59dcf25e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159dcf25e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59dcf25e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59dcf25e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710ee6ad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e710ee6ad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59dcf25e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59dcf25e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0625" y="4473225"/>
            <a:ext cx="4115987" cy="769394"/>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965275" y="-156625"/>
            <a:ext cx="2453450" cy="158050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36925" y="-5398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995726">
            <a:off x="-130622" y="3655115"/>
            <a:ext cx="2199510" cy="1987525"/>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644234">
            <a:off x="6088289" y="3622766"/>
            <a:ext cx="3520410" cy="1799358"/>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8250" y="-738525"/>
            <a:ext cx="3075543" cy="22228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30479">
            <a:off x="48915" y="-222860"/>
            <a:ext cx="2155859" cy="1948081"/>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98900" y="3115900"/>
            <a:ext cx="2290125" cy="2206451"/>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597000" y="1369050"/>
            <a:ext cx="5115900" cy="19176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SzPts val="5200"/>
              <a:buFont typeface="Commissioner"/>
              <a:buNone/>
              <a:defRPr sz="5000">
                <a:latin typeface="Commissioner ExtraBold"/>
                <a:ea typeface="Commissioner ExtraBold"/>
                <a:cs typeface="Commissioner ExtraBold"/>
                <a:sym typeface="Commissioner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762900" y="3607600"/>
            <a:ext cx="3563100" cy="294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p:nvPr/>
        </p:nvSpPr>
        <p:spPr>
          <a:xfrm>
            <a:off x="2794625" y="4306375"/>
            <a:ext cx="4747219" cy="887388"/>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5400000">
            <a:off x="-471136" y="3834293"/>
            <a:ext cx="2246179" cy="1460600"/>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flipH="1">
            <a:off x="-30975" y="-39975"/>
            <a:ext cx="3514322" cy="2263908"/>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a:off x="6772625" y="3900325"/>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txBox="1">
            <a:spLocks noGrp="1"/>
          </p:cNvSpPr>
          <p:nvPr>
            <p:ph type="title" hasCustomPrompt="1"/>
          </p:nvPr>
        </p:nvSpPr>
        <p:spPr>
          <a:xfrm>
            <a:off x="3925525" y="1406850"/>
            <a:ext cx="45519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4" name="Google Shape;74;p11"/>
          <p:cNvSpPr txBox="1">
            <a:spLocks noGrp="1"/>
          </p:cNvSpPr>
          <p:nvPr>
            <p:ph type="subTitle" idx="1"/>
          </p:nvPr>
        </p:nvSpPr>
        <p:spPr>
          <a:xfrm>
            <a:off x="3927157" y="3342625"/>
            <a:ext cx="4548600" cy="294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76"/>
        <p:cNvGrpSpPr/>
        <p:nvPr/>
      </p:nvGrpSpPr>
      <p:grpSpPr>
        <a:xfrm>
          <a:off x="0" y="0"/>
          <a:ext cx="0" cy="0"/>
          <a:chOff x="0" y="0"/>
          <a:chExt cx="0" cy="0"/>
        </a:xfrm>
      </p:grpSpPr>
      <p:sp>
        <p:nvSpPr>
          <p:cNvPr id="77" name="Google Shape;77;p13"/>
          <p:cNvSpPr/>
          <p:nvPr/>
        </p:nvSpPr>
        <p:spPr>
          <a:xfrm>
            <a:off x="7916175" y="4193400"/>
            <a:ext cx="1538510" cy="1000431"/>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rot="5400000">
            <a:off x="213009" y="3380700"/>
            <a:ext cx="1000431" cy="2971193"/>
          </a:xfrm>
          <a:custGeom>
            <a:avLst/>
            <a:gdLst/>
            <a:ahLst/>
            <a:cxnLst/>
            <a:rect l="l" t="t" r="r" b="b"/>
            <a:pathLst>
              <a:path w="8941" h="26554" extrusionOk="0">
                <a:moveTo>
                  <a:pt x="4437" y="535"/>
                </a:moveTo>
                <a:cubicBezTo>
                  <a:pt x="2269" y="1335"/>
                  <a:pt x="701" y="3570"/>
                  <a:pt x="334" y="5938"/>
                </a:cubicBezTo>
                <a:cubicBezTo>
                  <a:pt x="0" y="8340"/>
                  <a:pt x="834" y="10775"/>
                  <a:pt x="2402" y="12510"/>
                </a:cubicBezTo>
                <a:cubicBezTo>
                  <a:pt x="3469" y="13711"/>
                  <a:pt x="4870" y="14611"/>
                  <a:pt x="5571" y="16079"/>
                </a:cubicBezTo>
                <a:cubicBezTo>
                  <a:pt x="6538" y="18181"/>
                  <a:pt x="5804" y="20682"/>
                  <a:pt x="5237" y="22917"/>
                </a:cubicBezTo>
                <a:cubicBezTo>
                  <a:pt x="4937" y="24085"/>
                  <a:pt x="4670" y="25352"/>
                  <a:pt x="4670" y="26553"/>
                </a:cubicBezTo>
                <a:lnTo>
                  <a:pt x="8940" y="26553"/>
                </a:lnTo>
                <a:lnTo>
                  <a:pt x="8940" y="434"/>
                </a:lnTo>
                <a:cubicBezTo>
                  <a:pt x="7406" y="68"/>
                  <a:pt x="5871" y="1"/>
                  <a:pt x="4437" y="5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681475" y="-849132"/>
            <a:ext cx="2789405" cy="2016024"/>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7377925" y="3965475"/>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3"/>
          <p:cNvSpPr txBox="1">
            <a:spLocks noGrp="1"/>
          </p:cNvSpPr>
          <p:nvPr>
            <p:ph type="title" idx="2"/>
          </p:nvPr>
        </p:nvSpPr>
        <p:spPr>
          <a:xfrm>
            <a:off x="1698000" y="1607750"/>
            <a:ext cx="2741700" cy="5394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3"/>
          <p:cNvSpPr txBox="1">
            <a:spLocks noGrp="1"/>
          </p:cNvSpPr>
          <p:nvPr>
            <p:ph type="subTitle" idx="1"/>
          </p:nvPr>
        </p:nvSpPr>
        <p:spPr>
          <a:xfrm>
            <a:off x="1698900" y="2304824"/>
            <a:ext cx="2739900" cy="50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4" name="Google Shape;84;p13"/>
          <p:cNvSpPr txBox="1">
            <a:spLocks noGrp="1"/>
          </p:cNvSpPr>
          <p:nvPr>
            <p:ph type="title" idx="3" hasCustomPrompt="1"/>
          </p:nvPr>
        </p:nvSpPr>
        <p:spPr>
          <a:xfrm>
            <a:off x="815358" y="1647350"/>
            <a:ext cx="6789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5" name="Google Shape;85;p13"/>
          <p:cNvSpPr txBox="1">
            <a:spLocks noGrp="1"/>
          </p:cNvSpPr>
          <p:nvPr>
            <p:ph type="title" idx="4"/>
          </p:nvPr>
        </p:nvSpPr>
        <p:spPr>
          <a:xfrm>
            <a:off x="1671845" y="3152150"/>
            <a:ext cx="2741700" cy="5394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3"/>
          <p:cNvSpPr txBox="1">
            <a:spLocks noGrp="1"/>
          </p:cNvSpPr>
          <p:nvPr>
            <p:ph type="subTitle" idx="5"/>
          </p:nvPr>
        </p:nvSpPr>
        <p:spPr>
          <a:xfrm>
            <a:off x="1672746" y="3848766"/>
            <a:ext cx="2739900" cy="50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 name="Google Shape;87;p13"/>
          <p:cNvSpPr txBox="1">
            <a:spLocks noGrp="1"/>
          </p:cNvSpPr>
          <p:nvPr>
            <p:ph type="title" idx="6" hasCustomPrompt="1"/>
          </p:nvPr>
        </p:nvSpPr>
        <p:spPr>
          <a:xfrm>
            <a:off x="813816" y="3172850"/>
            <a:ext cx="6789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8" name="Google Shape;88;p13"/>
          <p:cNvSpPr txBox="1">
            <a:spLocks noGrp="1"/>
          </p:cNvSpPr>
          <p:nvPr>
            <p:ph type="title" idx="7"/>
          </p:nvPr>
        </p:nvSpPr>
        <p:spPr>
          <a:xfrm>
            <a:off x="5685076" y="1626650"/>
            <a:ext cx="2745600" cy="539400"/>
          </a:xfrm>
          <a:prstGeom prst="rect">
            <a:avLst/>
          </a:prstGeom>
        </p:spPr>
        <p:txBody>
          <a:bodyPr spcFirstLastPara="1" wrap="square" lIns="0" tIns="0" rIns="0" bIns="0" anchor="ctr" anchorCtr="0">
            <a:noAutofit/>
          </a:bodyPr>
          <a:lstStyle>
            <a:lvl1pPr marR="457200"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3"/>
          <p:cNvSpPr txBox="1">
            <a:spLocks noGrp="1"/>
          </p:cNvSpPr>
          <p:nvPr>
            <p:ph type="subTitle" idx="8"/>
          </p:nvPr>
        </p:nvSpPr>
        <p:spPr>
          <a:xfrm>
            <a:off x="5685928" y="2304288"/>
            <a:ext cx="2744100" cy="508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0" name="Google Shape;90;p13"/>
          <p:cNvSpPr txBox="1">
            <a:spLocks noGrp="1"/>
          </p:cNvSpPr>
          <p:nvPr>
            <p:ph type="title" idx="9" hasCustomPrompt="1"/>
          </p:nvPr>
        </p:nvSpPr>
        <p:spPr>
          <a:xfrm>
            <a:off x="4829393" y="1647361"/>
            <a:ext cx="6771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1" name="Google Shape;91;p13"/>
          <p:cNvSpPr txBox="1">
            <a:spLocks noGrp="1"/>
          </p:cNvSpPr>
          <p:nvPr>
            <p:ph type="title" idx="13"/>
          </p:nvPr>
        </p:nvSpPr>
        <p:spPr>
          <a:xfrm>
            <a:off x="5685076" y="3152150"/>
            <a:ext cx="2745600" cy="539400"/>
          </a:xfrm>
          <a:prstGeom prst="rect">
            <a:avLst/>
          </a:prstGeom>
        </p:spPr>
        <p:txBody>
          <a:bodyPr spcFirstLastPara="1" wrap="square" lIns="0" tIns="0" rIns="0" bIns="0" anchor="ctr" anchorCtr="0">
            <a:noAutofit/>
          </a:bodyPr>
          <a:lstStyle>
            <a:lvl1pPr marR="457200"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3"/>
          <p:cNvSpPr txBox="1">
            <a:spLocks noGrp="1"/>
          </p:cNvSpPr>
          <p:nvPr>
            <p:ph type="subTitle" idx="14"/>
          </p:nvPr>
        </p:nvSpPr>
        <p:spPr>
          <a:xfrm>
            <a:off x="5685928" y="3849660"/>
            <a:ext cx="2744100" cy="50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3" name="Google Shape;93;p13"/>
          <p:cNvSpPr txBox="1">
            <a:spLocks noGrp="1"/>
          </p:cNvSpPr>
          <p:nvPr>
            <p:ph type="title" idx="15" hasCustomPrompt="1"/>
          </p:nvPr>
        </p:nvSpPr>
        <p:spPr>
          <a:xfrm>
            <a:off x="4829393" y="3172856"/>
            <a:ext cx="6771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
        <p:cNvGrpSpPr/>
        <p:nvPr/>
      </p:nvGrpSpPr>
      <p:grpSpPr>
        <a:xfrm>
          <a:off x="0" y="0"/>
          <a:ext cx="0" cy="0"/>
          <a:chOff x="0" y="0"/>
          <a:chExt cx="0" cy="0"/>
        </a:xfrm>
      </p:grpSpPr>
      <p:sp>
        <p:nvSpPr>
          <p:cNvPr id="95" name="Google Shape;95;p14"/>
          <p:cNvSpPr/>
          <p:nvPr/>
        </p:nvSpPr>
        <p:spPr>
          <a:xfrm rot="10800000">
            <a:off x="7126268" y="-29887"/>
            <a:ext cx="2117712" cy="1377063"/>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10800000">
            <a:off x="-3093192" y="2632759"/>
            <a:ext cx="4684127" cy="3017491"/>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10800000">
            <a:off x="-3346390" y="1967594"/>
            <a:ext cx="5871840" cy="3682656"/>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txBox="1">
            <a:spLocks noGrp="1"/>
          </p:cNvSpPr>
          <p:nvPr>
            <p:ph type="title"/>
          </p:nvPr>
        </p:nvSpPr>
        <p:spPr>
          <a:xfrm>
            <a:off x="1595700" y="3157300"/>
            <a:ext cx="5952600" cy="374400"/>
          </a:xfrm>
          <a:prstGeom prst="rect">
            <a:avLst/>
          </a:prstGeom>
        </p:spPr>
        <p:txBody>
          <a:bodyPr spcFirstLastPara="1" wrap="square" lIns="0" tIns="0" rIns="0" bIns="0" anchor="t" anchorCtr="0">
            <a:noAutofit/>
          </a:bodyPr>
          <a:lstStyle>
            <a:lvl1pPr lvl="0" algn="r" rtl="0">
              <a:spcBef>
                <a:spcPts val="0"/>
              </a:spcBef>
              <a:spcAft>
                <a:spcPts val="0"/>
              </a:spcAft>
              <a:buSzPts val="2800"/>
              <a:buNone/>
              <a:defRPr sz="2100" b="1">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4"/>
          <p:cNvSpPr txBox="1">
            <a:spLocks noGrp="1"/>
          </p:cNvSpPr>
          <p:nvPr>
            <p:ph type="subTitle" idx="1"/>
          </p:nvPr>
        </p:nvSpPr>
        <p:spPr>
          <a:xfrm>
            <a:off x="1595700" y="1611800"/>
            <a:ext cx="5951400" cy="1293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800"/>
              <a:buNone/>
              <a:defRPr sz="2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0"/>
        <p:cNvGrpSpPr/>
        <p:nvPr/>
      </p:nvGrpSpPr>
      <p:grpSpPr>
        <a:xfrm>
          <a:off x="0" y="0"/>
          <a:ext cx="0" cy="0"/>
          <a:chOff x="0" y="0"/>
          <a:chExt cx="0" cy="0"/>
        </a:xfrm>
      </p:grpSpPr>
      <p:sp>
        <p:nvSpPr>
          <p:cNvPr id="101" name="Google Shape;101;p15"/>
          <p:cNvSpPr/>
          <p:nvPr/>
        </p:nvSpPr>
        <p:spPr>
          <a:xfrm rot="10800000" flipH="1">
            <a:off x="6726600" y="-233325"/>
            <a:ext cx="2947210" cy="1506323"/>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10800000" flipH="1">
            <a:off x="-798250" y="3199269"/>
            <a:ext cx="3075543" cy="22228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10369521" flipH="1">
            <a:off x="-177835" y="3407852"/>
            <a:ext cx="2155859" cy="1948081"/>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rot="10800000" flipH="1">
            <a:off x="7318425" y="-149877"/>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txBox="1">
            <a:spLocks noGrp="1"/>
          </p:cNvSpPr>
          <p:nvPr>
            <p:ph type="title"/>
          </p:nvPr>
        </p:nvSpPr>
        <p:spPr>
          <a:xfrm>
            <a:off x="2140950" y="1473238"/>
            <a:ext cx="4864500" cy="8001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5200"/>
              <a:buFont typeface="Commissioner"/>
              <a:buNone/>
              <a:defRPr sz="4500">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06" name="Google Shape;106;p15"/>
          <p:cNvSpPr txBox="1">
            <a:spLocks noGrp="1"/>
          </p:cNvSpPr>
          <p:nvPr>
            <p:ph type="subTitle" idx="1"/>
          </p:nvPr>
        </p:nvSpPr>
        <p:spPr>
          <a:xfrm>
            <a:off x="2138550" y="2361274"/>
            <a:ext cx="4866900" cy="1255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07"/>
        <p:cNvGrpSpPr/>
        <p:nvPr/>
      </p:nvGrpSpPr>
      <p:grpSpPr>
        <a:xfrm>
          <a:off x="0" y="0"/>
          <a:ext cx="0" cy="0"/>
          <a:chOff x="0" y="0"/>
          <a:chExt cx="0" cy="0"/>
        </a:xfrm>
      </p:grpSpPr>
      <p:sp>
        <p:nvSpPr>
          <p:cNvPr id="108" name="Google Shape;108;p16"/>
          <p:cNvSpPr/>
          <p:nvPr/>
        </p:nvSpPr>
        <p:spPr>
          <a:xfrm>
            <a:off x="-21275" y="-60700"/>
            <a:ext cx="2635657" cy="1136802"/>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10800000">
            <a:off x="6034253" y="4475810"/>
            <a:ext cx="3336125" cy="833615"/>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a:spLocks noGrp="1"/>
          </p:cNvSpPr>
          <p:nvPr>
            <p:ph type="title"/>
          </p:nvPr>
        </p:nvSpPr>
        <p:spPr>
          <a:xfrm>
            <a:off x="776299" y="3228725"/>
            <a:ext cx="23133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6"/>
          <p:cNvSpPr txBox="1">
            <a:spLocks noGrp="1"/>
          </p:cNvSpPr>
          <p:nvPr>
            <p:ph type="subTitle" idx="1"/>
          </p:nvPr>
        </p:nvSpPr>
        <p:spPr>
          <a:xfrm>
            <a:off x="778249" y="3718907"/>
            <a:ext cx="23094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2" name="Google Shape;112;p16"/>
          <p:cNvSpPr txBox="1">
            <a:spLocks noGrp="1"/>
          </p:cNvSpPr>
          <p:nvPr>
            <p:ph type="title" idx="2"/>
          </p:nvPr>
        </p:nvSpPr>
        <p:spPr>
          <a:xfrm>
            <a:off x="3415350" y="3228725"/>
            <a:ext cx="23133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16"/>
          <p:cNvSpPr txBox="1">
            <a:spLocks noGrp="1"/>
          </p:cNvSpPr>
          <p:nvPr>
            <p:ph type="subTitle" idx="3"/>
          </p:nvPr>
        </p:nvSpPr>
        <p:spPr>
          <a:xfrm>
            <a:off x="3415350" y="3718907"/>
            <a:ext cx="23133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4" name="Google Shape;114;p16"/>
          <p:cNvSpPr txBox="1">
            <a:spLocks noGrp="1"/>
          </p:cNvSpPr>
          <p:nvPr>
            <p:ph type="title" idx="4"/>
          </p:nvPr>
        </p:nvSpPr>
        <p:spPr>
          <a:xfrm>
            <a:off x="6031851" y="3228725"/>
            <a:ext cx="23133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6"/>
          <p:cNvSpPr txBox="1">
            <a:spLocks noGrp="1"/>
          </p:cNvSpPr>
          <p:nvPr>
            <p:ph type="subTitle" idx="5"/>
          </p:nvPr>
        </p:nvSpPr>
        <p:spPr>
          <a:xfrm>
            <a:off x="6031851" y="3718907"/>
            <a:ext cx="23133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6" name="Google Shape;116;p16"/>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16"/>
          <p:cNvSpPr/>
          <p:nvPr/>
        </p:nvSpPr>
        <p:spPr>
          <a:xfrm>
            <a:off x="7749100" y="3505025"/>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8"/>
        <p:cNvGrpSpPr/>
        <p:nvPr/>
      </p:nvGrpSpPr>
      <p:grpSpPr>
        <a:xfrm>
          <a:off x="0" y="0"/>
          <a:ext cx="0" cy="0"/>
          <a:chOff x="0" y="0"/>
          <a:chExt cx="0" cy="0"/>
        </a:xfrm>
      </p:grpSpPr>
      <p:sp>
        <p:nvSpPr>
          <p:cNvPr id="119" name="Google Shape;119;p17"/>
          <p:cNvSpPr/>
          <p:nvPr/>
        </p:nvSpPr>
        <p:spPr>
          <a:xfrm flipH="1">
            <a:off x="5818606" y="-1008971"/>
            <a:ext cx="3641723" cy="3911762"/>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flipH="1">
            <a:off x="6437789" y="909179"/>
            <a:ext cx="1080149" cy="1062207"/>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rot="10800000">
            <a:off x="5526361" y="3306202"/>
            <a:ext cx="3897993" cy="1992042"/>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19325" y="-87300"/>
            <a:ext cx="3138011" cy="1353475"/>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a:spLocks noGrp="1"/>
          </p:cNvSpPr>
          <p:nvPr>
            <p:ph type="title"/>
          </p:nvPr>
        </p:nvSpPr>
        <p:spPr>
          <a:xfrm>
            <a:off x="1709188" y="1440719"/>
            <a:ext cx="3264300" cy="407100"/>
          </a:xfrm>
          <a:prstGeom prst="rect">
            <a:avLst/>
          </a:prstGeom>
        </p:spPr>
        <p:txBody>
          <a:bodyPr spcFirstLastPara="1" wrap="square" lIns="0" tIns="0" rIns="0" bIns="0" anchor="t" anchorCtr="0">
            <a:noAutofit/>
          </a:bodyPr>
          <a:lstStyle>
            <a:lvl1pPr lvl="0" algn="l"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24" name="Google Shape;124;p17"/>
          <p:cNvSpPr txBox="1">
            <a:spLocks noGrp="1"/>
          </p:cNvSpPr>
          <p:nvPr>
            <p:ph type="subTitle" idx="1"/>
          </p:nvPr>
        </p:nvSpPr>
        <p:spPr>
          <a:xfrm>
            <a:off x="1708738" y="1936372"/>
            <a:ext cx="3265200" cy="1766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5"/>
        <p:cNvGrpSpPr/>
        <p:nvPr/>
      </p:nvGrpSpPr>
      <p:grpSpPr>
        <a:xfrm>
          <a:off x="0" y="0"/>
          <a:ext cx="0" cy="0"/>
          <a:chOff x="0" y="0"/>
          <a:chExt cx="0" cy="0"/>
        </a:xfrm>
      </p:grpSpPr>
      <p:sp>
        <p:nvSpPr>
          <p:cNvPr id="126" name="Google Shape;126;p18"/>
          <p:cNvSpPr/>
          <p:nvPr/>
        </p:nvSpPr>
        <p:spPr>
          <a:xfrm>
            <a:off x="576600" y="3109350"/>
            <a:ext cx="4460258" cy="2279644"/>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3918840" y="4487355"/>
            <a:ext cx="946605" cy="720462"/>
          </a:xfrm>
          <a:custGeom>
            <a:avLst/>
            <a:gdLst/>
            <a:ahLst/>
            <a:cxnLst/>
            <a:rect l="l" t="t" r="r" b="b"/>
            <a:pathLst>
              <a:path w="18715" h="14244" extrusionOk="0">
                <a:moveTo>
                  <a:pt x="15445" y="1735"/>
                </a:moveTo>
                <a:cubicBezTo>
                  <a:pt x="14378" y="1034"/>
                  <a:pt x="13044" y="534"/>
                  <a:pt x="11442" y="334"/>
                </a:cubicBezTo>
                <a:cubicBezTo>
                  <a:pt x="9674" y="67"/>
                  <a:pt x="7840" y="0"/>
                  <a:pt x="6205" y="634"/>
                </a:cubicBezTo>
                <a:cubicBezTo>
                  <a:pt x="3970" y="1468"/>
                  <a:pt x="2369" y="3536"/>
                  <a:pt x="1535" y="5804"/>
                </a:cubicBezTo>
                <a:cubicBezTo>
                  <a:pt x="635" y="8206"/>
                  <a:pt x="1" y="11542"/>
                  <a:pt x="501" y="14244"/>
                </a:cubicBezTo>
                <a:lnTo>
                  <a:pt x="16880" y="14244"/>
                </a:lnTo>
                <a:cubicBezTo>
                  <a:pt x="17013" y="14077"/>
                  <a:pt x="17113" y="13910"/>
                  <a:pt x="17180" y="13810"/>
                </a:cubicBezTo>
                <a:cubicBezTo>
                  <a:pt x="17880" y="12543"/>
                  <a:pt x="18181" y="11142"/>
                  <a:pt x="18347" y="9707"/>
                </a:cubicBezTo>
                <a:cubicBezTo>
                  <a:pt x="18714" y="6038"/>
                  <a:pt x="17814" y="3336"/>
                  <a:pt x="15445" y="1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10445712">
            <a:off x="82197" y="-539280"/>
            <a:ext cx="3641534" cy="3508483"/>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1966325" y="1334050"/>
            <a:ext cx="622125" cy="600725"/>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a:spLocks noGrp="1"/>
          </p:cNvSpPr>
          <p:nvPr>
            <p:ph type="title"/>
          </p:nvPr>
        </p:nvSpPr>
        <p:spPr>
          <a:xfrm>
            <a:off x="4942838" y="1440719"/>
            <a:ext cx="3264300" cy="407100"/>
          </a:xfrm>
          <a:prstGeom prst="rect">
            <a:avLst/>
          </a:prstGeom>
        </p:spPr>
        <p:txBody>
          <a:bodyPr spcFirstLastPara="1" wrap="square" lIns="0" tIns="0" rIns="0" bIns="0" anchor="t" anchorCtr="0">
            <a:noAutofit/>
          </a:bodyPr>
          <a:lstStyle>
            <a:lvl1pPr lvl="0" algn="r"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31" name="Google Shape;131;p18"/>
          <p:cNvSpPr txBox="1">
            <a:spLocks noGrp="1"/>
          </p:cNvSpPr>
          <p:nvPr>
            <p:ph type="subTitle" idx="1"/>
          </p:nvPr>
        </p:nvSpPr>
        <p:spPr>
          <a:xfrm>
            <a:off x="4942388" y="1936372"/>
            <a:ext cx="3265200" cy="1766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5">
    <p:spTree>
      <p:nvGrpSpPr>
        <p:cNvPr id="1" name="Shape 132"/>
        <p:cNvGrpSpPr/>
        <p:nvPr/>
      </p:nvGrpSpPr>
      <p:grpSpPr>
        <a:xfrm>
          <a:off x="0" y="0"/>
          <a:ext cx="0" cy="0"/>
          <a:chOff x="0" y="0"/>
          <a:chExt cx="0" cy="0"/>
        </a:xfrm>
      </p:grpSpPr>
      <p:sp>
        <p:nvSpPr>
          <p:cNvPr id="133" name="Google Shape;133;p19"/>
          <p:cNvSpPr/>
          <p:nvPr/>
        </p:nvSpPr>
        <p:spPr>
          <a:xfrm>
            <a:off x="3929675" y="4535527"/>
            <a:ext cx="4002127" cy="748110"/>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40125" y="-49167"/>
            <a:ext cx="2605145" cy="65096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7615100" y="3954513"/>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rot="10800000" flipH="1">
            <a:off x="-79600" y="-109724"/>
            <a:ext cx="2755853" cy="596752"/>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title"/>
          </p:nvPr>
        </p:nvSpPr>
        <p:spPr>
          <a:xfrm>
            <a:off x="905375" y="2156701"/>
            <a:ext cx="2094000" cy="411600"/>
          </a:xfrm>
          <a:prstGeom prst="rect">
            <a:avLst/>
          </a:prstGeom>
        </p:spPr>
        <p:txBody>
          <a:bodyPr spcFirstLastPara="1" wrap="square" lIns="0" tIns="0" rIns="0" bIns="0" anchor="ctr" anchorCtr="0">
            <a:noAutofit/>
          </a:bodyPr>
          <a:lstStyle>
            <a:lvl1pPr lvl="0" algn="l"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19"/>
          <p:cNvSpPr txBox="1">
            <a:spLocks noGrp="1"/>
          </p:cNvSpPr>
          <p:nvPr>
            <p:ph type="subTitle" idx="1"/>
          </p:nvPr>
        </p:nvSpPr>
        <p:spPr>
          <a:xfrm>
            <a:off x="907862" y="2737725"/>
            <a:ext cx="2093100" cy="1023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 name="Google Shape;139;p19"/>
          <p:cNvSpPr txBox="1">
            <a:spLocks noGrp="1"/>
          </p:cNvSpPr>
          <p:nvPr>
            <p:ph type="title" idx="2"/>
          </p:nvPr>
        </p:nvSpPr>
        <p:spPr>
          <a:xfrm>
            <a:off x="6144625" y="2015125"/>
            <a:ext cx="2094000" cy="411600"/>
          </a:xfrm>
          <a:prstGeom prst="rect">
            <a:avLst/>
          </a:prstGeom>
        </p:spPr>
        <p:txBody>
          <a:bodyPr spcFirstLastPara="1" wrap="square" lIns="0" tIns="0" rIns="0" bIns="0" anchor="ctr" anchorCtr="0">
            <a:noAutofit/>
          </a:bodyPr>
          <a:lstStyle>
            <a:lvl1pPr lvl="0" algn="r"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19"/>
          <p:cNvSpPr txBox="1">
            <a:spLocks noGrp="1"/>
          </p:cNvSpPr>
          <p:nvPr>
            <p:ph type="subTitle" idx="3"/>
          </p:nvPr>
        </p:nvSpPr>
        <p:spPr>
          <a:xfrm>
            <a:off x="6144637" y="2589995"/>
            <a:ext cx="2094000" cy="1024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1" name="Google Shape;141;p19"/>
          <p:cNvSpPr txBox="1">
            <a:spLocks noGrp="1"/>
          </p:cNvSpPr>
          <p:nvPr>
            <p:ph type="title" idx="4"/>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142"/>
        <p:cNvGrpSpPr/>
        <p:nvPr/>
      </p:nvGrpSpPr>
      <p:grpSpPr>
        <a:xfrm>
          <a:off x="0" y="0"/>
          <a:ext cx="0" cy="0"/>
          <a:chOff x="0" y="0"/>
          <a:chExt cx="0" cy="0"/>
        </a:xfrm>
      </p:grpSpPr>
      <p:sp>
        <p:nvSpPr>
          <p:cNvPr id="143" name="Google Shape;143;p20"/>
          <p:cNvSpPr/>
          <p:nvPr/>
        </p:nvSpPr>
        <p:spPr>
          <a:xfrm>
            <a:off x="-804300" y="4317374"/>
            <a:ext cx="2023768" cy="1315931"/>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flipH="1">
            <a:off x="5818606" y="-1008971"/>
            <a:ext cx="3641723" cy="3911762"/>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rot="3180931">
            <a:off x="6093995" y="-214534"/>
            <a:ext cx="3897900" cy="1991995"/>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20"/>
          <p:cNvSpPr txBox="1">
            <a:spLocks noGrp="1"/>
          </p:cNvSpPr>
          <p:nvPr>
            <p:ph type="title" idx="2"/>
          </p:nvPr>
        </p:nvSpPr>
        <p:spPr>
          <a:xfrm>
            <a:off x="1307600" y="2661175"/>
            <a:ext cx="1883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0"/>
          <p:cNvSpPr txBox="1">
            <a:spLocks noGrp="1"/>
          </p:cNvSpPr>
          <p:nvPr>
            <p:ph type="subTitle" idx="1"/>
          </p:nvPr>
        </p:nvSpPr>
        <p:spPr>
          <a:xfrm>
            <a:off x="1305650" y="3151350"/>
            <a:ext cx="18876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9" name="Google Shape;149;p20"/>
          <p:cNvSpPr txBox="1">
            <a:spLocks noGrp="1"/>
          </p:cNvSpPr>
          <p:nvPr>
            <p:ph type="title" idx="3" hasCustomPrompt="1"/>
          </p:nvPr>
        </p:nvSpPr>
        <p:spPr>
          <a:xfrm>
            <a:off x="1831550" y="1558700"/>
            <a:ext cx="835800" cy="835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50" name="Google Shape;150;p20"/>
          <p:cNvSpPr txBox="1">
            <a:spLocks noGrp="1"/>
          </p:cNvSpPr>
          <p:nvPr>
            <p:ph type="title" idx="4"/>
          </p:nvPr>
        </p:nvSpPr>
        <p:spPr>
          <a:xfrm>
            <a:off x="3630150" y="2661175"/>
            <a:ext cx="1883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0"/>
          <p:cNvSpPr txBox="1">
            <a:spLocks noGrp="1"/>
          </p:cNvSpPr>
          <p:nvPr>
            <p:ph type="subTitle" idx="5"/>
          </p:nvPr>
        </p:nvSpPr>
        <p:spPr>
          <a:xfrm>
            <a:off x="3628200" y="3151350"/>
            <a:ext cx="18876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20"/>
          <p:cNvSpPr txBox="1">
            <a:spLocks noGrp="1"/>
          </p:cNvSpPr>
          <p:nvPr>
            <p:ph type="title" idx="6" hasCustomPrompt="1"/>
          </p:nvPr>
        </p:nvSpPr>
        <p:spPr>
          <a:xfrm>
            <a:off x="4154100" y="1571491"/>
            <a:ext cx="835800" cy="835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53" name="Google Shape;153;p20"/>
          <p:cNvSpPr txBox="1">
            <a:spLocks noGrp="1"/>
          </p:cNvSpPr>
          <p:nvPr>
            <p:ph type="title" idx="7"/>
          </p:nvPr>
        </p:nvSpPr>
        <p:spPr>
          <a:xfrm>
            <a:off x="5952700" y="2661175"/>
            <a:ext cx="1883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20"/>
          <p:cNvSpPr txBox="1">
            <a:spLocks noGrp="1"/>
          </p:cNvSpPr>
          <p:nvPr>
            <p:ph type="subTitle" idx="8"/>
          </p:nvPr>
        </p:nvSpPr>
        <p:spPr>
          <a:xfrm>
            <a:off x="5950750" y="3151350"/>
            <a:ext cx="18876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5" name="Google Shape;155;p20"/>
          <p:cNvSpPr txBox="1">
            <a:spLocks noGrp="1"/>
          </p:cNvSpPr>
          <p:nvPr>
            <p:ph type="title" idx="9" hasCustomPrompt="1"/>
          </p:nvPr>
        </p:nvSpPr>
        <p:spPr>
          <a:xfrm>
            <a:off x="6476650" y="1558700"/>
            <a:ext cx="835800" cy="835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flipH="1">
            <a:off x="-2339200" y="-202835"/>
            <a:ext cx="3678948" cy="236996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277150" y="2601950"/>
            <a:ext cx="2933467" cy="2884739"/>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158125" y="-793875"/>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020206" y="1932275"/>
            <a:ext cx="5107800" cy="13128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3600"/>
              <a:buNone/>
              <a:defRPr sz="4600" b="1">
                <a:solidFill>
                  <a:schemeClr val="lt2"/>
                </a:solidFill>
                <a:latin typeface="Syne"/>
                <a:ea typeface="Syne"/>
                <a:cs typeface="Syne"/>
                <a:sym typeface="Sy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ubTitle" idx="1"/>
          </p:nvPr>
        </p:nvSpPr>
        <p:spPr>
          <a:xfrm>
            <a:off x="1018406" y="3408100"/>
            <a:ext cx="5111400" cy="294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 name="Google Shape;25;p3"/>
          <p:cNvSpPr txBox="1">
            <a:spLocks noGrp="1"/>
          </p:cNvSpPr>
          <p:nvPr>
            <p:ph type="title" idx="2" hasCustomPrompt="1"/>
          </p:nvPr>
        </p:nvSpPr>
        <p:spPr>
          <a:xfrm>
            <a:off x="6004594" y="1530150"/>
            <a:ext cx="2121000" cy="1963500"/>
          </a:xfrm>
          <a:prstGeom prst="rect">
            <a:avLst/>
          </a:prstGeom>
        </p:spPr>
        <p:txBody>
          <a:bodyPr spcFirstLastPara="1" wrap="square" lIns="0" tIns="0" rIns="0" bIns="0" anchor="b" anchorCtr="0">
            <a:noAutofit/>
          </a:bodyPr>
          <a:lstStyle>
            <a:lvl1pPr lvl="0" algn="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156"/>
        <p:cNvGrpSpPr/>
        <p:nvPr/>
      </p:nvGrpSpPr>
      <p:grpSpPr>
        <a:xfrm>
          <a:off x="0" y="0"/>
          <a:ext cx="0" cy="0"/>
          <a:chOff x="0" y="0"/>
          <a:chExt cx="0" cy="0"/>
        </a:xfrm>
      </p:grpSpPr>
      <p:sp>
        <p:nvSpPr>
          <p:cNvPr id="157" name="Google Shape;157;p21"/>
          <p:cNvSpPr/>
          <p:nvPr/>
        </p:nvSpPr>
        <p:spPr>
          <a:xfrm rot="10800000" flipH="1">
            <a:off x="7837877" y="2932289"/>
            <a:ext cx="3678948" cy="236996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rot="10800000">
            <a:off x="-1316617" y="-1310600"/>
            <a:ext cx="2933467" cy="2884739"/>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rot="10800000">
            <a:off x="-1339675" y="4064989"/>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a:spLocks noGrp="1"/>
          </p:cNvSpPr>
          <p:nvPr>
            <p:ph type="title"/>
          </p:nvPr>
        </p:nvSpPr>
        <p:spPr>
          <a:xfrm>
            <a:off x="1204188" y="1756923"/>
            <a:ext cx="3264300" cy="4071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61" name="Google Shape;161;p21"/>
          <p:cNvSpPr txBox="1">
            <a:spLocks noGrp="1"/>
          </p:cNvSpPr>
          <p:nvPr>
            <p:ph type="subTitle" idx="1"/>
          </p:nvPr>
        </p:nvSpPr>
        <p:spPr>
          <a:xfrm>
            <a:off x="1203750" y="2252577"/>
            <a:ext cx="3265200" cy="113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62"/>
        <p:cNvGrpSpPr/>
        <p:nvPr/>
      </p:nvGrpSpPr>
      <p:grpSpPr>
        <a:xfrm>
          <a:off x="0" y="0"/>
          <a:ext cx="0" cy="0"/>
          <a:chOff x="0" y="0"/>
          <a:chExt cx="0" cy="0"/>
        </a:xfrm>
      </p:grpSpPr>
      <p:sp>
        <p:nvSpPr>
          <p:cNvPr id="163" name="Google Shape;163;p22"/>
          <p:cNvSpPr/>
          <p:nvPr/>
        </p:nvSpPr>
        <p:spPr>
          <a:xfrm>
            <a:off x="-112000" y="-808350"/>
            <a:ext cx="2045324" cy="2196988"/>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107775" y="-14177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138925" y="4678900"/>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2"/>
          <p:cNvSpPr/>
          <p:nvPr/>
        </p:nvSpPr>
        <p:spPr>
          <a:xfrm rot="10800000">
            <a:off x="6981453" y="4599035"/>
            <a:ext cx="3336125" cy="833615"/>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1" name="Shape 168"/>
        <p:cNvGrpSpPr/>
        <p:nvPr/>
      </p:nvGrpSpPr>
      <p:grpSpPr>
        <a:xfrm>
          <a:off x="0" y="0"/>
          <a:ext cx="0" cy="0"/>
          <a:chOff x="0" y="0"/>
          <a:chExt cx="0" cy="0"/>
        </a:xfrm>
      </p:grpSpPr>
      <p:sp>
        <p:nvSpPr>
          <p:cNvPr id="169" name="Google Shape;169;p23"/>
          <p:cNvSpPr/>
          <p:nvPr/>
        </p:nvSpPr>
        <p:spPr>
          <a:xfrm flipH="1">
            <a:off x="8110630" y="-463650"/>
            <a:ext cx="2045324" cy="2196988"/>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flipH="1">
            <a:off x="-2205846" y="-3797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flipH="1">
            <a:off x="6875929" y="4837375"/>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23"/>
          <p:cNvSpPr/>
          <p:nvPr/>
        </p:nvSpPr>
        <p:spPr>
          <a:xfrm rot="10800000" flipH="1">
            <a:off x="-1878175" y="4448485"/>
            <a:ext cx="3336125" cy="833615"/>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174"/>
        <p:cNvGrpSpPr/>
        <p:nvPr/>
      </p:nvGrpSpPr>
      <p:grpSpPr>
        <a:xfrm>
          <a:off x="0" y="0"/>
          <a:ext cx="0" cy="0"/>
          <a:chOff x="0" y="0"/>
          <a:chExt cx="0" cy="0"/>
        </a:xfrm>
      </p:grpSpPr>
      <p:sp>
        <p:nvSpPr>
          <p:cNvPr id="175" name="Google Shape;175;p24"/>
          <p:cNvSpPr/>
          <p:nvPr/>
        </p:nvSpPr>
        <p:spPr>
          <a:xfrm>
            <a:off x="-66075" y="-105750"/>
            <a:ext cx="2992011" cy="1290503"/>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828325" y="-294825"/>
            <a:ext cx="1730425" cy="1563650"/>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478150" y="4396125"/>
            <a:ext cx="1569328" cy="802086"/>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rot="8999926">
            <a:off x="7710879" y="3997770"/>
            <a:ext cx="2034125" cy="1470151"/>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rot="10800000">
            <a:off x="8047508" y="-25560"/>
            <a:ext cx="1178967" cy="766635"/>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24"/>
          <p:cNvSpPr txBox="1">
            <a:spLocks noGrp="1"/>
          </p:cNvSpPr>
          <p:nvPr>
            <p:ph type="title" idx="2"/>
          </p:nvPr>
        </p:nvSpPr>
        <p:spPr>
          <a:xfrm>
            <a:off x="960788" y="2661175"/>
            <a:ext cx="2267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4"/>
          <p:cNvSpPr txBox="1">
            <a:spLocks noGrp="1"/>
          </p:cNvSpPr>
          <p:nvPr>
            <p:ph type="subTitle" idx="1"/>
          </p:nvPr>
        </p:nvSpPr>
        <p:spPr>
          <a:xfrm>
            <a:off x="961388" y="3151350"/>
            <a:ext cx="2266500" cy="777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3" name="Google Shape;183;p24"/>
          <p:cNvSpPr txBox="1">
            <a:spLocks noGrp="1"/>
          </p:cNvSpPr>
          <p:nvPr>
            <p:ph type="title" idx="3"/>
          </p:nvPr>
        </p:nvSpPr>
        <p:spPr>
          <a:xfrm>
            <a:off x="3438150" y="2661175"/>
            <a:ext cx="2267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24"/>
          <p:cNvSpPr txBox="1">
            <a:spLocks noGrp="1"/>
          </p:cNvSpPr>
          <p:nvPr>
            <p:ph type="subTitle" idx="4"/>
          </p:nvPr>
        </p:nvSpPr>
        <p:spPr>
          <a:xfrm>
            <a:off x="3438150" y="1605575"/>
            <a:ext cx="2267700" cy="7773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5" name="Google Shape;185;p24"/>
          <p:cNvSpPr txBox="1">
            <a:spLocks noGrp="1"/>
          </p:cNvSpPr>
          <p:nvPr>
            <p:ph type="title" idx="5"/>
          </p:nvPr>
        </p:nvSpPr>
        <p:spPr>
          <a:xfrm>
            <a:off x="5866850" y="2661175"/>
            <a:ext cx="2267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6" name="Google Shape;186;p24"/>
          <p:cNvSpPr txBox="1">
            <a:spLocks noGrp="1"/>
          </p:cNvSpPr>
          <p:nvPr>
            <p:ph type="subTitle" idx="6"/>
          </p:nvPr>
        </p:nvSpPr>
        <p:spPr>
          <a:xfrm>
            <a:off x="5864900" y="3151350"/>
            <a:ext cx="2267700" cy="775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187"/>
        <p:cNvGrpSpPr/>
        <p:nvPr/>
      </p:nvGrpSpPr>
      <p:grpSpPr>
        <a:xfrm>
          <a:off x="0" y="0"/>
          <a:ext cx="0" cy="0"/>
          <a:chOff x="0" y="0"/>
          <a:chExt cx="0" cy="0"/>
        </a:xfrm>
      </p:grpSpPr>
      <p:sp>
        <p:nvSpPr>
          <p:cNvPr id="188" name="Google Shape;188;p25"/>
          <p:cNvSpPr/>
          <p:nvPr/>
        </p:nvSpPr>
        <p:spPr>
          <a:xfrm>
            <a:off x="-36275" y="-110175"/>
            <a:ext cx="3335727" cy="1438753"/>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rot="10800000">
            <a:off x="5840450" y="3807400"/>
            <a:ext cx="3335727" cy="1438753"/>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6993300" y="4737250"/>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rot="10800000">
            <a:off x="-194050" y="-110175"/>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txBox="1">
            <a:spLocks noGrp="1"/>
          </p:cNvSpPr>
          <p:nvPr>
            <p:ph type="title"/>
          </p:nvPr>
        </p:nvSpPr>
        <p:spPr>
          <a:xfrm>
            <a:off x="1244419" y="3203938"/>
            <a:ext cx="29901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25"/>
          <p:cNvSpPr txBox="1">
            <a:spLocks noGrp="1"/>
          </p:cNvSpPr>
          <p:nvPr>
            <p:ph type="subTitle" idx="1"/>
          </p:nvPr>
        </p:nvSpPr>
        <p:spPr>
          <a:xfrm>
            <a:off x="1242319" y="1948625"/>
            <a:ext cx="2994300" cy="1055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4" name="Google Shape;194;p25"/>
          <p:cNvSpPr txBox="1">
            <a:spLocks noGrp="1"/>
          </p:cNvSpPr>
          <p:nvPr>
            <p:ph type="title" idx="2"/>
          </p:nvPr>
        </p:nvSpPr>
        <p:spPr>
          <a:xfrm>
            <a:off x="4911581" y="3203938"/>
            <a:ext cx="29901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25"/>
          <p:cNvSpPr txBox="1">
            <a:spLocks noGrp="1"/>
          </p:cNvSpPr>
          <p:nvPr>
            <p:ph type="subTitle" idx="3"/>
          </p:nvPr>
        </p:nvSpPr>
        <p:spPr>
          <a:xfrm>
            <a:off x="4911581" y="1947672"/>
            <a:ext cx="2990100" cy="1051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6" name="Google Shape;196;p25"/>
          <p:cNvSpPr txBox="1">
            <a:spLocks noGrp="1"/>
          </p:cNvSpPr>
          <p:nvPr>
            <p:ph type="title" idx="4"/>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CUSTOM_11">
    <p:spTree>
      <p:nvGrpSpPr>
        <p:cNvPr id="1" name="Shape 197"/>
        <p:cNvGrpSpPr/>
        <p:nvPr/>
      </p:nvGrpSpPr>
      <p:grpSpPr>
        <a:xfrm>
          <a:off x="0" y="0"/>
          <a:ext cx="0" cy="0"/>
          <a:chOff x="0" y="0"/>
          <a:chExt cx="0" cy="0"/>
        </a:xfrm>
      </p:grpSpPr>
      <p:sp>
        <p:nvSpPr>
          <p:cNvPr id="198" name="Google Shape;198;p26"/>
          <p:cNvSpPr/>
          <p:nvPr/>
        </p:nvSpPr>
        <p:spPr>
          <a:xfrm>
            <a:off x="7050425" y="-69625"/>
            <a:ext cx="2453450" cy="158050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6565175" y="-52280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10715375">
            <a:off x="82814" y="-123614"/>
            <a:ext cx="2550299" cy="1036695"/>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8035125" y="4066175"/>
            <a:ext cx="1744004" cy="1327363"/>
          </a:xfrm>
          <a:custGeom>
            <a:avLst/>
            <a:gdLst/>
            <a:ahLst/>
            <a:cxnLst/>
            <a:rect l="l" t="t" r="r" b="b"/>
            <a:pathLst>
              <a:path w="18715" h="14244" extrusionOk="0">
                <a:moveTo>
                  <a:pt x="15445" y="1735"/>
                </a:moveTo>
                <a:cubicBezTo>
                  <a:pt x="14378" y="1034"/>
                  <a:pt x="13044" y="534"/>
                  <a:pt x="11442" y="334"/>
                </a:cubicBezTo>
                <a:cubicBezTo>
                  <a:pt x="9674" y="67"/>
                  <a:pt x="7840" y="0"/>
                  <a:pt x="6205" y="634"/>
                </a:cubicBezTo>
                <a:cubicBezTo>
                  <a:pt x="3970" y="1468"/>
                  <a:pt x="2369" y="3536"/>
                  <a:pt x="1535" y="5804"/>
                </a:cubicBezTo>
                <a:cubicBezTo>
                  <a:pt x="635" y="8206"/>
                  <a:pt x="1" y="11542"/>
                  <a:pt x="501" y="14244"/>
                </a:cubicBezTo>
                <a:lnTo>
                  <a:pt x="16880" y="14244"/>
                </a:lnTo>
                <a:cubicBezTo>
                  <a:pt x="17013" y="14077"/>
                  <a:pt x="17113" y="13910"/>
                  <a:pt x="17180" y="13810"/>
                </a:cubicBezTo>
                <a:cubicBezTo>
                  <a:pt x="17880" y="12543"/>
                  <a:pt x="18181" y="11142"/>
                  <a:pt x="18347" y="9707"/>
                </a:cubicBezTo>
                <a:cubicBezTo>
                  <a:pt x="18714" y="6038"/>
                  <a:pt x="17814" y="3336"/>
                  <a:pt x="15445" y="1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rot="7605318">
            <a:off x="-713630" y="3173473"/>
            <a:ext cx="1917229" cy="1847179"/>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4" name="Google Shape;204;p26"/>
          <p:cNvSpPr txBox="1">
            <a:spLocks noGrp="1"/>
          </p:cNvSpPr>
          <p:nvPr>
            <p:ph type="subTitle" idx="1"/>
          </p:nvPr>
        </p:nvSpPr>
        <p:spPr>
          <a:xfrm>
            <a:off x="1426900" y="3058175"/>
            <a:ext cx="2031000" cy="1008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5" name="Google Shape;205;p26"/>
          <p:cNvSpPr txBox="1">
            <a:spLocks noGrp="1"/>
          </p:cNvSpPr>
          <p:nvPr>
            <p:ph type="title" idx="2" hasCustomPrompt="1"/>
          </p:nvPr>
        </p:nvSpPr>
        <p:spPr>
          <a:xfrm>
            <a:off x="1427350" y="2622575"/>
            <a:ext cx="2030100" cy="317100"/>
          </a:xfrm>
          <a:prstGeom prst="rect">
            <a:avLst/>
          </a:prstGeom>
        </p:spPr>
        <p:txBody>
          <a:bodyPr spcFirstLastPara="1" wrap="square" lIns="0" tIns="0" rIns="0" bIns="0" anchor="ctr" anchorCtr="0">
            <a:noAutofit/>
          </a:bodyPr>
          <a:lstStyle>
            <a:lvl1pPr marL="0" marR="0" lvl="0" indent="0" algn="ctr" rtl="0">
              <a:lnSpc>
                <a:spcPct val="80000"/>
              </a:lnSpc>
              <a:spcBef>
                <a:spcPts val="0"/>
              </a:spcBef>
              <a:spcAft>
                <a:spcPts val="0"/>
              </a:spcAft>
              <a:buSzPts val="2800"/>
              <a:buNone/>
              <a:defRPr sz="2000" b="1">
                <a:solidFill>
                  <a:schemeClr val="lt1"/>
                </a:solidFill>
                <a:latin typeface="Syne"/>
                <a:ea typeface="Syne"/>
                <a:cs typeface="Syne"/>
                <a:sym typeface="Sy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6" name="Google Shape;206;p26"/>
          <p:cNvSpPr txBox="1">
            <a:spLocks noGrp="1"/>
          </p:cNvSpPr>
          <p:nvPr>
            <p:ph type="subTitle" idx="3"/>
          </p:nvPr>
        </p:nvSpPr>
        <p:spPr>
          <a:xfrm>
            <a:off x="5686100" y="3058175"/>
            <a:ext cx="2031000" cy="1008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7" name="Google Shape;207;p26"/>
          <p:cNvSpPr txBox="1">
            <a:spLocks noGrp="1"/>
          </p:cNvSpPr>
          <p:nvPr>
            <p:ph type="title" idx="4" hasCustomPrompt="1"/>
          </p:nvPr>
        </p:nvSpPr>
        <p:spPr>
          <a:xfrm>
            <a:off x="5686550" y="2622575"/>
            <a:ext cx="2030100" cy="317100"/>
          </a:xfrm>
          <a:prstGeom prst="rect">
            <a:avLst/>
          </a:prstGeom>
        </p:spPr>
        <p:txBody>
          <a:bodyPr spcFirstLastPara="1" wrap="square" lIns="0" tIns="0" rIns="0" bIns="0" anchor="ctr" anchorCtr="0">
            <a:noAutofit/>
          </a:bodyPr>
          <a:lstStyle>
            <a:lvl1pPr marL="0" marR="0" lvl="0" indent="0" algn="ctr"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12">
    <p:spTree>
      <p:nvGrpSpPr>
        <p:cNvPr id="1" name="Shape 208"/>
        <p:cNvGrpSpPr/>
        <p:nvPr/>
      </p:nvGrpSpPr>
      <p:grpSpPr>
        <a:xfrm>
          <a:off x="0" y="0"/>
          <a:ext cx="0" cy="0"/>
          <a:chOff x="0" y="0"/>
          <a:chExt cx="0" cy="0"/>
        </a:xfrm>
      </p:grpSpPr>
      <p:sp>
        <p:nvSpPr>
          <p:cNvPr id="209" name="Google Shape;209;p27"/>
          <p:cNvSpPr/>
          <p:nvPr/>
        </p:nvSpPr>
        <p:spPr>
          <a:xfrm>
            <a:off x="680325" y="-66800"/>
            <a:ext cx="725515" cy="673834"/>
          </a:xfrm>
          <a:custGeom>
            <a:avLst/>
            <a:gdLst/>
            <a:ahLst/>
            <a:cxnLst/>
            <a:rect l="l" t="t" r="r" b="b"/>
            <a:pathLst>
              <a:path w="16846" h="15646" extrusionOk="0">
                <a:moveTo>
                  <a:pt x="9207" y="14544"/>
                </a:moveTo>
                <a:cubicBezTo>
                  <a:pt x="11876" y="15645"/>
                  <a:pt x="14377" y="15145"/>
                  <a:pt x="16846" y="14211"/>
                </a:cubicBezTo>
                <a:cubicBezTo>
                  <a:pt x="13343" y="13043"/>
                  <a:pt x="10274" y="10608"/>
                  <a:pt x="8807" y="7206"/>
                </a:cubicBezTo>
                <a:cubicBezTo>
                  <a:pt x="7806" y="4971"/>
                  <a:pt x="7606" y="2502"/>
                  <a:pt x="7639" y="1"/>
                </a:cubicBezTo>
                <a:lnTo>
                  <a:pt x="0" y="1"/>
                </a:lnTo>
                <a:cubicBezTo>
                  <a:pt x="101" y="2969"/>
                  <a:pt x="1401" y="6038"/>
                  <a:pt x="2836" y="8540"/>
                </a:cubicBezTo>
                <a:cubicBezTo>
                  <a:pt x="4304" y="11142"/>
                  <a:pt x="6405" y="13444"/>
                  <a:pt x="9207" y="145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2063815" y="303848"/>
            <a:ext cx="793045" cy="291696"/>
          </a:xfrm>
          <a:custGeom>
            <a:avLst/>
            <a:gdLst/>
            <a:ahLst/>
            <a:cxnLst/>
            <a:rect l="l" t="t" r="r" b="b"/>
            <a:pathLst>
              <a:path w="18414" h="6773" extrusionOk="0">
                <a:moveTo>
                  <a:pt x="7939" y="768"/>
                </a:moveTo>
                <a:cubicBezTo>
                  <a:pt x="5171" y="1402"/>
                  <a:pt x="2602" y="2769"/>
                  <a:pt x="0" y="3970"/>
                </a:cubicBezTo>
                <a:cubicBezTo>
                  <a:pt x="934" y="4471"/>
                  <a:pt x="1902" y="4971"/>
                  <a:pt x="2902" y="5371"/>
                </a:cubicBezTo>
                <a:cubicBezTo>
                  <a:pt x="6672" y="6772"/>
                  <a:pt x="11042" y="6105"/>
                  <a:pt x="14444" y="4037"/>
                </a:cubicBezTo>
                <a:cubicBezTo>
                  <a:pt x="15945" y="3103"/>
                  <a:pt x="17279" y="1935"/>
                  <a:pt x="18414" y="635"/>
                </a:cubicBezTo>
                <a:cubicBezTo>
                  <a:pt x="14911" y="368"/>
                  <a:pt x="11375" y="1"/>
                  <a:pt x="7939" y="7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1007861" y="-66800"/>
            <a:ext cx="2673587" cy="668063"/>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602374" y="3763375"/>
            <a:ext cx="2751085" cy="19883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7758925" y="3787600"/>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1125150" y="-242825"/>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txBox="1">
            <a:spLocks noGrp="1"/>
          </p:cNvSpPr>
          <p:nvPr>
            <p:ph type="title"/>
          </p:nvPr>
        </p:nvSpPr>
        <p:spPr>
          <a:xfrm>
            <a:off x="1344132" y="1711986"/>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7"/>
          <p:cNvSpPr txBox="1">
            <a:spLocks noGrp="1"/>
          </p:cNvSpPr>
          <p:nvPr>
            <p:ph type="subTitle" idx="1"/>
          </p:nvPr>
        </p:nvSpPr>
        <p:spPr>
          <a:xfrm>
            <a:off x="1346082" y="2227550"/>
            <a:ext cx="2894700" cy="762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7" name="Google Shape;217;p27"/>
          <p:cNvSpPr txBox="1">
            <a:spLocks noGrp="1"/>
          </p:cNvSpPr>
          <p:nvPr>
            <p:ph type="title" idx="2"/>
          </p:nvPr>
        </p:nvSpPr>
        <p:spPr>
          <a:xfrm>
            <a:off x="4878434" y="1711975"/>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27"/>
          <p:cNvSpPr txBox="1">
            <a:spLocks noGrp="1"/>
          </p:cNvSpPr>
          <p:nvPr>
            <p:ph type="subTitle" idx="3"/>
          </p:nvPr>
        </p:nvSpPr>
        <p:spPr>
          <a:xfrm>
            <a:off x="4878434" y="2226925"/>
            <a:ext cx="2898600" cy="75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9" name="Google Shape;219;p27"/>
          <p:cNvSpPr txBox="1">
            <a:spLocks noGrp="1"/>
          </p:cNvSpPr>
          <p:nvPr>
            <p:ph type="title" idx="4"/>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27"/>
          <p:cNvSpPr txBox="1">
            <a:spLocks noGrp="1"/>
          </p:cNvSpPr>
          <p:nvPr>
            <p:ph type="title" idx="5"/>
          </p:nvPr>
        </p:nvSpPr>
        <p:spPr>
          <a:xfrm>
            <a:off x="1344132" y="3297386"/>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27"/>
          <p:cNvSpPr txBox="1">
            <a:spLocks noGrp="1"/>
          </p:cNvSpPr>
          <p:nvPr>
            <p:ph type="subTitle" idx="6"/>
          </p:nvPr>
        </p:nvSpPr>
        <p:spPr>
          <a:xfrm>
            <a:off x="1344132" y="3808725"/>
            <a:ext cx="2898600" cy="75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27"/>
          <p:cNvSpPr txBox="1">
            <a:spLocks noGrp="1"/>
          </p:cNvSpPr>
          <p:nvPr>
            <p:ph type="title" idx="7"/>
          </p:nvPr>
        </p:nvSpPr>
        <p:spPr>
          <a:xfrm>
            <a:off x="4878434" y="3297375"/>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27"/>
          <p:cNvSpPr txBox="1">
            <a:spLocks noGrp="1"/>
          </p:cNvSpPr>
          <p:nvPr>
            <p:ph type="subTitle" idx="8"/>
          </p:nvPr>
        </p:nvSpPr>
        <p:spPr>
          <a:xfrm>
            <a:off x="4878434" y="3808100"/>
            <a:ext cx="2898600" cy="75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224"/>
        <p:cNvGrpSpPr/>
        <p:nvPr/>
      </p:nvGrpSpPr>
      <p:grpSpPr>
        <a:xfrm>
          <a:off x="0" y="0"/>
          <a:ext cx="0" cy="0"/>
          <a:chOff x="0" y="0"/>
          <a:chExt cx="0" cy="0"/>
        </a:xfrm>
      </p:grpSpPr>
      <p:sp>
        <p:nvSpPr>
          <p:cNvPr id="225" name="Google Shape;225;p28"/>
          <p:cNvSpPr/>
          <p:nvPr/>
        </p:nvSpPr>
        <p:spPr>
          <a:xfrm>
            <a:off x="-40125" y="-49167"/>
            <a:ext cx="2605145" cy="65096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rot="10800000">
            <a:off x="5840518" y="-39891"/>
            <a:ext cx="3099547" cy="579392"/>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rot="10800000" flipH="1">
            <a:off x="-615684" y="-337073"/>
            <a:ext cx="3275626" cy="709303"/>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8"/>
          <p:cNvSpPr txBox="1">
            <a:spLocks noGrp="1"/>
          </p:cNvSpPr>
          <p:nvPr>
            <p:ph type="subTitle" idx="1"/>
          </p:nvPr>
        </p:nvSpPr>
        <p:spPr>
          <a:xfrm>
            <a:off x="867525" y="3674950"/>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28"/>
          <p:cNvSpPr txBox="1">
            <a:spLocks noGrp="1"/>
          </p:cNvSpPr>
          <p:nvPr>
            <p:ph type="subTitle" idx="2"/>
          </p:nvPr>
        </p:nvSpPr>
        <p:spPr>
          <a:xfrm>
            <a:off x="867525" y="4132275"/>
            <a:ext cx="1920300" cy="4545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28"/>
          <p:cNvSpPr txBox="1">
            <a:spLocks noGrp="1"/>
          </p:cNvSpPr>
          <p:nvPr>
            <p:ph type="subTitle" idx="3"/>
          </p:nvPr>
        </p:nvSpPr>
        <p:spPr>
          <a:xfrm>
            <a:off x="6319938" y="4132275"/>
            <a:ext cx="1920300" cy="4572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2" name="Google Shape;232;p28"/>
          <p:cNvSpPr txBox="1">
            <a:spLocks noGrp="1"/>
          </p:cNvSpPr>
          <p:nvPr>
            <p:ph type="subTitle" idx="4"/>
          </p:nvPr>
        </p:nvSpPr>
        <p:spPr>
          <a:xfrm>
            <a:off x="6319950" y="3674950"/>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3" name="Google Shape;233;p28"/>
          <p:cNvSpPr txBox="1">
            <a:spLocks noGrp="1"/>
          </p:cNvSpPr>
          <p:nvPr>
            <p:ph type="subTitle" idx="5"/>
          </p:nvPr>
        </p:nvSpPr>
        <p:spPr>
          <a:xfrm>
            <a:off x="3593731" y="4132275"/>
            <a:ext cx="1920300" cy="4572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4" name="Google Shape;234;p28"/>
          <p:cNvSpPr txBox="1">
            <a:spLocks noGrp="1"/>
          </p:cNvSpPr>
          <p:nvPr>
            <p:ph type="subTitle" idx="6"/>
          </p:nvPr>
        </p:nvSpPr>
        <p:spPr>
          <a:xfrm>
            <a:off x="3593592" y="3674950"/>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5" name="Google Shape;235;p28"/>
          <p:cNvSpPr txBox="1">
            <a:spLocks noGrp="1"/>
          </p:cNvSpPr>
          <p:nvPr>
            <p:ph type="subTitle" idx="7"/>
          </p:nvPr>
        </p:nvSpPr>
        <p:spPr>
          <a:xfrm>
            <a:off x="867525" y="1984248"/>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28"/>
          <p:cNvSpPr txBox="1">
            <a:spLocks noGrp="1"/>
          </p:cNvSpPr>
          <p:nvPr>
            <p:ph type="subTitle" idx="8"/>
          </p:nvPr>
        </p:nvSpPr>
        <p:spPr>
          <a:xfrm>
            <a:off x="867525" y="2435276"/>
            <a:ext cx="1920300" cy="4512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7" name="Google Shape;237;p28"/>
          <p:cNvSpPr txBox="1">
            <a:spLocks noGrp="1"/>
          </p:cNvSpPr>
          <p:nvPr>
            <p:ph type="subTitle" idx="9"/>
          </p:nvPr>
        </p:nvSpPr>
        <p:spPr>
          <a:xfrm>
            <a:off x="6319947" y="2433875"/>
            <a:ext cx="1920300" cy="4539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28"/>
          <p:cNvSpPr txBox="1">
            <a:spLocks noGrp="1"/>
          </p:cNvSpPr>
          <p:nvPr>
            <p:ph type="subTitle" idx="13"/>
          </p:nvPr>
        </p:nvSpPr>
        <p:spPr>
          <a:xfrm>
            <a:off x="6319938" y="1980906"/>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28"/>
          <p:cNvSpPr txBox="1">
            <a:spLocks noGrp="1"/>
          </p:cNvSpPr>
          <p:nvPr>
            <p:ph type="subTitle" idx="14"/>
          </p:nvPr>
        </p:nvSpPr>
        <p:spPr>
          <a:xfrm>
            <a:off x="3593736" y="2433875"/>
            <a:ext cx="1920300" cy="4539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0" name="Google Shape;240;p28"/>
          <p:cNvSpPr txBox="1">
            <a:spLocks noGrp="1"/>
          </p:cNvSpPr>
          <p:nvPr>
            <p:ph type="subTitle" idx="15"/>
          </p:nvPr>
        </p:nvSpPr>
        <p:spPr>
          <a:xfrm>
            <a:off x="3593592" y="1980906"/>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15">
    <p:spTree>
      <p:nvGrpSpPr>
        <p:cNvPr id="1" name="Shape 241"/>
        <p:cNvGrpSpPr/>
        <p:nvPr/>
      </p:nvGrpSpPr>
      <p:grpSpPr>
        <a:xfrm>
          <a:off x="0" y="0"/>
          <a:ext cx="0" cy="0"/>
          <a:chOff x="0" y="0"/>
          <a:chExt cx="0" cy="0"/>
        </a:xfrm>
      </p:grpSpPr>
      <p:sp>
        <p:nvSpPr>
          <p:cNvPr id="242" name="Google Shape;242;p29"/>
          <p:cNvSpPr/>
          <p:nvPr/>
        </p:nvSpPr>
        <p:spPr>
          <a:xfrm>
            <a:off x="80725" y="-1252900"/>
            <a:ext cx="3222108" cy="2328758"/>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flipH="1">
            <a:off x="3975925" y="4354225"/>
            <a:ext cx="5193507" cy="970812"/>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rot="9900048">
            <a:off x="-185655" y="66977"/>
            <a:ext cx="2914762" cy="508641"/>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txBox="1">
            <a:spLocks noGrp="1"/>
          </p:cNvSpPr>
          <p:nvPr>
            <p:ph type="title"/>
          </p:nvPr>
        </p:nvSpPr>
        <p:spPr>
          <a:xfrm>
            <a:off x="1839288" y="2952375"/>
            <a:ext cx="5415000" cy="8472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246" name="Google Shape;246;p29"/>
          <p:cNvSpPr txBox="1">
            <a:spLocks noGrp="1"/>
          </p:cNvSpPr>
          <p:nvPr>
            <p:ph type="subTitle" idx="1"/>
          </p:nvPr>
        </p:nvSpPr>
        <p:spPr>
          <a:xfrm>
            <a:off x="2374938" y="3885002"/>
            <a:ext cx="4343700" cy="77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7" name="Google Shape;247;p29"/>
          <p:cNvSpPr/>
          <p:nvPr/>
        </p:nvSpPr>
        <p:spPr>
          <a:xfrm>
            <a:off x="8217375" y="3969600"/>
            <a:ext cx="701350" cy="689700"/>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16">
    <p:spTree>
      <p:nvGrpSpPr>
        <p:cNvPr id="1" name="Shape 248"/>
        <p:cNvGrpSpPr/>
        <p:nvPr/>
      </p:nvGrpSpPr>
      <p:grpSpPr>
        <a:xfrm>
          <a:off x="0" y="0"/>
          <a:ext cx="0" cy="0"/>
          <a:chOff x="0" y="0"/>
          <a:chExt cx="0" cy="0"/>
        </a:xfrm>
      </p:grpSpPr>
      <p:sp>
        <p:nvSpPr>
          <p:cNvPr id="249" name="Google Shape;249;p30"/>
          <p:cNvSpPr/>
          <p:nvPr/>
        </p:nvSpPr>
        <p:spPr>
          <a:xfrm>
            <a:off x="6027075" y="3051700"/>
            <a:ext cx="3718119" cy="2687246"/>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660780" y="2610576"/>
            <a:ext cx="1397159" cy="1373951"/>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5419132" y="2682990"/>
            <a:ext cx="5042005" cy="2576682"/>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txBox="1">
            <a:spLocks noGrp="1"/>
          </p:cNvSpPr>
          <p:nvPr>
            <p:ph type="title" hasCustomPrompt="1"/>
          </p:nvPr>
        </p:nvSpPr>
        <p:spPr>
          <a:xfrm>
            <a:off x="2642550" y="748351"/>
            <a:ext cx="38589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45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53" name="Google Shape;253;p30"/>
          <p:cNvSpPr txBox="1">
            <a:spLocks noGrp="1"/>
          </p:cNvSpPr>
          <p:nvPr>
            <p:ph type="subTitle" idx="1"/>
          </p:nvPr>
        </p:nvSpPr>
        <p:spPr>
          <a:xfrm>
            <a:off x="2642550" y="1379456"/>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Font typeface="Roboto"/>
              <a:buNone/>
              <a:defRPr>
                <a:latin typeface="Roboto"/>
                <a:ea typeface="Roboto"/>
                <a:cs typeface="Roboto"/>
                <a:sym typeface="Roboto"/>
              </a:defRPr>
            </a:lvl2pPr>
            <a:lvl3pPr lvl="2" algn="r" rtl="0">
              <a:lnSpc>
                <a:spcPct val="100000"/>
              </a:lnSpc>
              <a:spcBef>
                <a:spcPts val="0"/>
              </a:spcBef>
              <a:spcAft>
                <a:spcPts val="0"/>
              </a:spcAft>
              <a:buSzPts val="1400"/>
              <a:buFont typeface="Roboto"/>
              <a:buNone/>
              <a:defRPr>
                <a:latin typeface="Roboto"/>
                <a:ea typeface="Roboto"/>
                <a:cs typeface="Roboto"/>
                <a:sym typeface="Roboto"/>
              </a:defRPr>
            </a:lvl3pPr>
            <a:lvl4pPr lvl="3" algn="r" rtl="0">
              <a:lnSpc>
                <a:spcPct val="100000"/>
              </a:lnSpc>
              <a:spcBef>
                <a:spcPts val="0"/>
              </a:spcBef>
              <a:spcAft>
                <a:spcPts val="0"/>
              </a:spcAft>
              <a:buSzPts val="1400"/>
              <a:buFont typeface="Roboto"/>
              <a:buNone/>
              <a:defRPr>
                <a:latin typeface="Roboto"/>
                <a:ea typeface="Roboto"/>
                <a:cs typeface="Roboto"/>
                <a:sym typeface="Roboto"/>
              </a:defRPr>
            </a:lvl4pPr>
            <a:lvl5pPr lvl="4" algn="r" rtl="0">
              <a:lnSpc>
                <a:spcPct val="100000"/>
              </a:lnSpc>
              <a:spcBef>
                <a:spcPts val="0"/>
              </a:spcBef>
              <a:spcAft>
                <a:spcPts val="0"/>
              </a:spcAft>
              <a:buSzPts val="1400"/>
              <a:buFont typeface="Roboto"/>
              <a:buNone/>
              <a:defRPr>
                <a:latin typeface="Roboto"/>
                <a:ea typeface="Roboto"/>
                <a:cs typeface="Roboto"/>
                <a:sym typeface="Roboto"/>
              </a:defRPr>
            </a:lvl5pPr>
            <a:lvl6pPr lvl="5" algn="r" rtl="0">
              <a:lnSpc>
                <a:spcPct val="100000"/>
              </a:lnSpc>
              <a:spcBef>
                <a:spcPts val="0"/>
              </a:spcBef>
              <a:spcAft>
                <a:spcPts val="0"/>
              </a:spcAft>
              <a:buSzPts val="1400"/>
              <a:buFont typeface="Roboto"/>
              <a:buNone/>
              <a:defRPr>
                <a:latin typeface="Roboto"/>
                <a:ea typeface="Roboto"/>
                <a:cs typeface="Roboto"/>
                <a:sym typeface="Roboto"/>
              </a:defRPr>
            </a:lvl6pPr>
            <a:lvl7pPr lvl="6" algn="r" rtl="0">
              <a:lnSpc>
                <a:spcPct val="100000"/>
              </a:lnSpc>
              <a:spcBef>
                <a:spcPts val="0"/>
              </a:spcBef>
              <a:spcAft>
                <a:spcPts val="0"/>
              </a:spcAft>
              <a:buSzPts val="1400"/>
              <a:buFont typeface="Roboto"/>
              <a:buNone/>
              <a:defRPr>
                <a:latin typeface="Roboto"/>
                <a:ea typeface="Roboto"/>
                <a:cs typeface="Roboto"/>
                <a:sym typeface="Roboto"/>
              </a:defRPr>
            </a:lvl7pPr>
            <a:lvl8pPr lvl="7" algn="r" rtl="0">
              <a:lnSpc>
                <a:spcPct val="100000"/>
              </a:lnSpc>
              <a:spcBef>
                <a:spcPts val="0"/>
              </a:spcBef>
              <a:spcAft>
                <a:spcPts val="0"/>
              </a:spcAft>
              <a:buSzPts val="1400"/>
              <a:buFont typeface="Roboto"/>
              <a:buNone/>
              <a:defRPr>
                <a:latin typeface="Roboto"/>
                <a:ea typeface="Roboto"/>
                <a:cs typeface="Roboto"/>
                <a:sym typeface="Roboto"/>
              </a:defRPr>
            </a:lvl8pPr>
            <a:lvl9pPr lvl="8" algn="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54" name="Google Shape;254;p30"/>
          <p:cNvSpPr txBox="1">
            <a:spLocks noGrp="1"/>
          </p:cNvSpPr>
          <p:nvPr>
            <p:ph type="title" idx="2" hasCustomPrompt="1"/>
          </p:nvPr>
        </p:nvSpPr>
        <p:spPr>
          <a:xfrm>
            <a:off x="2642550" y="2121388"/>
            <a:ext cx="38589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45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55" name="Google Shape;255;p30"/>
          <p:cNvSpPr txBox="1">
            <a:spLocks noGrp="1"/>
          </p:cNvSpPr>
          <p:nvPr>
            <p:ph type="subTitle" idx="3"/>
          </p:nvPr>
        </p:nvSpPr>
        <p:spPr>
          <a:xfrm>
            <a:off x="2642550" y="2751702"/>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Font typeface="Roboto"/>
              <a:buNone/>
              <a:defRPr>
                <a:latin typeface="Roboto"/>
                <a:ea typeface="Roboto"/>
                <a:cs typeface="Roboto"/>
                <a:sym typeface="Roboto"/>
              </a:defRPr>
            </a:lvl2pPr>
            <a:lvl3pPr lvl="2" algn="r" rtl="0">
              <a:lnSpc>
                <a:spcPct val="100000"/>
              </a:lnSpc>
              <a:spcBef>
                <a:spcPts val="0"/>
              </a:spcBef>
              <a:spcAft>
                <a:spcPts val="0"/>
              </a:spcAft>
              <a:buSzPts val="1400"/>
              <a:buFont typeface="Roboto"/>
              <a:buNone/>
              <a:defRPr>
                <a:latin typeface="Roboto"/>
                <a:ea typeface="Roboto"/>
                <a:cs typeface="Roboto"/>
                <a:sym typeface="Roboto"/>
              </a:defRPr>
            </a:lvl3pPr>
            <a:lvl4pPr lvl="3" algn="r" rtl="0">
              <a:lnSpc>
                <a:spcPct val="100000"/>
              </a:lnSpc>
              <a:spcBef>
                <a:spcPts val="0"/>
              </a:spcBef>
              <a:spcAft>
                <a:spcPts val="0"/>
              </a:spcAft>
              <a:buSzPts val="1400"/>
              <a:buFont typeface="Roboto"/>
              <a:buNone/>
              <a:defRPr>
                <a:latin typeface="Roboto"/>
                <a:ea typeface="Roboto"/>
                <a:cs typeface="Roboto"/>
                <a:sym typeface="Roboto"/>
              </a:defRPr>
            </a:lvl4pPr>
            <a:lvl5pPr lvl="4" algn="r" rtl="0">
              <a:lnSpc>
                <a:spcPct val="100000"/>
              </a:lnSpc>
              <a:spcBef>
                <a:spcPts val="0"/>
              </a:spcBef>
              <a:spcAft>
                <a:spcPts val="0"/>
              </a:spcAft>
              <a:buSzPts val="1400"/>
              <a:buFont typeface="Roboto"/>
              <a:buNone/>
              <a:defRPr>
                <a:latin typeface="Roboto"/>
                <a:ea typeface="Roboto"/>
                <a:cs typeface="Roboto"/>
                <a:sym typeface="Roboto"/>
              </a:defRPr>
            </a:lvl5pPr>
            <a:lvl6pPr lvl="5" algn="r" rtl="0">
              <a:lnSpc>
                <a:spcPct val="100000"/>
              </a:lnSpc>
              <a:spcBef>
                <a:spcPts val="0"/>
              </a:spcBef>
              <a:spcAft>
                <a:spcPts val="0"/>
              </a:spcAft>
              <a:buSzPts val="1400"/>
              <a:buFont typeface="Roboto"/>
              <a:buNone/>
              <a:defRPr>
                <a:latin typeface="Roboto"/>
                <a:ea typeface="Roboto"/>
                <a:cs typeface="Roboto"/>
                <a:sym typeface="Roboto"/>
              </a:defRPr>
            </a:lvl6pPr>
            <a:lvl7pPr lvl="6" algn="r" rtl="0">
              <a:lnSpc>
                <a:spcPct val="100000"/>
              </a:lnSpc>
              <a:spcBef>
                <a:spcPts val="0"/>
              </a:spcBef>
              <a:spcAft>
                <a:spcPts val="0"/>
              </a:spcAft>
              <a:buSzPts val="1400"/>
              <a:buFont typeface="Roboto"/>
              <a:buNone/>
              <a:defRPr>
                <a:latin typeface="Roboto"/>
                <a:ea typeface="Roboto"/>
                <a:cs typeface="Roboto"/>
                <a:sym typeface="Roboto"/>
              </a:defRPr>
            </a:lvl7pPr>
            <a:lvl8pPr lvl="7" algn="r" rtl="0">
              <a:lnSpc>
                <a:spcPct val="100000"/>
              </a:lnSpc>
              <a:spcBef>
                <a:spcPts val="0"/>
              </a:spcBef>
              <a:spcAft>
                <a:spcPts val="0"/>
              </a:spcAft>
              <a:buSzPts val="1400"/>
              <a:buFont typeface="Roboto"/>
              <a:buNone/>
              <a:defRPr>
                <a:latin typeface="Roboto"/>
                <a:ea typeface="Roboto"/>
                <a:cs typeface="Roboto"/>
                <a:sym typeface="Roboto"/>
              </a:defRPr>
            </a:lvl8pPr>
            <a:lvl9pPr lvl="8" algn="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56" name="Google Shape;256;p30"/>
          <p:cNvSpPr txBox="1">
            <a:spLocks noGrp="1"/>
          </p:cNvSpPr>
          <p:nvPr>
            <p:ph type="title" idx="4" hasCustomPrompt="1"/>
          </p:nvPr>
        </p:nvSpPr>
        <p:spPr>
          <a:xfrm>
            <a:off x="2642550" y="3494425"/>
            <a:ext cx="38589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5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57" name="Google Shape;257;p30"/>
          <p:cNvSpPr txBox="1">
            <a:spLocks noGrp="1"/>
          </p:cNvSpPr>
          <p:nvPr>
            <p:ph type="subTitle" idx="5"/>
          </p:nvPr>
        </p:nvSpPr>
        <p:spPr>
          <a:xfrm>
            <a:off x="2642550" y="4123949"/>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Font typeface="Roboto"/>
              <a:buNone/>
              <a:defRPr>
                <a:latin typeface="Roboto"/>
                <a:ea typeface="Roboto"/>
                <a:cs typeface="Roboto"/>
                <a:sym typeface="Roboto"/>
              </a:defRPr>
            </a:lvl2pPr>
            <a:lvl3pPr lvl="2" algn="r" rtl="0">
              <a:lnSpc>
                <a:spcPct val="100000"/>
              </a:lnSpc>
              <a:spcBef>
                <a:spcPts val="0"/>
              </a:spcBef>
              <a:spcAft>
                <a:spcPts val="0"/>
              </a:spcAft>
              <a:buSzPts val="1400"/>
              <a:buFont typeface="Roboto"/>
              <a:buNone/>
              <a:defRPr>
                <a:latin typeface="Roboto"/>
                <a:ea typeface="Roboto"/>
                <a:cs typeface="Roboto"/>
                <a:sym typeface="Roboto"/>
              </a:defRPr>
            </a:lvl3pPr>
            <a:lvl4pPr lvl="3" algn="r" rtl="0">
              <a:lnSpc>
                <a:spcPct val="100000"/>
              </a:lnSpc>
              <a:spcBef>
                <a:spcPts val="0"/>
              </a:spcBef>
              <a:spcAft>
                <a:spcPts val="0"/>
              </a:spcAft>
              <a:buSzPts val="1400"/>
              <a:buFont typeface="Roboto"/>
              <a:buNone/>
              <a:defRPr>
                <a:latin typeface="Roboto"/>
                <a:ea typeface="Roboto"/>
                <a:cs typeface="Roboto"/>
                <a:sym typeface="Roboto"/>
              </a:defRPr>
            </a:lvl4pPr>
            <a:lvl5pPr lvl="4" algn="r" rtl="0">
              <a:lnSpc>
                <a:spcPct val="100000"/>
              </a:lnSpc>
              <a:spcBef>
                <a:spcPts val="0"/>
              </a:spcBef>
              <a:spcAft>
                <a:spcPts val="0"/>
              </a:spcAft>
              <a:buSzPts val="1400"/>
              <a:buFont typeface="Roboto"/>
              <a:buNone/>
              <a:defRPr>
                <a:latin typeface="Roboto"/>
                <a:ea typeface="Roboto"/>
                <a:cs typeface="Roboto"/>
                <a:sym typeface="Roboto"/>
              </a:defRPr>
            </a:lvl5pPr>
            <a:lvl6pPr lvl="5" algn="r" rtl="0">
              <a:lnSpc>
                <a:spcPct val="100000"/>
              </a:lnSpc>
              <a:spcBef>
                <a:spcPts val="0"/>
              </a:spcBef>
              <a:spcAft>
                <a:spcPts val="0"/>
              </a:spcAft>
              <a:buSzPts val="1400"/>
              <a:buFont typeface="Roboto"/>
              <a:buNone/>
              <a:defRPr>
                <a:latin typeface="Roboto"/>
                <a:ea typeface="Roboto"/>
                <a:cs typeface="Roboto"/>
                <a:sym typeface="Roboto"/>
              </a:defRPr>
            </a:lvl6pPr>
            <a:lvl7pPr lvl="6" algn="r" rtl="0">
              <a:lnSpc>
                <a:spcPct val="100000"/>
              </a:lnSpc>
              <a:spcBef>
                <a:spcPts val="0"/>
              </a:spcBef>
              <a:spcAft>
                <a:spcPts val="0"/>
              </a:spcAft>
              <a:buSzPts val="1400"/>
              <a:buFont typeface="Roboto"/>
              <a:buNone/>
              <a:defRPr>
                <a:latin typeface="Roboto"/>
                <a:ea typeface="Roboto"/>
                <a:cs typeface="Roboto"/>
                <a:sym typeface="Roboto"/>
              </a:defRPr>
            </a:lvl7pPr>
            <a:lvl8pPr lvl="7" algn="r" rtl="0">
              <a:lnSpc>
                <a:spcPct val="100000"/>
              </a:lnSpc>
              <a:spcBef>
                <a:spcPts val="0"/>
              </a:spcBef>
              <a:spcAft>
                <a:spcPts val="0"/>
              </a:spcAft>
              <a:buSzPts val="1400"/>
              <a:buFont typeface="Roboto"/>
              <a:buNone/>
              <a:defRPr>
                <a:latin typeface="Roboto"/>
                <a:ea typeface="Roboto"/>
                <a:cs typeface="Roboto"/>
                <a:sym typeface="Roboto"/>
              </a:defRPr>
            </a:lvl8pPr>
            <a:lvl9pPr lvl="8" algn="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58" name="Google Shape;258;p30"/>
          <p:cNvSpPr/>
          <p:nvPr/>
        </p:nvSpPr>
        <p:spPr>
          <a:xfrm>
            <a:off x="-824250" y="-1263175"/>
            <a:ext cx="3718119" cy="2687246"/>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1276825" y="-338425"/>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583825" y="4295000"/>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06900" y="-259775"/>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4"/>
          <p:cNvSpPr txBox="1">
            <a:spLocks noGrp="1"/>
          </p:cNvSpPr>
          <p:nvPr>
            <p:ph type="subTitle" idx="1"/>
          </p:nvPr>
        </p:nvSpPr>
        <p:spPr>
          <a:xfrm>
            <a:off x="713200" y="1525025"/>
            <a:ext cx="7717500" cy="3169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800"/>
              <a:buAutoNum type="arabicPeriod"/>
              <a:defRPr sz="1200"/>
            </a:lvl1pPr>
            <a:lvl2pPr lvl="1" rtl="0">
              <a:lnSpc>
                <a:spcPct val="100000"/>
              </a:lnSpc>
              <a:spcBef>
                <a:spcPts val="0"/>
              </a:spcBef>
              <a:spcAft>
                <a:spcPts val="0"/>
              </a:spcAft>
              <a:buSzPts val="1400"/>
              <a:buAutoNum type="alphaLcPeriod"/>
              <a:defRPr sz="1200"/>
            </a:lvl2pPr>
            <a:lvl3pPr lvl="2" rtl="0">
              <a:lnSpc>
                <a:spcPct val="100000"/>
              </a:lnSpc>
              <a:spcBef>
                <a:spcPts val="0"/>
              </a:spcBef>
              <a:spcAft>
                <a:spcPts val="0"/>
              </a:spcAft>
              <a:buSzPts val="1400"/>
              <a:buAutoNum type="romanLcPeriod"/>
              <a:defRPr sz="1200"/>
            </a:lvl3pPr>
            <a:lvl4pPr lvl="3" rtl="0">
              <a:lnSpc>
                <a:spcPct val="100000"/>
              </a:lnSpc>
              <a:spcBef>
                <a:spcPts val="0"/>
              </a:spcBef>
              <a:spcAft>
                <a:spcPts val="0"/>
              </a:spcAft>
              <a:buSzPts val="1400"/>
              <a:buAutoNum type="arabicPeriod"/>
              <a:defRPr sz="1200"/>
            </a:lvl4pPr>
            <a:lvl5pPr lvl="4" rtl="0">
              <a:lnSpc>
                <a:spcPct val="100000"/>
              </a:lnSpc>
              <a:spcBef>
                <a:spcPts val="0"/>
              </a:spcBef>
              <a:spcAft>
                <a:spcPts val="0"/>
              </a:spcAft>
              <a:buSzPts val="1400"/>
              <a:buAutoNum type="alphaLcPeriod"/>
              <a:defRPr sz="1200"/>
            </a:lvl5pPr>
            <a:lvl6pPr lvl="5" rtl="0">
              <a:lnSpc>
                <a:spcPct val="100000"/>
              </a:lnSpc>
              <a:spcBef>
                <a:spcPts val="0"/>
              </a:spcBef>
              <a:spcAft>
                <a:spcPts val="0"/>
              </a:spcAft>
              <a:buSzPts val="1400"/>
              <a:buAutoNum type="romanLcPeriod"/>
              <a:defRPr sz="1200"/>
            </a:lvl6pPr>
            <a:lvl7pPr lvl="6" rtl="0">
              <a:lnSpc>
                <a:spcPct val="100000"/>
              </a:lnSpc>
              <a:spcBef>
                <a:spcPts val="0"/>
              </a:spcBef>
              <a:spcAft>
                <a:spcPts val="0"/>
              </a:spcAft>
              <a:buSzPts val="1400"/>
              <a:buAutoNum type="arabicPeriod"/>
              <a:defRPr sz="1200"/>
            </a:lvl7pPr>
            <a:lvl8pPr lvl="7" rtl="0">
              <a:lnSpc>
                <a:spcPct val="100000"/>
              </a:lnSpc>
              <a:spcBef>
                <a:spcPts val="0"/>
              </a:spcBef>
              <a:spcAft>
                <a:spcPts val="0"/>
              </a:spcAft>
              <a:buSzPts val="1400"/>
              <a:buAutoNum type="alphaLcPeriod"/>
              <a:defRPr sz="1200"/>
            </a:lvl8pPr>
            <a:lvl9pPr lvl="8" rtl="0">
              <a:lnSpc>
                <a:spcPct val="100000"/>
              </a:lnSpc>
              <a:spcBef>
                <a:spcPts val="0"/>
              </a:spcBef>
              <a:spcAft>
                <a:spcPts val="0"/>
              </a:spcAft>
              <a:buSzPts val="1400"/>
              <a:buAutoNum type="romanLcPeriod"/>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31"/>
          <p:cNvSpPr txBox="1">
            <a:spLocks noGrp="1"/>
          </p:cNvSpPr>
          <p:nvPr>
            <p:ph type="subTitle" idx="1"/>
          </p:nvPr>
        </p:nvSpPr>
        <p:spPr>
          <a:xfrm>
            <a:off x="813825" y="2184800"/>
            <a:ext cx="3657600" cy="2414700"/>
          </a:xfrm>
          <a:prstGeom prst="rect">
            <a:avLst/>
          </a:prstGeom>
        </p:spPr>
        <p:txBody>
          <a:bodyPr spcFirstLastPara="1" wrap="square" lIns="0" tIns="0" rIns="0" bIns="0" anchor="t" anchorCtr="0">
            <a:noAutofit/>
          </a:bodyPr>
          <a:lstStyle>
            <a:lvl1pPr marR="182880" lvl="0" rtl="0">
              <a:spcBef>
                <a:spcPts val="0"/>
              </a:spcBef>
              <a:spcAft>
                <a:spcPts val="0"/>
              </a:spcAft>
              <a:buClr>
                <a:schemeClr val="accent1"/>
              </a:buClr>
              <a:buSzPts val="1800"/>
              <a:buFont typeface="Open Sans"/>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262" name="Google Shape;262;p31"/>
          <p:cNvSpPr txBox="1">
            <a:spLocks noGrp="1"/>
          </p:cNvSpPr>
          <p:nvPr>
            <p:ph type="subTitle" idx="2"/>
          </p:nvPr>
        </p:nvSpPr>
        <p:spPr>
          <a:xfrm>
            <a:off x="813818" y="1740201"/>
            <a:ext cx="3657600" cy="3558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Black Han Sans"/>
              <a:buNone/>
              <a:defRPr sz="21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2pPr>
            <a:lvl3pPr lvl="2"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3pPr>
            <a:lvl4pPr lvl="3"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4pPr>
            <a:lvl5pPr lvl="4"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5pPr>
            <a:lvl6pPr lvl="5"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6pPr>
            <a:lvl7pPr lvl="6"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7pPr>
            <a:lvl8pPr lvl="7"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8pPr>
            <a:lvl9pPr lvl="8"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9pPr>
          </a:lstStyle>
          <a:p>
            <a:endParaRPr/>
          </a:p>
        </p:txBody>
      </p:sp>
      <p:sp>
        <p:nvSpPr>
          <p:cNvPr id="263" name="Google Shape;263;p31"/>
          <p:cNvSpPr txBox="1">
            <a:spLocks noGrp="1"/>
          </p:cNvSpPr>
          <p:nvPr>
            <p:ph type="subTitle" idx="3"/>
          </p:nvPr>
        </p:nvSpPr>
        <p:spPr>
          <a:xfrm>
            <a:off x="4672575" y="2183000"/>
            <a:ext cx="3657600" cy="2414700"/>
          </a:xfrm>
          <a:prstGeom prst="rect">
            <a:avLst/>
          </a:prstGeom>
        </p:spPr>
        <p:txBody>
          <a:bodyPr spcFirstLastPara="1" wrap="square" lIns="0" tIns="0" rIns="0" bIns="0" anchor="t" anchorCtr="0">
            <a:noAutofit/>
          </a:bodyPr>
          <a:lstStyle>
            <a:lvl1pPr marR="182880" lvl="0" rtl="0">
              <a:spcBef>
                <a:spcPts val="0"/>
              </a:spcBef>
              <a:spcAft>
                <a:spcPts val="0"/>
              </a:spcAft>
              <a:buClr>
                <a:schemeClr val="accent1"/>
              </a:buClr>
              <a:buSzPts val="1800"/>
              <a:buFont typeface="Open Sans"/>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264" name="Google Shape;264;p31"/>
          <p:cNvSpPr txBox="1">
            <a:spLocks noGrp="1"/>
          </p:cNvSpPr>
          <p:nvPr>
            <p:ph type="subTitle" idx="4"/>
          </p:nvPr>
        </p:nvSpPr>
        <p:spPr>
          <a:xfrm>
            <a:off x="4672582" y="1740200"/>
            <a:ext cx="3657600" cy="3558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Black Han Sans"/>
              <a:buNone/>
              <a:defRPr sz="21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2pPr>
            <a:lvl3pPr lvl="2"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3pPr>
            <a:lvl4pPr lvl="3"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4pPr>
            <a:lvl5pPr lvl="4"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5pPr>
            <a:lvl6pPr lvl="5"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6pPr>
            <a:lvl7pPr lvl="6"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7pPr>
            <a:lvl8pPr lvl="7"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8pPr>
            <a:lvl9pPr lvl="8"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9pPr>
          </a:lstStyle>
          <a:p>
            <a:endParaRPr/>
          </a:p>
        </p:txBody>
      </p:sp>
      <p:sp>
        <p:nvSpPr>
          <p:cNvPr id="265" name="Google Shape;265;p31"/>
          <p:cNvSpPr/>
          <p:nvPr/>
        </p:nvSpPr>
        <p:spPr>
          <a:xfrm>
            <a:off x="6840375" y="3860538"/>
            <a:ext cx="2031884" cy="1321297"/>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08250" y="4062488"/>
            <a:ext cx="2879987" cy="1471965"/>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7779188" y="3174075"/>
            <a:ext cx="622125" cy="600725"/>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68"/>
        <p:cNvGrpSpPr/>
        <p:nvPr/>
      </p:nvGrpSpPr>
      <p:grpSpPr>
        <a:xfrm>
          <a:off x="0" y="0"/>
          <a:ext cx="0" cy="0"/>
          <a:chOff x="0" y="0"/>
          <a:chExt cx="0" cy="0"/>
        </a:xfrm>
      </p:grpSpPr>
      <p:sp>
        <p:nvSpPr>
          <p:cNvPr id="269" name="Google Shape;269;p32"/>
          <p:cNvSpPr/>
          <p:nvPr/>
        </p:nvSpPr>
        <p:spPr>
          <a:xfrm>
            <a:off x="8021050" y="-1193075"/>
            <a:ext cx="1649771" cy="4899744"/>
          </a:xfrm>
          <a:custGeom>
            <a:avLst/>
            <a:gdLst/>
            <a:ahLst/>
            <a:cxnLst/>
            <a:rect l="l" t="t" r="r" b="b"/>
            <a:pathLst>
              <a:path w="8941" h="26554" extrusionOk="0">
                <a:moveTo>
                  <a:pt x="4437" y="535"/>
                </a:moveTo>
                <a:cubicBezTo>
                  <a:pt x="2269" y="1335"/>
                  <a:pt x="701" y="3570"/>
                  <a:pt x="334" y="5938"/>
                </a:cubicBezTo>
                <a:cubicBezTo>
                  <a:pt x="0" y="8340"/>
                  <a:pt x="834" y="10775"/>
                  <a:pt x="2402" y="12510"/>
                </a:cubicBezTo>
                <a:cubicBezTo>
                  <a:pt x="3469" y="13711"/>
                  <a:pt x="4870" y="14611"/>
                  <a:pt x="5571" y="16079"/>
                </a:cubicBezTo>
                <a:cubicBezTo>
                  <a:pt x="6538" y="18181"/>
                  <a:pt x="5804" y="20682"/>
                  <a:pt x="5237" y="22917"/>
                </a:cubicBezTo>
                <a:cubicBezTo>
                  <a:pt x="4937" y="24085"/>
                  <a:pt x="4670" y="25352"/>
                  <a:pt x="4670" y="26553"/>
                </a:cubicBezTo>
                <a:lnTo>
                  <a:pt x="8940" y="26553"/>
                </a:lnTo>
                <a:lnTo>
                  <a:pt x="8940" y="434"/>
                </a:lnTo>
                <a:cubicBezTo>
                  <a:pt x="7406" y="68"/>
                  <a:pt x="5871" y="1"/>
                  <a:pt x="4437" y="5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7431550" y="3039525"/>
            <a:ext cx="1103463" cy="1065506"/>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5887000" y="3518888"/>
            <a:ext cx="4050309" cy="2070118"/>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7079633" y="2940075"/>
            <a:ext cx="2547800" cy="2454711"/>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rot="5400000">
            <a:off x="-2408215" y="1095176"/>
            <a:ext cx="5950091" cy="1112239"/>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rot="10035811">
            <a:off x="-956817" y="-1268"/>
            <a:ext cx="2478412" cy="2387858"/>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rot="7254111">
            <a:off x="317774" y="1904531"/>
            <a:ext cx="701392" cy="689742"/>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txBox="1">
            <a:spLocks noGrp="1"/>
          </p:cNvSpPr>
          <p:nvPr>
            <p:ph type="title"/>
          </p:nvPr>
        </p:nvSpPr>
        <p:spPr>
          <a:xfrm>
            <a:off x="2642550" y="789725"/>
            <a:ext cx="3858900" cy="747600"/>
          </a:xfrm>
          <a:prstGeom prst="rect">
            <a:avLst/>
          </a:prstGeom>
        </p:spPr>
        <p:txBody>
          <a:bodyPr spcFirstLastPara="1" wrap="square" lIns="0" tIns="0" rIns="0" bIns="0" anchor="t" anchorCtr="0">
            <a:noAutofit/>
          </a:bodyPr>
          <a:lstStyle>
            <a:lvl1pPr lvl="0" algn="ctr" rtl="0">
              <a:lnSpc>
                <a:spcPct val="90000"/>
              </a:lnSpc>
              <a:spcBef>
                <a:spcPts val="0"/>
              </a:spcBef>
              <a:spcAft>
                <a:spcPts val="0"/>
              </a:spcAft>
              <a:buSzPts val="5200"/>
              <a:buFont typeface="Commissioner"/>
              <a:buNone/>
              <a:defRPr sz="5600">
                <a:latin typeface="Commissioner ExtraBold"/>
                <a:ea typeface="Commissioner ExtraBold"/>
                <a:cs typeface="Commissioner ExtraBold"/>
                <a:sym typeface="Commissioner ExtraBold"/>
              </a:defRPr>
            </a:lvl1pPr>
            <a:lvl2pPr lvl="1" rtl="0">
              <a:spcBef>
                <a:spcPts val="0"/>
              </a:spcBef>
              <a:spcAft>
                <a:spcPts val="0"/>
              </a:spcAft>
              <a:buSzPts val="5200"/>
              <a:buNone/>
              <a:defRPr>
                <a:latin typeface="Francois One"/>
                <a:ea typeface="Francois One"/>
                <a:cs typeface="Francois One"/>
                <a:sym typeface="Francois One"/>
              </a:defRPr>
            </a:lvl2pPr>
            <a:lvl3pPr lvl="2" rtl="0">
              <a:spcBef>
                <a:spcPts val="0"/>
              </a:spcBef>
              <a:spcAft>
                <a:spcPts val="0"/>
              </a:spcAft>
              <a:buSzPts val="5200"/>
              <a:buNone/>
              <a:defRPr>
                <a:latin typeface="Francois One"/>
                <a:ea typeface="Francois One"/>
                <a:cs typeface="Francois One"/>
                <a:sym typeface="Francois One"/>
              </a:defRPr>
            </a:lvl3pPr>
            <a:lvl4pPr lvl="3" rtl="0">
              <a:spcBef>
                <a:spcPts val="0"/>
              </a:spcBef>
              <a:spcAft>
                <a:spcPts val="0"/>
              </a:spcAft>
              <a:buSzPts val="5200"/>
              <a:buNone/>
              <a:defRPr>
                <a:latin typeface="Francois One"/>
                <a:ea typeface="Francois One"/>
                <a:cs typeface="Francois One"/>
                <a:sym typeface="Francois One"/>
              </a:defRPr>
            </a:lvl4pPr>
            <a:lvl5pPr lvl="4" rtl="0">
              <a:spcBef>
                <a:spcPts val="0"/>
              </a:spcBef>
              <a:spcAft>
                <a:spcPts val="0"/>
              </a:spcAft>
              <a:buSzPts val="5200"/>
              <a:buNone/>
              <a:defRPr>
                <a:latin typeface="Francois One"/>
                <a:ea typeface="Francois One"/>
                <a:cs typeface="Francois One"/>
                <a:sym typeface="Francois One"/>
              </a:defRPr>
            </a:lvl5pPr>
            <a:lvl6pPr lvl="5" rtl="0">
              <a:spcBef>
                <a:spcPts val="0"/>
              </a:spcBef>
              <a:spcAft>
                <a:spcPts val="0"/>
              </a:spcAft>
              <a:buSzPts val="5200"/>
              <a:buNone/>
              <a:defRPr>
                <a:latin typeface="Francois One"/>
                <a:ea typeface="Francois One"/>
                <a:cs typeface="Francois One"/>
                <a:sym typeface="Francois One"/>
              </a:defRPr>
            </a:lvl6pPr>
            <a:lvl7pPr lvl="6" rtl="0">
              <a:spcBef>
                <a:spcPts val="0"/>
              </a:spcBef>
              <a:spcAft>
                <a:spcPts val="0"/>
              </a:spcAft>
              <a:buSzPts val="5200"/>
              <a:buNone/>
              <a:defRPr>
                <a:latin typeface="Francois One"/>
                <a:ea typeface="Francois One"/>
                <a:cs typeface="Francois One"/>
                <a:sym typeface="Francois One"/>
              </a:defRPr>
            </a:lvl7pPr>
            <a:lvl8pPr lvl="7" rtl="0">
              <a:spcBef>
                <a:spcPts val="0"/>
              </a:spcBef>
              <a:spcAft>
                <a:spcPts val="0"/>
              </a:spcAft>
              <a:buSzPts val="5200"/>
              <a:buNone/>
              <a:defRPr>
                <a:latin typeface="Francois One"/>
                <a:ea typeface="Francois One"/>
                <a:cs typeface="Francois One"/>
                <a:sym typeface="Francois One"/>
              </a:defRPr>
            </a:lvl8pPr>
            <a:lvl9pPr lvl="8" rtl="0">
              <a:spcBef>
                <a:spcPts val="0"/>
              </a:spcBef>
              <a:spcAft>
                <a:spcPts val="0"/>
              </a:spcAft>
              <a:buSzPts val="5200"/>
              <a:buNone/>
              <a:defRPr>
                <a:latin typeface="Francois One"/>
                <a:ea typeface="Francois One"/>
                <a:cs typeface="Francois One"/>
                <a:sym typeface="Francois One"/>
              </a:defRPr>
            </a:lvl9pPr>
          </a:lstStyle>
          <a:p>
            <a:endParaRPr/>
          </a:p>
        </p:txBody>
      </p:sp>
      <p:sp>
        <p:nvSpPr>
          <p:cNvPr id="277" name="Google Shape;277;p32"/>
          <p:cNvSpPr txBox="1">
            <a:spLocks noGrp="1"/>
          </p:cNvSpPr>
          <p:nvPr>
            <p:ph type="subTitle" idx="1"/>
          </p:nvPr>
        </p:nvSpPr>
        <p:spPr>
          <a:xfrm>
            <a:off x="2642550" y="1771376"/>
            <a:ext cx="3858900" cy="35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atin typeface="Syne SemiBold"/>
                <a:ea typeface="Syne SemiBold"/>
                <a:cs typeface="Syne SemiBold"/>
                <a:sym typeface="Syne SemiBold"/>
              </a:defRPr>
            </a:lvl1pPr>
            <a:lvl2pPr lvl="1" algn="ctr" rtl="0">
              <a:lnSpc>
                <a:spcPct val="100000"/>
              </a:lnSpc>
              <a:spcBef>
                <a:spcPts val="0"/>
              </a:spcBef>
              <a:spcAft>
                <a:spcPts val="0"/>
              </a:spcAft>
              <a:buSzPts val="2100"/>
              <a:buFont typeface="Roboto"/>
              <a:buNone/>
              <a:defRPr sz="2100" b="1">
                <a:latin typeface="Roboto"/>
                <a:ea typeface="Roboto"/>
                <a:cs typeface="Roboto"/>
                <a:sym typeface="Roboto"/>
              </a:defRPr>
            </a:lvl2pPr>
            <a:lvl3pPr lvl="2" algn="ctr" rtl="0">
              <a:lnSpc>
                <a:spcPct val="100000"/>
              </a:lnSpc>
              <a:spcBef>
                <a:spcPts val="0"/>
              </a:spcBef>
              <a:spcAft>
                <a:spcPts val="0"/>
              </a:spcAft>
              <a:buSzPts val="2100"/>
              <a:buFont typeface="Roboto"/>
              <a:buNone/>
              <a:defRPr sz="2100" b="1">
                <a:latin typeface="Roboto"/>
                <a:ea typeface="Roboto"/>
                <a:cs typeface="Roboto"/>
                <a:sym typeface="Roboto"/>
              </a:defRPr>
            </a:lvl3pPr>
            <a:lvl4pPr lvl="3" algn="ctr" rtl="0">
              <a:lnSpc>
                <a:spcPct val="100000"/>
              </a:lnSpc>
              <a:spcBef>
                <a:spcPts val="0"/>
              </a:spcBef>
              <a:spcAft>
                <a:spcPts val="0"/>
              </a:spcAft>
              <a:buSzPts val="2100"/>
              <a:buFont typeface="Roboto"/>
              <a:buNone/>
              <a:defRPr sz="2100" b="1">
                <a:latin typeface="Roboto"/>
                <a:ea typeface="Roboto"/>
                <a:cs typeface="Roboto"/>
                <a:sym typeface="Roboto"/>
              </a:defRPr>
            </a:lvl4pPr>
            <a:lvl5pPr lvl="4" algn="ctr" rtl="0">
              <a:lnSpc>
                <a:spcPct val="100000"/>
              </a:lnSpc>
              <a:spcBef>
                <a:spcPts val="0"/>
              </a:spcBef>
              <a:spcAft>
                <a:spcPts val="0"/>
              </a:spcAft>
              <a:buSzPts val="2100"/>
              <a:buFont typeface="Roboto"/>
              <a:buNone/>
              <a:defRPr sz="2100" b="1">
                <a:latin typeface="Roboto"/>
                <a:ea typeface="Roboto"/>
                <a:cs typeface="Roboto"/>
                <a:sym typeface="Roboto"/>
              </a:defRPr>
            </a:lvl5pPr>
            <a:lvl6pPr lvl="5" algn="ctr" rtl="0">
              <a:lnSpc>
                <a:spcPct val="100000"/>
              </a:lnSpc>
              <a:spcBef>
                <a:spcPts val="0"/>
              </a:spcBef>
              <a:spcAft>
                <a:spcPts val="0"/>
              </a:spcAft>
              <a:buSzPts val="2100"/>
              <a:buFont typeface="Roboto"/>
              <a:buNone/>
              <a:defRPr sz="2100" b="1">
                <a:latin typeface="Roboto"/>
                <a:ea typeface="Roboto"/>
                <a:cs typeface="Roboto"/>
                <a:sym typeface="Roboto"/>
              </a:defRPr>
            </a:lvl6pPr>
            <a:lvl7pPr lvl="6" algn="ctr" rtl="0">
              <a:lnSpc>
                <a:spcPct val="100000"/>
              </a:lnSpc>
              <a:spcBef>
                <a:spcPts val="0"/>
              </a:spcBef>
              <a:spcAft>
                <a:spcPts val="0"/>
              </a:spcAft>
              <a:buSzPts val="2100"/>
              <a:buFont typeface="Roboto"/>
              <a:buNone/>
              <a:defRPr sz="2100" b="1">
                <a:latin typeface="Roboto"/>
                <a:ea typeface="Roboto"/>
                <a:cs typeface="Roboto"/>
                <a:sym typeface="Roboto"/>
              </a:defRPr>
            </a:lvl7pPr>
            <a:lvl8pPr lvl="7" algn="ctr" rtl="0">
              <a:lnSpc>
                <a:spcPct val="100000"/>
              </a:lnSpc>
              <a:spcBef>
                <a:spcPts val="0"/>
              </a:spcBef>
              <a:spcAft>
                <a:spcPts val="0"/>
              </a:spcAft>
              <a:buSzPts val="2100"/>
              <a:buFont typeface="Roboto"/>
              <a:buNone/>
              <a:defRPr sz="2100" b="1">
                <a:latin typeface="Roboto"/>
                <a:ea typeface="Roboto"/>
                <a:cs typeface="Roboto"/>
                <a:sym typeface="Roboto"/>
              </a:defRPr>
            </a:lvl8pPr>
            <a:lvl9pPr lvl="8" algn="ctr" rtl="0">
              <a:lnSpc>
                <a:spcPct val="100000"/>
              </a:lnSpc>
              <a:spcBef>
                <a:spcPts val="0"/>
              </a:spcBef>
              <a:spcAft>
                <a:spcPts val="0"/>
              </a:spcAft>
              <a:buSzPts val="2100"/>
              <a:buFont typeface="Roboto"/>
              <a:buNone/>
              <a:defRPr sz="2100" b="1">
                <a:latin typeface="Roboto"/>
                <a:ea typeface="Roboto"/>
                <a:cs typeface="Roboto"/>
                <a:sym typeface="Roboto"/>
              </a:defRPr>
            </a:lvl9pPr>
          </a:lstStyle>
          <a:p>
            <a:endParaRPr/>
          </a:p>
        </p:txBody>
      </p:sp>
      <p:sp>
        <p:nvSpPr>
          <p:cNvPr id="278" name="Google Shape;278;p32"/>
          <p:cNvSpPr txBox="1">
            <a:spLocks noGrp="1"/>
          </p:cNvSpPr>
          <p:nvPr>
            <p:ph type="subTitle" idx="2"/>
          </p:nvPr>
        </p:nvSpPr>
        <p:spPr>
          <a:xfrm>
            <a:off x="2642550" y="2155425"/>
            <a:ext cx="3858900" cy="932400"/>
          </a:xfrm>
          <a:prstGeom prst="rect">
            <a:avLst/>
          </a:prstGeom>
        </p:spPr>
        <p:txBody>
          <a:bodyPr spcFirstLastPara="1" wrap="square" lIns="0" tIns="0" rIns="0" bIns="0" anchor="t" anchorCtr="0">
            <a:noAutofit/>
          </a:bodyPr>
          <a:lstStyle>
            <a:lvl1pPr lvl="0" algn="ctr" rtl="0">
              <a:spcBef>
                <a:spcPts val="0"/>
              </a:spcBef>
              <a:spcAft>
                <a:spcPts val="0"/>
              </a:spcAft>
              <a:buSzPts val="2100"/>
              <a:buNone/>
              <a:defRPr sz="1600"/>
            </a:lvl1pPr>
            <a:lvl2pPr lvl="1" algn="ctr" rtl="0">
              <a:lnSpc>
                <a:spcPct val="100000"/>
              </a:lnSpc>
              <a:spcBef>
                <a:spcPts val="0"/>
              </a:spcBef>
              <a:spcAft>
                <a:spcPts val="0"/>
              </a:spcAft>
              <a:buSzPts val="2100"/>
              <a:buFont typeface="Roboto"/>
              <a:buNone/>
              <a:defRPr sz="2100">
                <a:latin typeface="Roboto"/>
                <a:ea typeface="Roboto"/>
                <a:cs typeface="Roboto"/>
                <a:sym typeface="Roboto"/>
              </a:defRPr>
            </a:lvl2pPr>
            <a:lvl3pPr lvl="2" algn="ctr" rtl="0">
              <a:lnSpc>
                <a:spcPct val="100000"/>
              </a:lnSpc>
              <a:spcBef>
                <a:spcPts val="0"/>
              </a:spcBef>
              <a:spcAft>
                <a:spcPts val="0"/>
              </a:spcAft>
              <a:buSzPts val="2100"/>
              <a:buFont typeface="Roboto"/>
              <a:buNone/>
              <a:defRPr sz="2100">
                <a:latin typeface="Roboto"/>
                <a:ea typeface="Roboto"/>
                <a:cs typeface="Roboto"/>
                <a:sym typeface="Roboto"/>
              </a:defRPr>
            </a:lvl3pPr>
            <a:lvl4pPr lvl="3" algn="ctr" rtl="0">
              <a:lnSpc>
                <a:spcPct val="100000"/>
              </a:lnSpc>
              <a:spcBef>
                <a:spcPts val="0"/>
              </a:spcBef>
              <a:spcAft>
                <a:spcPts val="0"/>
              </a:spcAft>
              <a:buSzPts val="2100"/>
              <a:buFont typeface="Roboto"/>
              <a:buNone/>
              <a:defRPr sz="2100">
                <a:latin typeface="Roboto"/>
                <a:ea typeface="Roboto"/>
                <a:cs typeface="Roboto"/>
                <a:sym typeface="Roboto"/>
              </a:defRPr>
            </a:lvl4pPr>
            <a:lvl5pPr lvl="4" algn="ctr" rtl="0">
              <a:lnSpc>
                <a:spcPct val="100000"/>
              </a:lnSpc>
              <a:spcBef>
                <a:spcPts val="0"/>
              </a:spcBef>
              <a:spcAft>
                <a:spcPts val="0"/>
              </a:spcAft>
              <a:buSzPts val="2100"/>
              <a:buFont typeface="Roboto"/>
              <a:buNone/>
              <a:defRPr sz="2100">
                <a:latin typeface="Roboto"/>
                <a:ea typeface="Roboto"/>
                <a:cs typeface="Roboto"/>
                <a:sym typeface="Roboto"/>
              </a:defRPr>
            </a:lvl5pPr>
            <a:lvl6pPr lvl="5" algn="ctr" rtl="0">
              <a:lnSpc>
                <a:spcPct val="100000"/>
              </a:lnSpc>
              <a:spcBef>
                <a:spcPts val="0"/>
              </a:spcBef>
              <a:spcAft>
                <a:spcPts val="0"/>
              </a:spcAft>
              <a:buSzPts val="2100"/>
              <a:buFont typeface="Roboto"/>
              <a:buNone/>
              <a:defRPr sz="2100">
                <a:latin typeface="Roboto"/>
                <a:ea typeface="Roboto"/>
                <a:cs typeface="Roboto"/>
                <a:sym typeface="Roboto"/>
              </a:defRPr>
            </a:lvl6pPr>
            <a:lvl7pPr lvl="6" algn="ctr" rtl="0">
              <a:lnSpc>
                <a:spcPct val="100000"/>
              </a:lnSpc>
              <a:spcBef>
                <a:spcPts val="0"/>
              </a:spcBef>
              <a:spcAft>
                <a:spcPts val="0"/>
              </a:spcAft>
              <a:buSzPts val="2100"/>
              <a:buFont typeface="Roboto"/>
              <a:buNone/>
              <a:defRPr sz="2100">
                <a:latin typeface="Roboto"/>
                <a:ea typeface="Roboto"/>
                <a:cs typeface="Roboto"/>
                <a:sym typeface="Roboto"/>
              </a:defRPr>
            </a:lvl7pPr>
            <a:lvl8pPr lvl="7" algn="ctr" rtl="0">
              <a:lnSpc>
                <a:spcPct val="100000"/>
              </a:lnSpc>
              <a:spcBef>
                <a:spcPts val="0"/>
              </a:spcBef>
              <a:spcAft>
                <a:spcPts val="0"/>
              </a:spcAft>
              <a:buSzPts val="2100"/>
              <a:buFont typeface="Roboto"/>
              <a:buNone/>
              <a:defRPr sz="2100">
                <a:latin typeface="Roboto"/>
                <a:ea typeface="Roboto"/>
                <a:cs typeface="Roboto"/>
                <a:sym typeface="Roboto"/>
              </a:defRPr>
            </a:lvl8pPr>
            <a:lvl9pPr lvl="8" algn="ctr" rtl="0">
              <a:lnSpc>
                <a:spcPct val="100000"/>
              </a:lnSpc>
              <a:spcBef>
                <a:spcPts val="0"/>
              </a:spcBef>
              <a:spcAft>
                <a:spcPts val="0"/>
              </a:spcAft>
              <a:buSzPts val="2100"/>
              <a:buFont typeface="Roboto"/>
              <a:buNone/>
              <a:defRPr sz="2100">
                <a:latin typeface="Roboto"/>
                <a:ea typeface="Roboto"/>
                <a:cs typeface="Roboto"/>
                <a:sym typeface="Roboto"/>
              </a:defRPr>
            </a:lvl9pPr>
          </a:lstStyle>
          <a:p>
            <a:endParaRPr/>
          </a:p>
        </p:txBody>
      </p:sp>
      <p:sp>
        <p:nvSpPr>
          <p:cNvPr id="279" name="Google Shape;279;p32"/>
          <p:cNvSpPr txBox="1"/>
          <p:nvPr/>
        </p:nvSpPr>
        <p:spPr>
          <a:xfrm>
            <a:off x="2827500" y="3611875"/>
            <a:ext cx="3489000" cy="70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chivo Narrow"/>
              <a:buNone/>
            </a:pPr>
            <a:r>
              <a:rPr lang="en" sz="1200">
                <a:solidFill>
                  <a:schemeClr val="dk1"/>
                </a:solidFill>
                <a:latin typeface="Syne"/>
                <a:ea typeface="Syne"/>
                <a:cs typeface="Syne"/>
                <a:sym typeface="Syne"/>
              </a:rPr>
              <a:t>CREDITS: This presentation template was created by </a:t>
            </a:r>
            <a:r>
              <a:rPr lang="en" sz="1200" b="1">
                <a:solidFill>
                  <a:schemeClr val="dk1"/>
                </a:solidFill>
                <a:uFill>
                  <a:noFill/>
                </a:uFill>
                <a:latin typeface="Syne"/>
                <a:ea typeface="Syne"/>
                <a:cs typeface="Syne"/>
                <a:sym typeface="Syne"/>
                <a:hlinkClick r:id="rId2">
                  <a:extLst>
                    <a:ext uri="{A12FA001-AC4F-418D-AE19-62706E023703}">
                      <ahyp:hlinkClr xmlns:ahyp="http://schemas.microsoft.com/office/drawing/2018/hyperlinkcolor" val="tx"/>
                    </a:ext>
                  </a:extLst>
                </a:hlinkClick>
              </a:rPr>
              <a:t>Slidesgo</a:t>
            </a:r>
            <a:r>
              <a:rPr lang="en" sz="1200">
                <a:solidFill>
                  <a:schemeClr val="dk1"/>
                </a:solidFill>
                <a:latin typeface="Syne"/>
                <a:ea typeface="Syne"/>
                <a:cs typeface="Syne"/>
                <a:sym typeface="Syne"/>
              </a:rPr>
              <a:t>, including icons by </a:t>
            </a:r>
            <a:r>
              <a:rPr lang="en" sz="1200" b="1">
                <a:solidFill>
                  <a:schemeClr val="dk1"/>
                </a:solidFill>
                <a:uFill>
                  <a:noFill/>
                </a:uFill>
                <a:latin typeface="Syne"/>
                <a:ea typeface="Syne"/>
                <a:cs typeface="Syne"/>
                <a:sym typeface="Syne"/>
                <a:hlinkClick r:id="rId3">
                  <a:extLst>
                    <a:ext uri="{A12FA001-AC4F-418D-AE19-62706E023703}">
                      <ahyp:hlinkClr xmlns:ahyp="http://schemas.microsoft.com/office/drawing/2018/hyperlinkcolor" val="tx"/>
                    </a:ext>
                  </a:extLst>
                </a:hlinkClick>
              </a:rPr>
              <a:t>Flaticon</a:t>
            </a:r>
            <a:r>
              <a:rPr lang="en" sz="1200">
                <a:solidFill>
                  <a:schemeClr val="dk1"/>
                </a:solidFill>
                <a:latin typeface="Syne"/>
                <a:ea typeface="Syne"/>
                <a:cs typeface="Syne"/>
                <a:sym typeface="Syne"/>
              </a:rPr>
              <a:t>, and infographics &amp; images by </a:t>
            </a:r>
            <a:r>
              <a:rPr lang="en" sz="1200" b="1">
                <a:solidFill>
                  <a:schemeClr val="dk1"/>
                </a:solidFill>
                <a:uFill>
                  <a:noFill/>
                </a:uFill>
                <a:latin typeface="Syne"/>
                <a:ea typeface="Syne"/>
                <a:cs typeface="Syne"/>
                <a:sym typeface="Syne"/>
                <a:hlinkClick r:id="rId4">
                  <a:extLst>
                    <a:ext uri="{A12FA001-AC4F-418D-AE19-62706E023703}">
                      <ahyp:hlinkClr xmlns:ahyp="http://schemas.microsoft.com/office/drawing/2018/hyperlinkcolor" val="tx"/>
                    </a:ext>
                  </a:extLst>
                </a:hlinkClick>
              </a:rPr>
              <a:t>Freepik</a:t>
            </a:r>
            <a:r>
              <a:rPr lang="en" sz="1200">
                <a:solidFill>
                  <a:schemeClr val="dk1"/>
                </a:solidFill>
                <a:latin typeface="Syne"/>
                <a:ea typeface="Syne"/>
                <a:cs typeface="Syne"/>
                <a:sym typeface="Syne"/>
              </a:rPr>
              <a:t> </a:t>
            </a:r>
            <a:endParaRPr sz="1200">
              <a:solidFill>
                <a:schemeClr val="dk1"/>
              </a:solidFill>
              <a:latin typeface="Syne"/>
              <a:ea typeface="Syne"/>
              <a:cs typeface="Syne"/>
              <a:sym typeface="Syn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280"/>
        <p:cNvGrpSpPr/>
        <p:nvPr/>
      </p:nvGrpSpPr>
      <p:grpSpPr>
        <a:xfrm>
          <a:off x="0" y="0"/>
          <a:ext cx="0" cy="0"/>
          <a:chOff x="0" y="0"/>
          <a:chExt cx="0" cy="0"/>
        </a:xfrm>
      </p:grpSpPr>
      <p:sp>
        <p:nvSpPr>
          <p:cNvPr id="281" name="Google Shape;281;p33"/>
          <p:cNvSpPr/>
          <p:nvPr/>
        </p:nvSpPr>
        <p:spPr>
          <a:xfrm>
            <a:off x="6430655" y="1855978"/>
            <a:ext cx="6884659" cy="4975843"/>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362825" y="-320375"/>
            <a:ext cx="5841347" cy="2519468"/>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6705700" y="2199100"/>
            <a:ext cx="3543224" cy="3413764"/>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17_1">
    <p:spTree>
      <p:nvGrpSpPr>
        <p:cNvPr id="1" name="Shape 284"/>
        <p:cNvGrpSpPr/>
        <p:nvPr/>
      </p:nvGrpSpPr>
      <p:grpSpPr>
        <a:xfrm>
          <a:off x="0" y="0"/>
          <a:ext cx="0" cy="0"/>
          <a:chOff x="0" y="0"/>
          <a:chExt cx="0" cy="0"/>
        </a:xfrm>
      </p:grpSpPr>
      <p:sp>
        <p:nvSpPr>
          <p:cNvPr id="285" name="Google Shape;285;p34"/>
          <p:cNvSpPr/>
          <p:nvPr/>
        </p:nvSpPr>
        <p:spPr>
          <a:xfrm>
            <a:off x="-2872720" y="3172028"/>
            <a:ext cx="6884659" cy="4975843"/>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p:nvPr/>
        </p:nvSpPr>
        <p:spPr>
          <a:xfrm flipH="1">
            <a:off x="4764725" y="-224775"/>
            <a:ext cx="5841347" cy="2519468"/>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4"/>
          <p:cNvSpPr/>
          <p:nvPr/>
        </p:nvSpPr>
        <p:spPr>
          <a:xfrm rot="4500029">
            <a:off x="93659" y="2718207"/>
            <a:ext cx="3543161" cy="3413704"/>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a:off x="1353872" y="-169303"/>
            <a:ext cx="7887674" cy="10687980"/>
          </a:xfrm>
          <a:custGeom>
            <a:avLst/>
            <a:gdLst/>
            <a:ahLst/>
            <a:cxnLst/>
            <a:rect l="l" t="t" r="r" b="b"/>
            <a:pathLst>
              <a:path w="23730" h="31753" extrusionOk="0">
                <a:moveTo>
                  <a:pt x="1" y="0"/>
                </a:moveTo>
                <a:cubicBezTo>
                  <a:pt x="12" y="191"/>
                  <a:pt x="120" y="357"/>
                  <a:pt x="191" y="524"/>
                </a:cubicBezTo>
                <a:cubicBezTo>
                  <a:pt x="465" y="1084"/>
                  <a:pt x="763" y="1643"/>
                  <a:pt x="1084" y="2179"/>
                </a:cubicBezTo>
                <a:cubicBezTo>
                  <a:pt x="2287" y="4179"/>
                  <a:pt x="3870" y="5846"/>
                  <a:pt x="5942" y="7013"/>
                </a:cubicBezTo>
                <a:cubicBezTo>
                  <a:pt x="7347" y="7799"/>
                  <a:pt x="8835" y="8382"/>
                  <a:pt x="10395" y="8799"/>
                </a:cubicBezTo>
                <a:cubicBezTo>
                  <a:pt x="11490" y="9097"/>
                  <a:pt x="12562" y="9454"/>
                  <a:pt x="13490" y="10168"/>
                </a:cubicBezTo>
                <a:cubicBezTo>
                  <a:pt x="14526" y="10966"/>
                  <a:pt x="15479" y="11847"/>
                  <a:pt x="16264" y="12895"/>
                </a:cubicBezTo>
                <a:cubicBezTo>
                  <a:pt x="18086" y="15252"/>
                  <a:pt x="19122" y="17931"/>
                  <a:pt x="19443" y="20907"/>
                </a:cubicBezTo>
                <a:cubicBezTo>
                  <a:pt x="19586" y="22336"/>
                  <a:pt x="19622" y="23789"/>
                  <a:pt x="19741" y="25218"/>
                </a:cubicBezTo>
                <a:cubicBezTo>
                  <a:pt x="19813" y="26230"/>
                  <a:pt x="19979" y="27206"/>
                  <a:pt x="20313" y="28170"/>
                </a:cubicBezTo>
                <a:cubicBezTo>
                  <a:pt x="20848" y="29635"/>
                  <a:pt x="21777" y="30778"/>
                  <a:pt x="23134" y="31552"/>
                </a:cubicBezTo>
                <a:cubicBezTo>
                  <a:pt x="23287" y="31643"/>
                  <a:pt x="23448" y="31752"/>
                  <a:pt x="23633" y="31752"/>
                </a:cubicBezTo>
                <a:cubicBezTo>
                  <a:pt x="23665" y="31752"/>
                  <a:pt x="23697" y="31749"/>
                  <a:pt x="23730" y="31742"/>
                </a:cubicBezTo>
                <a:lnTo>
                  <a:pt x="237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1234475" y="4471600"/>
            <a:ext cx="3451957" cy="747486"/>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312624" y="-89900"/>
            <a:ext cx="3002097" cy="801511"/>
          </a:xfrm>
          <a:custGeom>
            <a:avLst/>
            <a:gdLst/>
            <a:ahLst/>
            <a:cxnLst/>
            <a:rect l="l" t="t" r="r" b="b"/>
            <a:pathLst>
              <a:path w="79091" h="21116" extrusionOk="0">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title"/>
          </p:nvPr>
        </p:nvSpPr>
        <p:spPr>
          <a:xfrm>
            <a:off x="1505914" y="2913163"/>
            <a:ext cx="2898600" cy="394500"/>
          </a:xfrm>
          <a:prstGeom prst="rect">
            <a:avLst/>
          </a:prstGeom>
        </p:spPr>
        <p:txBody>
          <a:bodyPr spcFirstLastPara="1" wrap="square" lIns="0" tIns="0" rIns="0" bIns="0" anchor="ctr" anchorCtr="0">
            <a:noAutofit/>
          </a:bodyPr>
          <a:lstStyle>
            <a:lvl1pPr lvl="0" algn="ctr">
              <a:spcBef>
                <a:spcPts val="0"/>
              </a:spcBef>
              <a:spcAft>
                <a:spcPts val="0"/>
              </a:spcAft>
              <a:buSzPts val="2800"/>
              <a:buFont typeface="Syne SemiBold"/>
              <a:buNone/>
              <a:defRPr sz="2000">
                <a:solidFill>
                  <a:schemeClr val="lt2"/>
                </a:solidFill>
                <a:latin typeface="Syne SemiBold"/>
                <a:ea typeface="Syne SemiBold"/>
                <a:cs typeface="Syne SemiBold"/>
                <a:sym typeface="Syne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506814" y="3406913"/>
            <a:ext cx="2896800" cy="10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 name="Google Shape;38;p5"/>
          <p:cNvSpPr txBox="1">
            <a:spLocks noGrp="1"/>
          </p:cNvSpPr>
          <p:nvPr>
            <p:ph type="subTitle" idx="2"/>
          </p:nvPr>
        </p:nvSpPr>
        <p:spPr>
          <a:xfrm>
            <a:off x="4739486" y="1909223"/>
            <a:ext cx="2898600" cy="1042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9" name="Google Shape;39;p5"/>
          <p:cNvSpPr txBox="1">
            <a:spLocks noGrp="1"/>
          </p:cNvSpPr>
          <p:nvPr>
            <p:ph type="subTitle" idx="3"/>
          </p:nvPr>
        </p:nvSpPr>
        <p:spPr>
          <a:xfrm>
            <a:off x="4739486" y="1412563"/>
            <a:ext cx="2898600" cy="393300"/>
          </a:xfrm>
          <a:prstGeom prst="rect">
            <a:avLst/>
          </a:prstGeom>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2"/>
              </a:buClr>
              <a:buSzPts val="2800"/>
              <a:buFont typeface="Syne SemiBold"/>
              <a:buNone/>
              <a:defRPr sz="2000">
                <a:solidFill>
                  <a:schemeClr val="lt2"/>
                </a:solidFill>
                <a:latin typeface="Syne SemiBold"/>
                <a:ea typeface="Syne SemiBold"/>
                <a:cs typeface="Syne SemiBold"/>
                <a:sym typeface="Syne SemiBold"/>
              </a:defRPr>
            </a:lvl1pPr>
            <a:lvl2pPr lvl="1"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2pPr>
            <a:lvl3pPr lvl="2"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3pPr>
            <a:lvl4pPr lvl="3"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4pPr>
            <a:lvl5pPr lvl="4"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5pPr>
            <a:lvl6pPr lvl="5"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6pPr>
            <a:lvl7pPr lvl="6"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7pPr>
            <a:lvl8pPr lvl="7"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8pPr>
            <a:lvl9pPr lvl="8"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1276825" y="-338425"/>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10800000">
            <a:off x="6888750" y="4295000"/>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758875" y="-493000"/>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p:nvPr/>
        </p:nvSpPr>
        <p:spPr>
          <a:xfrm>
            <a:off x="6902721" y="-533225"/>
            <a:ext cx="3477765" cy="2240359"/>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6840375" y="3860538"/>
            <a:ext cx="2031884" cy="1321297"/>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6552475" y="-34070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208250" y="4062488"/>
            <a:ext cx="2879987" cy="1471965"/>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7779188" y="3174075"/>
            <a:ext cx="622125" cy="600725"/>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subTitle" idx="1"/>
          </p:nvPr>
        </p:nvSpPr>
        <p:spPr>
          <a:xfrm>
            <a:off x="843000" y="1436150"/>
            <a:ext cx="4844400" cy="2240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1600"/>
              <a:buChar char="○"/>
              <a:defRPr sz="1600"/>
            </a:lvl2pPr>
            <a:lvl3pPr lvl="2" algn="ctr" rtl="0">
              <a:lnSpc>
                <a:spcPct val="100000"/>
              </a:lnSpc>
              <a:spcBef>
                <a:spcPts val="0"/>
              </a:spcBef>
              <a:spcAft>
                <a:spcPts val="0"/>
              </a:spcAft>
              <a:buSzPts val="1600"/>
              <a:buChar char="■"/>
              <a:defRPr sz="1600"/>
            </a:lvl3pPr>
            <a:lvl4pPr lvl="3" algn="ctr" rtl="0">
              <a:lnSpc>
                <a:spcPct val="100000"/>
              </a:lnSpc>
              <a:spcBef>
                <a:spcPts val="0"/>
              </a:spcBef>
              <a:spcAft>
                <a:spcPts val="0"/>
              </a:spcAft>
              <a:buSzPts val="1600"/>
              <a:buChar char="●"/>
              <a:defRPr sz="1600"/>
            </a:lvl4pPr>
            <a:lvl5pPr lvl="4" algn="ctr" rtl="0">
              <a:lnSpc>
                <a:spcPct val="100000"/>
              </a:lnSpc>
              <a:spcBef>
                <a:spcPts val="0"/>
              </a:spcBef>
              <a:spcAft>
                <a:spcPts val="0"/>
              </a:spcAft>
              <a:buSzPts val="1600"/>
              <a:buChar char="○"/>
              <a:defRPr sz="1600"/>
            </a:lvl5pPr>
            <a:lvl6pPr lvl="5" algn="ctr" rtl="0">
              <a:lnSpc>
                <a:spcPct val="100000"/>
              </a:lnSpc>
              <a:spcBef>
                <a:spcPts val="0"/>
              </a:spcBef>
              <a:spcAft>
                <a:spcPts val="0"/>
              </a:spcAft>
              <a:buSzPts val="1600"/>
              <a:buChar char="■"/>
              <a:defRPr sz="1600"/>
            </a:lvl6pPr>
            <a:lvl7pPr lvl="6" algn="ctr" rtl="0">
              <a:lnSpc>
                <a:spcPct val="100000"/>
              </a:lnSpc>
              <a:spcBef>
                <a:spcPts val="0"/>
              </a:spcBef>
              <a:spcAft>
                <a:spcPts val="0"/>
              </a:spcAft>
              <a:buSzPts val="1600"/>
              <a:buChar char="●"/>
              <a:defRPr sz="1600"/>
            </a:lvl7pPr>
            <a:lvl8pPr lvl="7" algn="ctr" rtl="0">
              <a:lnSpc>
                <a:spcPct val="100000"/>
              </a:lnSpc>
              <a:spcBef>
                <a:spcPts val="0"/>
              </a:spcBef>
              <a:spcAft>
                <a:spcPts val="0"/>
              </a:spcAft>
              <a:buSzPts val="1600"/>
              <a:buChar char="○"/>
              <a:defRPr sz="1600"/>
            </a:lvl8pPr>
            <a:lvl9pPr lvl="8" algn="ctr" rtl="0">
              <a:lnSpc>
                <a:spcPct val="100000"/>
              </a:lnSpc>
              <a:spcBef>
                <a:spcPts val="0"/>
              </a:spcBef>
              <a:spcAft>
                <a:spcPts val="0"/>
              </a:spcAft>
              <a:buSzPts val="1600"/>
              <a:buChar char="■"/>
              <a:defRPr sz="1600"/>
            </a:lvl9pPr>
          </a:lstStyle>
          <a:p>
            <a:endParaRPr/>
          </a:p>
        </p:txBody>
      </p:sp>
      <p:sp>
        <p:nvSpPr>
          <p:cNvPr id="52" name="Google Shape;52;p7"/>
          <p:cNvSpPr txBox="1">
            <a:spLocks noGrp="1"/>
          </p:cNvSpPr>
          <p:nvPr>
            <p:ph type="title"/>
          </p:nvPr>
        </p:nvSpPr>
        <p:spPr>
          <a:xfrm>
            <a:off x="713250" y="469500"/>
            <a:ext cx="5784300" cy="453900"/>
          </a:xfrm>
          <a:prstGeom prst="rect">
            <a:avLst/>
          </a:prstGeom>
        </p:spPr>
        <p:txBody>
          <a:bodyPr spcFirstLastPara="1" wrap="square" lIns="0" tIns="0" rIns="0" bIns="0" anchor="t" anchorCtr="0">
            <a:noAutofit/>
          </a:bodyPr>
          <a:lstStyle>
            <a:lvl1pPr lvl="0" algn="l"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p:nvPr/>
        </p:nvSpPr>
        <p:spPr>
          <a:xfrm>
            <a:off x="3269949" y="3913766"/>
            <a:ext cx="6732640" cy="1258519"/>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26096" y="-193028"/>
            <a:ext cx="3369906" cy="1722364"/>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6098039" y="3457193"/>
            <a:ext cx="3402170" cy="1738655"/>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509300" y="-193031"/>
            <a:ext cx="2657853" cy="709603"/>
          </a:xfrm>
          <a:custGeom>
            <a:avLst/>
            <a:gdLst/>
            <a:ahLst/>
            <a:cxnLst/>
            <a:rect l="l" t="t" r="r" b="b"/>
            <a:pathLst>
              <a:path w="79091" h="21116" extrusionOk="0">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title"/>
          </p:nvPr>
        </p:nvSpPr>
        <p:spPr>
          <a:xfrm>
            <a:off x="1388100" y="1724700"/>
            <a:ext cx="6367800" cy="16941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rot="-5400000" flipH="1">
            <a:off x="-534003" y="-410922"/>
            <a:ext cx="2365353" cy="2540748"/>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10800000">
            <a:off x="-2149526" y="3143152"/>
            <a:ext cx="4858076" cy="3129548"/>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7519300" y="3392550"/>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rot="-1037058">
            <a:off x="-168127" y="-141641"/>
            <a:ext cx="1977187" cy="527877"/>
          </a:xfrm>
          <a:custGeom>
            <a:avLst/>
            <a:gdLst/>
            <a:ahLst/>
            <a:cxnLst/>
            <a:rect l="l" t="t" r="r" b="b"/>
            <a:pathLst>
              <a:path w="79091" h="21116" extrusionOk="0">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2446975" y="1870148"/>
            <a:ext cx="4864500" cy="645000"/>
          </a:xfrm>
          <a:prstGeom prst="rect">
            <a:avLst/>
          </a:prstGeom>
        </p:spPr>
        <p:txBody>
          <a:bodyPr spcFirstLastPara="1" wrap="square" lIns="0" tIns="0" rIns="0" bIns="0" anchor="t" anchorCtr="0">
            <a:noAutofit/>
          </a:bodyPr>
          <a:lstStyle>
            <a:lvl1pPr lvl="0" algn="r" rtl="0">
              <a:lnSpc>
                <a:spcPct val="90000"/>
              </a:lnSpc>
              <a:spcBef>
                <a:spcPts val="0"/>
              </a:spcBef>
              <a:spcAft>
                <a:spcPts val="0"/>
              </a:spcAft>
              <a:buSzPts val="5200"/>
              <a:buFont typeface="Commissioner"/>
              <a:buNone/>
              <a:defRPr sz="4500">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65" name="Google Shape;65;p9"/>
          <p:cNvSpPr txBox="1">
            <a:spLocks noGrp="1"/>
          </p:cNvSpPr>
          <p:nvPr>
            <p:ph type="subTitle" idx="1"/>
          </p:nvPr>
        </p:nvSpPr>
        <p:spPr>
          <a:xfrm>
            <a:off x="2444575" y="2758163"/>
            <a:ext cx="4866900" cy="1369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61875" y="933675"/>
            <a:ext cx="4095000" cy="1214100"/>
          </a:xfrm>
          <a:prstGeom prst="rect">
            <a:avLst/>
          </a:prstGeom>
        </p:spPr>
        <p:txBody>
          <a:bodyPr spcFirstLastPara="1" wrap="square" lIns="0" tIns="0" rIns="0" bIns="0" anchor="t" anchorCtr="0">
            <a:noAutofit/>
          </a:bodyPr>
          <a:lstStyle>
            <a:lvl1pPr lvl="0" algn="l" rtl="0">
              <a:lnSpc>
                <a:spcPct val="80000"/>
              </a:lnSpc>
              <a:spcBef>
                <a:spcPts val="0"/>
              </a:spcBef>
              <a:spcAft>
                <a:spcPts val="0"/>
              </a:spcAft>
              <a:buSzPts val="5200"/>
              <a:buFont typeface="Commissioner"/>
              <a:buNone/>
              <a:defRPr sz="3100">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dk2"/>
              </a:buClr>
              <a:buSzPts val="2800"/>
              <a:buFont typeface="Barlow SemiBold"/>
              <a:buNone/>
              <a:defRPr sz="3100">
                <a:solidFill>
                  <a:schemeClr val="dk2"/>
                </a:solidFill>
                <a:latin typeface="Commissioner ExtraBold"/>
                <a:ea typeface="Commissioner ExtraBold"/>
                <a:cs typeface="Commissioner ExtraBold"/>
                <a:sym typeface="Commissioner ExtraBold"/>
              </a:defRPr>
            </a:lvl1pPr>
            <a:lvl2pPr lvl="1">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2pPr>
            <a:lvl3pPr lvl="2">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3pPr>
            <a:lvl4pPr lvl="3">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4pPr>
            <a:lvl5pPr lvl="4">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5pPr>
            <a:lvl6pPr lvl="5">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6pPr>
            <a:lvl7pPr lvl="6">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7pPr>
            <a:lvl8pPr lvl="7">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8pPr>
            <a:lvl9pPr lvl="8">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Syne"/>
              <a:buChar char="●"/>
              <a:defRPr sz="1800">
                <a:solidFill>
                  <a:schemeClr val="dk1"/>
                </a:solidFill>
                <a:latin typeface="Syne"/>
                <a:ea typeface="Syne"/>
                <a:cs typeface="Syne"/>
                <a:sym typeface="Syne"/>
              </a:defRPr>
            </a:lvl1pPr>
            <a:lvl2pPr marL="914400" lvl="1"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2pPr>
            <a:lvl3pPr marL="1371600" lvl="2"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3pPr>
            <a:lvl4pPr marL="1828800" lvl="3"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4pPr>
            <a:lvl5pPr marL="2286000" lvl="4"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5pPr>
            <a:lvl6pPr marL="2743200" lvl="5"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6pPr>
            <a:lvl7pPr marL="3200400" lvl="6"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7pPr>
            <a:lvl8pPr marL="3657600" lvl="7"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8pPr>
            <a:lvl9pPr marL="4114800" lvl="8"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ctrTitle"/>
          </p:nvPr>
        </p:nvSpPr>
        <p:spPr>
          <a:xfrm>
            <a:off x="2442900" y="1398550"/>
            <a:ext cx="4258200" cy="1917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5800"/>
              <a:t>Welcome to Book Club!</a:t>
            </a:r>
            <a:endParaRPr sz="5800"/>
          </a:p>
        </p:txBody>
      </p:sp>
      <p:sp>
        <p:nvSpPr>
          <p:cNvPr id="293" name="Google Shape;293;p35"/>
          <p:cNvSpPr/>
          <p:nvPr/>
        </p:nvSpPr>
        <p:spPr>
          <a:xfrm>
            <a:off x="2624550" y="841675"/>
            <a:ext cx="3894900" cy="411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txBox="1">
            <a:spLocks noGrp="1"/>
          </p:cNvSpPr>
          <p:nvPr>
            <p:ph type="subTitle" idx="1"/>
          </p:nvPr>
        </p:nvSpPr>
        <p:spPr>
          <a:xfrm>
            <a:off x="4089150" y="900025"/>
            <a:ext cx="965700" cy="2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900"/>
              <a:t>Week 3</a:t>
            </a:r>
            <a:endParaRPr sz="1900"/>
          </a:p>
        </p:txBody>
      </p:sp>
      <p:pic>
        <p:nvPicPr>
          <p:cNvPr id="295" name="Google Shape;295;p35"/>
          <p:cNvPicPr preferRelativeResize="0"/>
          <p:nvPr/>
        </p:nvPicPr>
        <p:blipFill rotWithShape="1">
          <a:blip r:embed="rId3">
            <a:alphaModFix/>
          </a:blip>
          <a:srcRect l="27320" t="16642" r="27707" b="25670"/>
          <a:stretch/>
        </p:blipFill>
        <p:spPr>
          <a:xfrm>
            <a:off x="0" y="0"/>
            <a:ext cx="1824000" cy="1701175"/>
          </a:xfrm>
          <a:prstGeom prst="rect">
            <a:avLst/>
          </a:prstGeom>
          <a:noFill/>
          <a:ln>
            <a:noFill/>
          </a:ln>
        </p:spPr>
      </p:pic>
      <p:pic>
        <p:nvPicPr>
          <p:cNvPr id="296" name="Google Shape;296;p35"/>
          <p:cNvPicPr preferRelativeResize="0"/>
          <p:nvPr/>
        </p:nvPicPr>
        <p:blipFill>
          <a:blip r:embed="rId4">
            <a:alphaModFix/>
          </a:blip>
          <a:stretch>
            <a:fillRect/>
          </a:stretch>
        </p:blipFill>
        <p:spPr>
          <a:xfrm>
            <a:off x="3051376" y="3121750"/>
            <a:ext cx="3041241" cy="170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#2</a:t>
            </a:r>
            <a:endParaRPr/>
          </a:p>
        </p:txBody>
      </p:sp>
      <p:sp>
        <p:nvSpPr>
          <p:cNvPr id="381" name="Google Shape;381;p44"/>
          <p:cNvSpPr txBox="1">
            <a:spLocks noGrp="1"/>
          </p:cNvSpPr>
          <p:nvPr>
            <p:ph type="subTitle" idx="1"/>
          </p:nvPr>
        </p:nvSpPr>
        <p:spPr>
          <a:xfrm>
            <a:off x="1290900" y="956852"/>
            <a:ext cx="68613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700">
                <a:solidFill>
                  <a:srgbClr val="000000"/>
                </a:solidFill>
                <a:latin typeface="Barlow"/>
                <a:ea typeface="Barlow"/>
                <a:cs typeface="Barlow"/>
                <a:sym typeface="Barlow"/>
              </a:rPr>
              <a:t>In her TED talk, Nora claims that “_____________ is essential to stay focused in a life filled with distraction.”</a:t>
            </a:r>
            <a:endParaRPr sz="2700">
              <a:solidFill>
                <a:srgbClr val="000000"/>
              </a:solidFill>
              <a:latin typeface="Barlow"/>
              <a:ea typeface="Barlow"/>
              <a:cs typeface="Barlow"/>
              <a:sym typeface="Barlow"/>
            </a:endParaRPr>
          </a:p>
          <a:p>
            <a:pPr marL="914400" lvl="1" indent="-400050" algn="l" rtl="0">
              <a:lnSpc>
                <a:spcPct val="115000"/>
              </a:lnSpc>
              <a:spcBef>
                <a:spcPts val="0"/>
              </a:spcBef>
              <a:spcAft>
                <a:spcPts val="0"/>
              </a:spcAft>
              <a:buClr>
                <a:srgbClr val="000000"/>
              </a:buClr>
              <a:buSzPts val="2700"/>
              <a:buFont typeface="Barlow"/>
              <a:buAutoNum type="alphaLcPeriod"/>
            </a:pPr>
            <a:r>
              <a:rPr lang="en" sz="2700">
                <a:solidFill>
                  <a:srgbClr val="000000"/>
                </a:solidFill>
                <a:latin typeface="Barlow"/>
                <a:ea typeface="Barlow"/>
                <a:cs typeface="Barlow"/>
                <a:sym typeface="Barlow"/>
              </a:rPr>
              <a:t>Confidence </a:t>
            </a:r>
            <a:endParaRPr sz="2700">
              <a:solidFill>
                <a:srgbClr val="000000"/>
              </a:solidFill>
              <a:latin typeface="Barlow"/>
              <a:ea typeface="Barlow"/>
              <a:cs typeface="Barlow"/>
              <a:sym typeface="Barlow"/>
            </a:endParaRPr>
          </a:p>
          <a:p>
            <a:pPr marL="914400" lvl="1" indent="-400050" algn="l" rtl="0">
              <a:lnSpc>
                <a:spcPct val="115000"/>
              </a:lnSpc>
              <a:spcBef>
                <a:spcPts val="0"/>
              </a:spcBef>
              <a:spcAft>
                <a:spcPts val="0"/>
              </a:spcAft>
              <a:buClr>
                <a:srgbClr val="000000"/>
              </a:buClr>
              <a:buSzPts val="2700"/>
              <a:buFont typeface="Barlow"/>
              <a:buAutoNum type="alphaLcPeriod"/>
            </a:pPr>
            <a:r>
              <a:rPr lang="en" sz="2700">
                <a:solidFill>
                  <a:srgbClr val="000000"/>
                </a:solidFill>
                <a:latin typeface="Barlow"/>
                <a:ea typeface="Barlow"/>
                <a:cs typeface="Barlow"/>
                <a:sym typeface="Barlow"/>
              </a:rPr>
              <a:t>Ignorance </a:t>
            </a:r>
            <a:endParaRPr sz="2700">
              <a:solidFill>
                <a:srgbClr val="000000"/>
              </a:solidFill>
              <a:latin typeface="Barlow"/>
              <a:ea typeface="Barlow"/>
              <a:cs typeface="Barlow"/>
              <a:sym typeface="Barlow"/>
            </a:endParaRPr>
          </a:p>
          <a:p>
            <a:pPr marL="914400" lvl="1" indent="-400050" algn="l" rtl="0">
              <a:lnSpc>
                <a:spcPct val="115000"/>
              </a:lnSpc>
              <a:spcBef>
                <a:spcPts val="0"/>
              </a:spcBef>
              <a:spcAft>
                <a:spcPts val="0"/>
              </a:spcAft>
              <a:buClr>
                <a:srgbClr val="000000"/>
              </a:buClr>
              <a:buSzPts val="2700"/>
              <a:buFont typeface="Barlow"/>
              <a:buAutoNum type="alphaLcPeriod"/>
            </a:pPr>
            <a:r>
              <a:rPr lang="en" sz="2700">
                <a:solidFill>
                  <a:srgbClr val="000000"/>
                </a:solidFill>
                <a:latin typeface="Barlow"/>
                <a:ea typeface="Barlow"/>
                <a:cs typeface="Barlow"/>
                <a:sym typeface="Barlow"/>
              </a:rPr>
              <a:t>Stamina </a:t>
            </a:r>
            <a:endParaRPr sz="2700">
              <a:solidFill>
                <a:srgbClr val="000000"/>
              </a:solidFill>
              <a:latin typeface="Barlow"/>
              <a:ea typeface="Barlow"/>
              <a:cs typeface="Barlow"/>
              <a:sym typeface="Barlow"/>
            </a:endParaRPr>
          </a:p>
          <a:p>
            <a:pPr marL="914400" lvl="1" indent="-400050" algn="l" rtl="0">
              <a:spcBef>
                <a:spcPts val="0"/>
              </a:spcBef>
              <a:spcAft>
                <a:spcPts val="0"/>
              </a:spcAft>
              <a:buClr>
                <a:srgbClr val="000000"/>
              </a:buClr>
              <a:buSzPts val="2700"/>
              <a:buFont typeface="Barlow"/>
              <a:buAutoNum type="alphaLcPeriod"/>
            </a:pPr>
            <a:r>
              <a:rPr lang="en" sz="2700">
                <a:solidFill>
                  <a:srgbClr val="000000"/>
                </a:solidFill>
                <a:latin typeface="Barlow"/>
                <a:ea typeface="Barlow"/>
                <a:cs typeface="Barlow"/>
                <a:sym typeface="Barlow"/>
              </a:rPr>
              <a:t>Courage</a:t>
            </a:r>
            <a:endParaRPr sz="2700">
              <a:solidFill>
                <a:srgbClr val="000000"/>
              </a:solidFill>
              <a:latin typeface="Barlow"/>
              <a:ea typeface="Barlow"/>
              <a:cs typeface="Barlow"/>
              <a:sym typeface="Barlow"/>
            </a:endParaRPr>
          </a:p>
          <a:p>
            <a:pPr marL="0" lvl="0" indent="0" algn="ctr" rtl="0">
              <a:spcBef>
                <a:spcPts val="0"/>
              </a:spcBef>
              <a:spcAft>
                <a:spcPts val="1200"/>
              </a:spcAft>
              <a:buNone/>
            </a:pPr>
            <a:endParaRPr>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5"/>
          <p:cNvSpPr txBox="1">
            <a:spLocks noGrp="1"/>
          </p:cNvSpPr>
          <p:nvPr>
            <p:ph type="title"/>
          </p:nvPr>
        </p:nvSpPr>
        <p:spPr>
          <a:xfrm>
            <a:off x="1453225" y="805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#2</a:t>
            </a:r>
            <a:endParaRPr/>
          </a:p>
        </p:txBody>
      </p:sp>
      <p:sp>
        <p:nvSpPr>
          <p:cNvPr id="387" name="Google Shape;387;p45"/>
          <p:cNvSpPr txBox="1">
            <a:spLocks noGrp="1"/>
          </p:cNvSpPr>
          <p:nvPr>
            <p:ph type="subTitle" idx="1"/>
          </p:nvPr>
        </p:nvSpPr>
        <p:spPr>
          <a:xfrm>
            <a:off x="126250" y="880650"/>
            <a:ext cx="9018000" cy="36282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2200">
                <a:solidFill>
                  <a:srgbClr val="000000"/>
                </a:solidFill>
                <a:latin typeface="Barlow"/>
                <a:ea typeface="Barlow"/>
                <a:cs typeface="Barlow"/>
                <a:sym typeface="Barlow"/>
              </a:rPr>
              <a:t>In her TED talk, Nora says:</a:t>
            </a:r>
            <a:endParaRPr sz="2200">
              <a:solidFill>
                <a:srgbClr val="000000"/>
              </a:solidFill>
              <a:latin typeface="Barlow"/>
              <a:ea typeface="Barlow"/>
              <a:cs typeface="Barlow"/>
              <a:sym typeface="Barlow"/>
            </a:endParaRPr>
          </a:p>
          <a:p>
            <a:pPr marL="457200" lvl="0" indent="0" algn="ctr" rtl="0">
              <a:lnSpc>
                <a:spcPct val="115000"/>
              </a:lnSpc>
              <a:spcBef>
                <a:spcPts val="0"/>
              </a:spcBef>
              <a:spcAft>
                <a:spcPts val="0"/>
              </a:spcAft>
              <a:buNone/>
            </a:pPr>
            <a:r>
              <a:rPr lang="en" sz="2200">
                <a:solidFill>
                  <a:srgbClr val="000000"/>
                </a:solidFill>
                <a:latin typeface="Barlow"/>
                <a:ea typeface="Barlow"/>
                <a:cs typeface="Barlow"/>
                <a:sym typeface="Barlow"/>
              </a:rPr>
              <a:t>“People with stamina aren’t made any differently to anyone else. The only difference is they have a clear goal in mind, and a determination to get there. Stamina is essential to stay focused in a life filled with distraction.” (pg. 93)</a:t>
            </a:r>
            <a:endParaRPr sz="2200">
              <a:solidFill>
                <a:srgbClr val="000000"/>
              </a:solidFill>
              <a:latin typeface="Barlow"/>
              <a:ea typeface="Barlow"/>
              <a:cs typeface="Barlow"/>
              <a:sym typeface="Barlow"/>
            </a:endParaRPr>
          </a:p>
          <a:p>
            <a:pPr marL="0" lvl="0" indent="0" algn="ctr" rtl="0">
              <a:lnSpc>
                <a:spcPct val="115000"/>
              </a:lnSpc>
              <a:spcBef>
                <a:spcPts val="0"/>
              </a:spcBef>
              <a:spcAft>
                <a:spcPts val="0"/>
              </a:spcAft>
              <a:buNone/>
            </a:pPr>
            <a:r>
              <a:rPr lang="en" sz="2200">
                <a:solidFill>
                  <a:srgbClr val="000000"/>
                </a:solidFill>
                <a:latin typeface="Barlow"/>
                <a:ea typeface="Barlow"/>
                <a:cs typeface="Barlow"/>
                <a:sym typeface="Barlow"/>
              </a:rPr>
              <a:t>Do you agree or disagree with Nora? When those clear goals seem hard to reach, how do you keep going when it gets really tough? What motivates you? What tools or coping methods did you use to keep you from quitting? Give examples.</a:t>
            </a:r>
            <a:endParaRPr sz="2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2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2200">
              <a:solidFill>
                <a:srgbClr val="000000"/>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#3</a:t>
            </a:r>
            <a:endParaRPr/>
          </a:p>
        </p:txBody>
      </p:sp>
      <p:sp>
        <p:nvSpPr>
          <p:cNvPr id="393" name="Google Shape;393;p46"/>
          <p:cNvSpPr txBox="1">
            <a:spLocks noGrp="1"/>
          </p:cNvSpPr>
          <p:nvPr>
            <p:ph type="subTitle" idx="1"/>
          </p:nvPr>
        </p:nvSpPr>
        <p:spPr>
          <a:xfrm>
            <a:off x="966275" y="1245400"/>
            <a:ext cx="7510500" cy="322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solidFill>
                  <a:srgbClr val="000000"/>
                </a:solidFill>
                <a:latin typeface="Barlow"/>
                <a:ea typeface="Barlow"/>
                <a:cs typeface="Barlow"/>
                <a:sym typeface="Barlow"/>
              </a:rPr>
              <a:t>Why does Mrs. Elm say that the rook is her favorite chess piece?</a:t>
            </a:r>
            <a:endParaRPr sz="2800">
              <a:solidFill>
                <a:srgbClr val="000000"/>
              </a:solidFill>
              <a:latin typeface="Barlow"/>
              <a:ea typeface="Barlow"/>
              <a:cs typeface="Barlow"/>
              <a:sym typeface="Barlow"/>
            </a:endParaRPr>
          </a:p>
          <a:p>
            <a:pPr marL="914400" lvl="1" indent="-406400" algn="l" rtl="0">
              <a:spcBef>
                <a:spcPts val="0"/>
              </a:spcBef>
              <a:spcAft>
                <a:spcPts val="0"/>
              </a:spcAft>
              <a:buClr>
                <a:srgbClr val="000000"/>
              </a:buClr>
              <a:buSzPts val="2800"/>
              <a:buFont typeface="Barlow"/>
              <a:buAutoNum type="alphaLcPeriod"/>
            </a:pPr>
            <a:r>
              <a:rPr lang="en" sz="2800">
                <a:solidFill>
                  <a:srgbClr val="000000"/>
                </a:solidFill>
                <a:latin typeface="Barlow"/>
                <a:ea typeface="Barlow"/>
                <a:cs typeface="Barlow"/>
                <a:sym typeface="Barlow"/>
              </a:rPr>
              <a:t>She likes the way it’s shaped</a:t>
            </a:r>
            <a:endParaRPr sz="2800">
              <a:solidFill>
                <a:srgbClr val="000000"/>
              </a:solidFill>
              <a:latin typeface="Barlow"/>
              <a:ea typeface="Barlow"/>
              <a:cs typeface="Barlow"/>
              <a:sym typeface="Barlow"/>
            </a:endParaRPr>
          </a:p>
          <a:p>
            <a:pPr marL="914400" lvl="1" indent="-406400" algn="l" rtl="0">
              <a:spcBef>
                <a:spcPts val="0"/>
              </a:spcBef>
              <a:spcAft>
                <a:spcPts val="0"/>
              </a:spcAft>
              <a:buClr>
                <a:srgbClr val="000000"/>
              </a:buClr>
              <a:buSzPts val="2800"/>
              <a:buFont typeface="Barlow"/>
              <a:buAutoNum type="alphaLcPeriod"/>
            </a:pPr>
            <a:r>
              <a:rPr lang="en" sz="2800">
                <a:solidFill>
                  <a:srgbClr val="000000"/>
                </a:solidFill>
                <a:latin typeface="Barlow"/>
                <a:ea typeface="Barlow"/>
                <a:cs typeface="Barlow"/>
                <a:sym typeface="Barlow"/>
              </a:rPr>
              <a:t>It’s one of the most valuable chess pieces</a:t>
            </a:r>
            <a:endParaRPr sz="2800">
              <a:solidFill>
                <a:srgbClr val="000000"/>
              </a:solidFill>
              <a:latin typeface="Barlow"/>
              <a:ea typeface="Barlow"/>
              <a:cs typeface="Barlow"/>
              <a:sym typeface="Barlow"/>
            </a:endParaRPr>
          </a:p>
          <a:p>
            <a:pPr marL="914400" lvl="1" indent="-406400" algn="l" rtl="0">
              <a:spcBef>
                <a:spcPts val="0"/>
              </a:spcBef>
              <a:spcAft>
                <a:spcPts val="0"/>
              </a:spcAft>
              <a:buClr>
                <a:srgbClr val="000000"/>
              </a:buClr>
              <a:buSzPts val="2800"/>
              <a:buFont typeface="Barlow"/>
              <a:buAutoNum type="alphaLcPeriod"/>
            </a:pPr>
            <a:r>
              <a:rPr lang="en" sz="2800">
                <a:solidFill>
                  <a:srgbClr val="000000"/>
                </a:solidFill>
                <a:latin typeface="Barlow"/>
                <a:ea typeface="Barlow"/>
                <a:cs typeface="Barlow"/>
                <a:sym typeface="Barlow"/>
              </a:rPr>
              <a:t>The other pieces are too hard to remember</a:t>
            </a:r>
            <a:endParaRPr sz="2800">
              <a:solidFill>
                <a:srgbClr val="000000"/>
              </a:solidFill>
              <a:latin typeface="Barlow"/>
              <a:ea typeface="Barlow"/>
              <a:cs typeface="Barlow"/>
              <a:sym typeface="Barlow"/>
            </a:endParaRPr>
          </a:p>
          <a:p>
            <a:pPr marL="914400" lvl="1" indent="-406400" algn="l" rtl="0">
              <a:spcBef>
                <a:spcPts val="0"/>
              </a:spcBef>
              <a:spcAft>
                <a:spcPts val="0"/>
              </a:spcAft>
              <a:buClr>
                <a:srgbClr val="000000"/>
              </a:buClr>
              <a:buSzPts val="2800"/>
              <a:buFont typeface="Barlow"/>
              <a:buAutoNum type="alphaLcPeriod"/>
            </a:pPr>
            <a:r>
              <a:rPr lang="en" sz="2800">
                <a:solidFill>
                  <a:srgbClr val="000000"/>
                </a:solidFill>
                <a:latin typeface="Barlow"/>
                <a:ea typeface="Barlow"/>
                <a:cs typeface="Barlow"/>
                <a:sym typeface="Barlow"/>
              </a:rPr>
              <a:t>It’s straightforward </a:t>
            </a:r>
            <a:endParaRPr sz="2800">
              <a:solidFill>
                <a:srgbClr val="000000"/>
              </a:solidFill>
              <a:latin typeface="Barlow"/>
              <a:ea typeface="Barlow"/>
              <a:cs typeface="Barlow"/>
              <a:sym typeface="Barlow"/>
            </a:endParaRPr>
          </a:p>
          <a:p>
            <a:pPr marL="0" lvl="0" indent="0" algn="ctr" rtl="0">
              <a:spcBef>
                <a:spcPts val="0"/>
              </a:spcBef>
              <a:spcAft>
                <a:spcPts val="1200"/>
              </a:spcAft>
              <a:buNone/>
            </a:pPr>
            <a:endParaRPr sz="2800">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7"/>
          <p:cNvSpPr txBox="1">
            <a:spLocks noGrp="1"/>
          </p:cNvSpPr>
          <p:nvPr>
            <p:ph type="title"/>
          </p:nvPr>
        </p:nvSpPr>
        <p:spPr>
          <a:xfrm>
            <a:off x="14158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#3</a:t>
            </a:r>
            <a:endParaRPr/>
          </a:p>
        </p:txBody>
      </p:sp>
      <p:sp>
        <p:nvSpPr>
          <p:cNvPr id="399" name="Google Shape;399;p47"/>
          <p:cNvSpPr txBox="1">
            <a:spLocks noGrp="1"/>
          </p:cNvSpPr>
          <p:nvPr>
            <p:ph type="subTitle" idx="1"/>
          </p:nvPr>
        </p:nvSpPr>
        <p:spPr>
          <a:xfrm>
            <a:off x="425200" y="1185450"/>
            <a:ext cx="8268000" cy="322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a:latin typeface="Barlow"/>
                <a:ea typeface="Barlow"/>
                <a:cs typeface="Barlow"/>
                <a:sym typeface="Barlow"/>
              </a:rPr>
              <a:t>Mrs. Elm says, “You keep your eye on the queen, and the knights, and the bishop, because they are the sneaky ones. But it’s the rook that often gets you. The straightforward is never quite what it seems.” What does this mean?  Has there ever been a time where you felt underestimated? Did that make you work harder or back down?</a:t>
            </a:r>
            <a:endParaRPr sz="2800">
              <a:latin typeface="Barlow"/>
              <a:ea typeface="Barlow"/>
              <a:cs typeface="Barlow"/>
              <a:sym typeface="Barlow"/>
            </a:endParaRPr>
          </a:p>
          <a:p>
            <a:pPr marL="0" lvl="0" indent="0" algn="l" rtl="0">
              <a:spcBef>
                <a:spcPts val="1200"/>
              </a:spcBef>
              <a:spcAft>
                <a:spcPts val="0"/>
              </a:spcAft>
              <a:buNone/>
            </a:pPr>
            <a:endParaRPr sz="2800">
              <a:latin typeface="Barlow"/>
              <a:ea typeface="Barlow"/>
              <a:cs typeface="Barlow"/>
              <a:sym typeface="Barlow"/>
            </a:endParaRPr>
          </a:p>
          <a:p>
            <a:pPr marL="0" lvl="0" indent="0" algn="l" rtl="0">
              <a:spcBef>
                <a:spcPts val="1200"/>
              </a:spcBef>
              <a:spcAft>
                <a:spcPts val="0"/>
              </a:spcAft>
              <a:buNone/>
            </a:pPr>
            <a:endParaRPr sz="2800">
              <a:latin typeface="Barlow"/>
              <a:ea typeface="Barlow"/>
              <a:cs typeface="Barlow"/>
              <a:sym typeface="Barlow"/>
            </a:endParaRPr>
          </a:p>
          <a:p>
            <a:pPr marL="0" lvl="0" indent="0" algn="ctr" rtl="0">
              <a:spcBef>
                <a:spcPts val="1200"/>
              </a:spcBef>
              <a:spcAft>
                <a:spcPts val="0"/>
              </a:spcAft>
              <a:buNone/>
            </a:pPr>
            <a:endParaRPr>
              <a:latin typeface="Barlow"/>
              <a:ea typeface="Barlow"/>
              <a:cs typeface="Barlow"/>
              <a:sym typeface="Barlow"/>
            </a:endParaRPr>
          </a:p>
          <a:p>
            <a:pPr marL="0" lvl="0" indent="0" algn="ctr" rtl="0">
              <a:spcBef>
                <a:spcPts val="1200"/>
              </a:spcBef>
              <a:spcAft>
                <a:spcPts val="1200"/>
              </a:spcAft>
              <a:buNone/>
            </a:pPr>
            <a:endParaRPr>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#4</a:t>
            </a:r>
            <a:endParaRPr/>
          </a:p>
        </p:txBody>
      </p:sp>
      <p:sp>
        <p:nvSpPr>
          <p:cNvPr id="405" name="Google Shape;405;p48"/>
          <p:cNvSpPr txBox="1">
            <a:spLocks noGrp="1"/>
          </p:cNvSpPr>
          <p:nvPr>
            <p:ph type="subTitle" idx="1"/>
          </p:nvPr>
        </p:nvSpPr>
        <p:spPr>
          <a:xfrm>
            <a:off x="919800" y="956850"/>
            <a:ext cx="7394700" cy="322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000000"/>
                </a:solidFill>
                <a:latin typeface="Barlow"/>
                <a:ea typeface="Barlow"/>
                <a:cs typeface="Barlow"/>
                <a:sym typeface="Barlow"/>
              </a:rPr>
              <a:t>When Nora looked in her suitcase, what was her overwhelming feeling?</a:t>
            </a:r>
            <a:endParaRPr sz="3200">
              <a:solidFill>
                <a:srgbClr val="000000"/>
              </a:solidFill>
              <a:latin typeface="Barlow"/>
              <a:ea typeface="Barlow"/>
              <a:cs typeface="Barlow"/>
              <a:sym typeface="Barlow"/>
            </a:endParaRPr>
          </a:p>
          <a:p>
            <a:pPr marL="914400" lvl="1" indent="-431800" algn="l" rtl="0">
              <a:spcBef>
                <a:spcPts val="0"/>
              </a:spcBef>
              <a:spcAft>
                <a:spcPts val="0"/>
              </a:spcAft>
              <a:buClr>
                <a:srgbClr val="000000"/>
              </a:buClr>
              <a:buSzPts val="3200"/>
              <a:buFont typeface="Barlow"/>
              <a:buAutoNum type="alphaLcPeriod"/>
            </a:pPr>
            <a:r>
              <a:rPr lang="en" sz="3200">
                <a:solidFill>
                  <a:srgbClr val="000000"/>
                </a:solidFill>
                <a:latin typeface="Barlow"/>
                <a:ea typeface="Barlow"/>
                <a:cs typeface="Barlow"/>
                <a:sym typeface="Barlow"/>
              </a:rPr>
              <a:t>Loneliness</a:t>
            </a:r>
            <a:endParaRPr sz="3200">
              <a:solidFill>
                <a:srgbClr val="000000"/>
              </a:solidFill>
              <a:latin typeface="Barlow"/>
              <a:ea typeface="Barlow"/>
              <a:cs typeface="Barlow"/>
              <a:sym typeface="Barlow"/>
            </a:endParaRPr>
          </a:p>
          <a:p>
            <a:pPr marL="914400" lvl="1" indent="-431800" algn="l" rtl="0">
              <a:spcBef>
                <a:spcPts val="0"/>
              </a:spcBef>
              <a:spcAft>
                <a:spcPts val="0"/>
              </a:spcAft>
              <a:buClr>
                <a:srgbClr val="000000"/>
              </a:buClr>
              <a:buSzPts val="3200"/>
              <a:buFont typeface="Barlow"/>
              <a:buAutoNum type="alphaLcPeriod"/>
            </a:pPr>
            <a:r>
              <a:rPr lang="en" sz="3200">
                <a:solidFill>
                  <a:srgbClr val="000000"/>
                </a:solidFill>
                <a:latin typeface="Barlow"/>
                <a:ea typeface="Barlow"/>
                <a:cs typeface="Barlow"/>
                <a:sym typeface="Barlow"/>
              </a:rPr>
              <a:t>Disbelief </a:t>
            </a:r>
            <a:endParaRPr sz="3200">
              <a:solidFill>
                <a:srgbClr val="000000"/>
              </a:solidFill>
              <a:latin typeface="Barlow"/>
              <a:ea typeface="Barlow"/>
              <a:cs typeface="Barlow"/>
              <a:sym typeface="Barlow"/>
            </a:endParaRPr>
          </a:p>
          <a:p>
            <a:pPr marL="914400" lvl="1" indent="-431800" algn="l" rtl="0">
              <a:spcBef>
                <a:spcPts val="0"/>
              </a:spcBef>
              <a:spcAft>
                <a:spcPts val="0"/>
              </a:spcAft>
              <a:buClr>
                <a:srgbClr val="000000"/>
              </a:buClr>
              <a:buSzPts val="3200"/>
              <a:buFont typeface="Barlow"/>
              <a:buAutoNum type="alphaLcPeriod"/>
            </a:pPr>
            <a:r>
              <a:rPr lang="en" sz="3200">
                <a:solidFill>
                  <a:srgbClr val="000000"/>
                </a:solidFill>
                <a:latin typeface="Barlow"/>
                <a:ea typeface="Barlow"/>
                <a:cs typeface="Barlow"/>
                <a:sym typeface="Barlow"/>
              </a:rPr>
              <a:t>Confusion </a:t>
            </a:r>
            <a:endParaRPr sz="3200">
              <a:solidFill>
                <a:srgbClr val="000000"/>
              </a:solidFill>
              <a:latin typeface="Barlow"/>
              <a:ea typeface="Barlow"/>
              <a:cs typeface="Barlow"/>
              <a:sym typeface="Barlow"/>
            </a:endParaRPr>
          </a:p>
          <a:p>
            <a:pPr marL="914400" lvl="1" indent="-431800" algn="l" rtl="0">
              <a:spcBef>
                <a:spcPts val="0"/>
              </a:spcBef>
              <a:spcAft>
                <a:spcPts val="0"/>
              </a:spcAft>
              <a:buClr>
                <a:srgbClr val="000000"/>
              </a:buClr>
              <a:buSzPts val="3200"/>
              <a:buFont typeface="Barlow"/>
              <a:buAutoNum type="alphaLcPeriod"/>
            </a:pPr>
            <a:r>
              <a:rPr lang="en" sz="3200">
                <a:solidFill>
                  <a:srgbClr val="000000"/>
                </a:solidFill>
                <a:latin typeface="Barlow"/>
                <a:ea typeface="Barlow"/>
                <a:cs typeface="Barlow"/>
                <a:sym typeface="Barlow"/>
              </a:rPr>
              <a:t>Pride </a:t>
            </a:r>
            <a:endParaRPr sz="3200">
              <a:solidFill>
                <a:srgbClr val="000000"/>
              </a:solidFill>
              <a:latin typeface="Barlow"/>
              <a:ea typeface="Barlow"/>
              <a:cs typeface="Barlow"/>
              <a:sym typeface="Barlow"/>
            </a:endParaRPr>
          </a:p>
          <a:p>
            <a:pPr marL="0" lvl="0" indent="0" algn="l" rtl="0">
              <a:spcBef>
                <a:spcPts val="0"/>
              </a:spcBef>
              <a:spcAft>
                <a:spcPts val="0"/>
              </a:spcAft>
              <a:buNone/>
            </a:pPr>
            <a:endParaRPr sz="3200">
              <a:solidFill>
                <a:srgbClr val="000000"/>
              </a:solidFill>
              <a:latin typeface="Barlow"/>
              <a:ea typeface="Barlow"/>
              <a:cs typeface="Barlow"/>
              <a:sym typeface="Barlow"/>
            </a:endParaRPr>
          </a:p>
          <a:p>
            <a:pPr marL="0" lvl="0" indent="0" algn="l" rtl="0">
              <a:spcBef>
                <a:spcPts val="0"/>
              </a:spcBef>
              <a:spcAft>
                <a:spcPts val="0"/>
              </a:spcAft>
              <a:buNone/>
            </a:pPr>
            <a:endParaRPr sz="3200">
              <a:solidFill>
                <a:srgbClr val="000000"/>
              </a:solidFill>
              <a:latin typeface="Barlow"/>
              <a:ea typeface="Barlow"/>
              <a:cs typeface="Barlow"/>
              <a:sym typeface="Barlow"/>
            </a:endParaRPr>
          </a:p>
          <a:p>
            <a:pPr marL="0" lvl="0" indent="0" algn="ctr" rtl="0">
              <a:spcBef>
                <a:spcPts val="0"/>
              </a:spcBef>
              <a:spcAft>
                <a:spcPts val="1200"/>
              </a:spcAft>
              <a:buNone/>
            </a:pPr>
            <a:endParaRPr>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9"/>
          <p:cNvSpPr txBox="1">
            <a:spLocks noGrp="1"/>
          </p:cNvSpPr>
          <p:nvPr>
            <p:ph type="title"/>
          </p:nvPr>
        </p:nvSpPr>
        <p:spPr>
          <a:xfrm>
            <a:off x="1146625"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#4</a:t>
            </a:r>
            <a:endParaRPr/>
          </a:p>
        </p:txBody>
      </p:sp>
      <p:sp>
        <p:nvSpPr>
          <p:cNvPr id="411" name="Google Shape;411;p49"/>
          <p:cNvSpPr txBox="1">
            <a:spLocks noGrp="1"/>
          </p:cNvSpPr>
          <p:nvPr>
            <p:ph type="subTitle" idx="1"/>
          </p:nvPr>
        </p:nvSpPr>
        <p:spPr>
          <a:xfrm>
            <a:off x="324650" y="956850"/>
            <a:ext cx="8476800" cy="32298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3200">
                <a:latin typeface="Barlow"/>
                <a:ea typeface="Barlow"/>
                <a:cs typeface="Barlow"/>
                <a:sym typeface="Barlow"/>
              </a:rPr>
              <a:t>As Nora gets ready for her TED talk, she looks into her suitcase and felt profound loneliness emanating from it. Why? Can you think back to a time where you felt a profound loneliness like this? How did you handle it?  Do you have advice for others who might feel lonely? </a:t>
            </a:r>
            <a:endParaRPr sz="3200">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0"/>
          <p:cNvSpPr txBox="1">
            <a:spLocks noGrp="1"/>
          </p:cNvSpPr>
          <p:nvPr>
            <p:ph type="title"/>
          </p:nvPr>
        </p:nvSpPr>
        <p:spPr>
          <a:xfrm>
            <a:off x="1388100" y="1724700"/>
            <a:ext cx="6367800" cy="169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Crossword!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1"/>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22" name="Google Shape;422;p51"/>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23" name="Google Shape;423;p51"/>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2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If Nora would’ve kept training, her dad believed she would’ve ended up in the _____. (p. 86) </a:t>
            </a:r>
            <a:endParaRPr sz="2200">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2"/>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29" name="Google Shape;429;p52"/>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30" name="Google Shape;430;p52"/>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2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If Nora would’ve kept training, her dad believed she would’ve ended up in the _____. (p. 86) </a:t>
            </a:r>
            <a:endParaRPr sz="2200">
              <a:latin typeface="Barlow"/>
              <a:ea typeface="Barlow"/>
              <a:cs typeface="Barlow"/>
              <a:sym typeface="Barlow"/>
            </a:endParaRPr>
          </a:p>
        </p:txBody>
      </p:sp>
      <p:pic>
        <p:nvPicPr>
          <p:cNvPr id="431" name="Google Shape;431;p52"/>
          <p:cNvPicPr preferRelativeResize="0"/>
          <p:nvPr/>
        </p:nvPicPr>
        <p:blipFill>
          <a:blip r:embed="rId4">
            <a:alphaModFix/>
          </a:blip>
          <a:stretch>
            <a:fillRect/>
          </a:stretch>
        </p:blipFill>
        <p:spPr>
          <a:xfrm>
            <a:off x="4336625" y="548150"/>
            <a:ext cx="2512800" cy="341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53"/>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37" name="Google Shape;437;p53"/>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38" name="Google Shape;438;p53"/>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4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Nora was emotional when her dad wanted to ____. He died before it was invented. (p. 95)</a:t>
            </a:r>
            <a:endParaRPr sz="2200">
              <a:latin typeface="Barlow"/>
              <a:ea typeface="Barlow"/>
              <a:cs typeface="Barlow"/>
              <a:sym typeface="Barlow"/>
            </a:endParaRPr>
          </a:p>
        </p:txBody>
      </p:sp>
      <p:pic>
        <p:nvPicPr>
          <p:cNvPr id="439" name="Google Shape;439;p53"/>
          <p:cNvPicPr preferRelativeResize="0"/>
          <p:nvPr/>
        </p:nvPicPr>
        <p:blipFill>
          <a:blip r:embed="rId4">
            <a:alphaModFix/>
          </a:blip>
          <a:stretch>
            <a:fillRect/>
          </a:stretch>
        </p:blipFill>
        <p:spPr>
          <a:xfrm>
            <a:off x="4336625" y="548150"/>
            <a:ext cx="2512800" cy="341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713250" y="1647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Weekly Check In!</a:t>
            </a:r>
            <a:endParaRPr/>
          </a:p>
        </p:txBody>
      </p:sp>
      <p:sp>
        <p:nvSpPr>
          <p:cNvPr id="302" name="Google Shape;302;p36"/>
          <p:cNvSpPr txBox="1">
            <a:spLocks noGrp="1"/>
          </p:cNvSpPr>
          <p:nvPr>
            <p:ph type="subTitle" idx="1"/>
          </p:nvPr>
        </p:nvSpPr>
        <p:spPr>
          <a:xfrm>
            <a:off x="713250" y="879800"/>
            <a:ext cx="7717500" cy="3169500"/>
          </a:xfrm>
          <a:prstGeom prst="rect">
            <a:avLst/>
          </a:prstGeom>
        </p:spPr>
        <p:txBody>
          <a:bodyPr spcFirstLastPara="1" wrap="square" lIns="0" tIns="0" rIns="0" bIns="0" anchor="t" anchorCtr="0">
            <a:noAutofit/>
          </a:bodyPr>
          <a:lstStyle/>
          <a:p>
            <a:pPr marL="457200" lvl="0" indent="-406400" algn="l" rtl="0">
              <a:spcBef>
                <a:spcPts val="0"/>
              </a:spcBef>
              <a:spcAft>
                <a:spcPts val="0"/>
              </a:spcAft>
              <a:buSzPts val="2800"/>
              <a:buFont typeface="Barlow"/>
              <a:buChar char="●"/>
            </a:pPr>
            <a:r>
              <a:rPr lang="en" sz="2800">
                <a:latin typeface="Barlow"/>
                <a:ea typeface="Barlow"/>
                <a:cs typeface="Barlow"/>
                <a:sym typeface="Barlow"/>
              </a:rPr>
              <a:t>What is one good thing that happened to you this week?</a:t>
            </a:r>
            <a:endParaRPr sz="2800">
              <a:latin typeface="Barlow"/>
              <a:ea typeface="Barlow"/>
              <a:cs typeface="Barlow"/>
              <a:sym typeface="Barlow"/>
            </a:endParaRPr>
          </a:p>
          <a:p>
            <a:pPr marL="457200" lvl="0" indent="-406400" algn="l" rtl="0">
              <a:spcBef>
                <a:spcPts val="0"/>
              </a:spcBef>
              <a:spcAft>
                <a:spcPts val="0"/>
              </a:spcAft>
              <a:buSzPts val="2800"/>
              <a:buFont typeface="Barlow"/>
              <a:buChar char="●"/>
            </a:pPr>
            <a:r>
              <a:rPr lang="en" sz="2800">
                <a:latin typeface="Barlow"/>
                <a:ea typeface="Barlow"/>
                <a:cs typeface="Barlow"/>
                <a:sym typeface="Barlow"/>
              </a:rPr>
              <a:t>If you had to recommend one song to the group, what would it be?</a:t>
            </a:r>
            <a:endParaRPr sz="2800">
              <a:latin typeface="Barlow"/>
              <a:ea typeface="Barlow"/>
              <a:cs typeface="Barlow"/>
              <a:sym typeface="Barlow"/>
            </a:endParaRPr>
          </a:p>
        </p:txBody>
      </p:sp>
      <p:pic>
        <p:nvPicPr>
          <p:cNvPr id="303" name="Google Shape;303;p36"/>
          <p:cNvPicPr preferRelativeResize="0"/>
          <p:nvPr/>
        </p:nvPicPr>
        <p:blipFill>
          <a:blip r:embed="rId3">
            <a:alphaModFix/>
          </a:blip>
          <a:stretch>
            <a:fillRect/>
          </a:stretch>
        </p:blipFill>
        <p:spPr>
          <a:xfrm>
            <a:off x="3221562" y="3084075"/>
            <a:ext cx="2700875" cy="205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54"/>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45" name="Google Shape;445;p54"/>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46" name="Google Shape;446;p54"/>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4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Nora was emotional when her dad wanted to ____. He died before it was invented. (p. 95)</a:t>
            </a:r>
            <a:endParaRPr sz="2200">
              <a:latin typeface="Barlow"/>
              <a:ea typeface="Barlow"/>
              <a:cs typeface="Barlow"/>
              <a:sym typeface="Barlow"/>
            </a:endParaRPr>
          </a:p>
        </p:txBody>
      </p:sp>
      <p:pic>
        <p:nvPicPr>
          <p:cNvPr id="447" name="Google Shape;447;p54"/>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448" name="Google Shape;448;p54"/>
          <p:cNvPicPr preferRelativeResize="0"/>
          <p:nvPr/>
        </p:nvPicPr>
        <p:blipFill>
          <a:blip r:embed="rId5">
            <a:alphaModFix/>
          </a:blip>
          <a:stretch>
            <a:fillRect/>
          </a:stretch>
        </p:blipFill>
        <p:spPr>
          <a:xfrm>
            <a:off x="4665950" y="1179400"/>
            <a:ext cx="2512800" cy="3160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55"/>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54" name="Google Shape;454;p55"/>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55" name="Google Shape;455;p55"/>
          <p:cNvSpPr txBox="1"/>
          <p:nvPr/>
        </p:nvSpPr>
        <p:spPr>
          <a:xfrm>
            <a:off x="414800" y="2903700"/>
            <a:ext cx="29760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5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Rory works for Celebrity _____. (p. 99)</a:t>
            </a:r>
            <a:endParaRPr sz="2600">
              <a:latin typeface="Barlow"/>
              <a:ea typeface="Barlow"/>
              <a:cs typeface="Barlow"/>
              <a:sym typeface="Barlow"/>
            </a:endParaRPr>
          </a:p>
        </p:txBody>
      </p:sp>
      <p:pic>
        <p:nvPicPr>
          <p:cNvPr id="456" name="Google Shape;456;p55"/>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457" name="Google Shape;457;p55"/>
          <p:cNvPicPr preferRelativeResize="0"/>
          <p:nvPr/>
        </p:nvPicPr>
        <p:blipFill>
          <a:blip r:embed="rId5">
            <a:alphaModFix/>
          </a:blip>
          <a:stretch>
            <a:fillRect/>
          </a:stretch>
        </p:blipFill>
        <p:spPr>
          <a:xfrm>
            <a:off x="4665950" y="1179400"/>
            <a:ext cx="2512800" cy="3160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56"/>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63" name="Google Shape;463;p56"/>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64" name="Google Shape;464;p56"/>
          <p:cNvSpPr txBox="1"/>
          <p:nvPr/>
        </p:nvSpPr>
        <p:spPr>
          <a:xfrm>
            <a:off x="414800" y="2903700"/>
            <a:ext cx="29760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5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Rory works for Celebrity _____. (p. 99)</a:t>
            </a:r>
            <a:endParaRPr sz="2600">
              <a:latin typeface="Barlow"/>
              <a:ea typeface="Barlow"/>
              <a:cs typeface="Barlow"/>
              <a:sym typeface="Barlow"/>
            </a:endParaRPr>
          </a:p>
        </p:txBody>
      </p:sp>
      <p:pic>
        <p:nvPicPr>
          <p:cNvPr id="465" name="Google Shape;465;p56"/>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466" name="Google Shape;466;p56"/>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467" name="Google Shape;467;p56"/>
          <p:cNvPicPr preferRelativeResize="0"/>
          <p:nvPr/>
        </p:nvPicPr>
        <p:blipFill>
          <a:blip r:embed="rId6">
            <a:alphaModFix/>
          </a:blip>
          <a:stretch>
            <a:fillRect/>
          </a:stretch>
        </p:blipFill>
        <p:spPr>
          <a:xfrm>
            <a:off x="6230875" y="1784750"/>
            <a:ext cx="2465385" cy="316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57"/>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73" name="Google Shape;473;p57"/>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74" name="Google Shape;474;p57"/>
          <p:cNvSpPr txBox="1"/>
          <p:nvPr/>
        </p:nvSpPr>
        <p:spPr>
          <a:xfrm>
            <a:off x="396775" y="2362625"/>
            <a:ext cx="29760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6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After going to the Olympics twice, Nora retired at age _____. (p. 92)</a:t>
            </a:r>
            <a:endParaRPr sz="2600">
              <a:latin typeface="Barlow"/>
              <a:ea typeface="Barlow"/>
              <a:cs typeface="Barlow"/>
              <a:sym typeface="Barlow"/>
            </a:endParaRPr>
          </a:p>
        </p:txBody>
      </p:sp>
      <p:pic>
        <p:nvPicPr>
          <p:cNvPr id="475" name="Google Shape;475;p57"/>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476" name="Google Shape;476;p57"/>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477" name="Google Shape;477;p57"/>
          <p:cNvPicPr preferRelativeResize="0"/>
          <p:nvPr/>
        </p:nvPicPr>
        <p:blipFill>
          <a:blip r:embed="rId6">
            <a:alphaModFix/>
          </a:blip>
          <a:stretch>
            <a:fillRect/>
          </a:stretch>
        </p:blipFill>
        <p:spPr>
          <a:xfrm>
            <a:off x="6230875" y="1784750"/>
            <a:ext cx="2465385" cy="316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58"/>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83" name="Google Shape;483;p58"/>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84" name="Google Shape;484;p58"/>
          <p:cNvSpPr txBox="1"/>
          <p:nvPr/>
        </p:nvSpPr>
        <p:spPr>
          <a:xfrm>
            <a:off x="396775" y="2362625"/>
            <a:ext cx="29760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6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After going to the Olympics twice, Nora retired at age _____. (p. 92)</a:t>
            </a:r>
            <a:endParaRPr sz="2600">
              <a:latin typeface="Barlow"/>
              <a:ea typeface="Barlow"/>
              <a:cs typeface="Barlow"/>
              <a:sym typeface="Barlow"/>
            </a:endParaRPr>
          </a:p>
        </p:txBody>
      </p:sp>
      <p:pic>
        <p:nvPicPr>
          <p:cNvPr id="485" name="Google Shape;485;p58"/>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486" name="Google Shape;486;p58"/>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487" name="Google Shape;487;p58"/>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488" name="Google Shape;488;p58"/>
          <p:cNvPicPr preferRelativeResize="0"/>
          <p:nvPr/>
        </p:nvPicPr>
        <p:blipFill>
          <a:blip r:embed="rId7">
            <a:alphaModFix/>
          </a:blip>
          <a:stretch>
            <a:fillRect/>
          </a:stretch>
        </p:blipFill>
        <p:spPr>
          <a:xfrm>
            <a:off x="4336625" y="2995450"/>
            <a:ext cx="3468700" cy="341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59"/>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494" name="Google Shape;494;p59"/>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495" name="Google Shape;495;p59"/>
          <p:cNvSpPr txBox="1"/>
          <p:nvPr/>
        </p:nvSpPr>
        <p:spPr>
          <a:xfrm>
            <a:off x="396775" y="2362625"/>
            <a:ext cx="29760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7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Testing was done on _____. It was discovered that fish also get depression. (p. 83)</a:t>
            </a:r>
            <a:endParaRPr sz="2600">
              <a:latin typeface="Barlow"/>
              <a:ea typeface="Barlow"/>
              <a:cs typeface="Barlow"/>
              <a:sym typeface="Barlow"/>
            </a:endParaRPr>
          </a:p>
        </p:txBody>
      </p:sp>
      <p:pic>
        <p:nvPicPr>
          <p:cNvPr id="496" name="Google Shape;496;p59"/>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497" name="Google Shape;497;p59"/>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498" name="Google Shape;498;p59"/>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499" name="Google Shape;499;p59"/>
          <p:cNvPicPr preferRelativeResize="0"/>
          <p:nvPr/>
        </p:nvPicPr>
        <p:blipFill>
          <a:blip r:embed="rId7">
            <a:alphaModFix/>
          </a:blip>
          <a:stretch>
            <a:fillRect/>
          </a:stretch>
        </p:blipFill>
        <p:spPr>
          <a:xfrm>
            <a:off x="4336625" y="2995450"/>
            <a:ext cx="3468700" cy="341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60"/>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05" name="Google Shape;505;p60"/>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06" name="Google Shape;506;p60"/>
          <p:cNvSpPr txBox="1"/>
          <p:nvPr/>
        </p:nvSpPr>
        <p:spPr>
          <a:xfrm>
            <a:off x="396775" y="2362625"/>
            <a:ext cx="29760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7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Testing was done on _____. It was discovered that fish also get depression. (p. 83)</a:t>
            </a:r>
            <a:endParaRPr sz="2600">
              <a:latin typeface="Barlow"/>
              <a:ea typeface="Barlow"/>
              <a:cs typeface="Barlow"/>
              <a:sym typeface="Barlow"/>
            </a:endParaRPr>
          </a:p>
        </p:txBody>
      </p:sp>
      <p:pic>
        <p:nvPicPr>
          <p:cNvPr id="507" name="Google Shape;507;p60"/>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08" name="Google Shape;508;p60"/>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09" name="Google Shape;509;p60"/>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10" name="Google Shape;510;p60"/>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11" name="Google Shape;511;p60"/>
          <p:cNvPicPr preferRelativeResize="0"/>
          <p:nvPr/>
        </p:nvPicPr>
        <p:blipFill>
          <a:blip r:embed="rId8">
            <a:alphaModFix/>
          </a:blip>
          <a:stretch>
            <a:fillRect/>
          </a:stretch>
        </p:blipFill>
        <p:spPr>
          <a:xfrm>
            <a:off x="4690675" y="3950350"/>
            <a:ext cx="2760600" cy="303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61"/>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17" name="Google Shape;517;p61"/>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18" name="Google Shape;518;p61"/>
          <p:cNvSpPr txBox="1"/>
          <p:nvPr/>
        </p:nvSpPr>
        <p:spPr>
          <a:xfrm>
            <a:off x="270525" y="2405100"/>
            <a:ext cx="34686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8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Nora’s dad was relieved she is finally getting back on her feet again mentally after _____. (p. 97)</a:t>
            </a:r>
            <a:endParaRPr sz="2600">
              <a:latin typeface="Barlow"/>
              <a:ea typeface="Barlow"/>
              <a:cs typeface="Barlow"/>
              <a:sym typeface="Barlow"/>
            </a:endParaRPr>
          </a:p>
        </p:txBody>
      </p:sp>
      <p:pic>
        <p:nvPicPr>
          <p:cNvPr id="519" name="Google Shape;519;p61"/>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20" name="Google Shape;520;p61"/>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21" name="Google Shape;521;p61"/>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22" name="Google Shape;522;p61"/>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23" name="Google Shape;523;p61"/>
          <p:cNvPicPr preferRelativeResize="0"/>
          <p:nvPr/>
        </p:nvPicPr>
        <p:blipFill>
          <a:blip r:embed="rId8">
            <a:alphaModFix/>
          </a:blip>
          <a:stretch>
            <a:fillRect/>
          </a:stretch>
        </p:blipFill>
        <p:spPr>
          <a:xfrm>
            <a:off x="4690675" y="3950350"/>
            <a:ext cx="2760600" cy="303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62"/>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29" name="Google Shape;529;p62"/>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30" name="Google Shape;530;p62"/>
          <p:cNvSpPr txBox="1"/>
          <p:nvPr/>
        </p:nvSpPr>
        <p:spPr>
          <a:xfrm>
            <a:off x="270525" y="2405100"/>
            <a:ext cx="34686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8 Across:</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Nora’s dad was relieved she is finally getting back on her feet again mentally after _____. (p. 97)</a:t>
            </a:r>
            <a:endParaRPr sz="2600">
              <a:latin typeface="Barlow"/>
              <a:ea typeface="Barlow"/>
              <a:cs typeface="Barlow"/>
              <a:sym typeface="Barlow"/>
            </a:endParaRPr>
          </a:p>
        </p:txBody>
      </p:sp>
      <p:pic>
        <p:nvPicPr>
          <p:cNvPr id="531" name="Google Shape;531;p62"/>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32" name="Google Shape;532;p62"/>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33" name="Google Shape;533;p62"/>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34" name="Google Shape;534;p62"/>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35" name="Google Shape;535;p62"/>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536" name="Google Shape;536;p62"/>
          <p:cNvPicPr preferRelativeResize="0"/>
          <p:nvPr/>
        </p:nvPicPr>
        <p:blipFill>
          <a:blip r:embed="rId9">
            <a:alphaModFix/>
          </a:blip>
          <a:stretch>
            <a:fillRect/>
          </a:stretch>
        </p:blipFill>
        <p:spPr>
          <a:xfrm>
            <a:off x="4030050" y="4550925"/>
            <a:ext cx="2512800" cy="3298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63"/>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42" name="Google Shape;542;p63"/>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43" name="Google Shape;543;p63"/>
          <p:cNvSpPr txBox="1"/>
          <p:nvPr/>
        </p:nvSpPr>
        <p:spPr>
          <a:xfrm>
            <a:off x="270525" y="2405100"/>
            <a:ext cx="34686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1 Down:</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Nadia was the mother of a Ukrainian male _____. (p 97.) </a:t>
            </a:r>
            <a:endParaRPr sz="2600">
              <a:latin typeface="Barlow"/>
              <a:ea typeface="Barlow"/>
              <a:cs typeface="Barlow"/>
              <a:sym typeface="Barlow"/>
            </a:endParaRPr>
          </a:p>
        </p:txBody>
      </p:sp>
      <p:pic>
        <p:nvPicPr>
          <p:cNvPr id="544" name="Google Shape;544;p63"/>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45" name="Google Shape;545;p63"/>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46" name="Google Shape;546;p63"/>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47" name="Google Shape;547;p63"/>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48" name="Google Shape;548;p63"/>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549" name="Google Shape;549;p63"/>
          <p:cNvPicPr preferRelativeResize="0"/>
          <p:nvPr/>
        </p:nvPicPr>
        <p:blipFill>
          <a:blip r:embed="rId9">
            <a:alphaModFix/>
          </a:blip>
          <a:stretch>
            <a:fillRect/>
          </a:stretch>
        </p:blipFill>
        <p:spPr>
          <a:xfrm>
            <a:off x="4030050" y="4550925"/>
            <a:ext cx="2512800" cy="3298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p:nvPr/>
        </p:nvSpPr>
        <p:spPr>
          <a:xfrm>
            <a:off x="5711950" y="1228238"/>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1703300" y="3418875"/>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1674150" y="2313950"/>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1674150" y="1226750"/>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4822475" y="116977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737625" y="334300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748577" y="2236564"/>
            <a:ext cx="8358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748577" y="1169764"/>
            <a:ext cx="8358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Schedule </a:t>
            </a:r>
            <a:endParaRPr/>
          </a:p>
        </p:txBody>
      </p:sp>
      <p:sp>
        <p:nvSpPr>
          <p:cNvPr id="317" name="Google Shape;317;p37"/>
          <p:cNvSpPr txBox="1">
            <a:spLocks noGrp="1"/>
          </p:cNvSpPr>
          <p:nvPr>
            <p:ph type="title" idx="2"/>
          </p:nvPr>
        </p:nvSpPr>
        <p:spPr>
          <a:xfrm>
            <a:off x="1698000" y="1226750"/>
            <a:ext cx="2741700" cy="5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Character List</a:t>
            </a:r>
            <a:endParaRPr/>
          </a:p>
        </p:txBody>
      </p:sp>
      <p:sp>
        <p:nvSpPr>
          <p:cNvPr id="318" name="Google Shape;318;p37"/>
          <p:cNvSpPr txBox="1">
            <a:spLocks noGrp="1"/>
          </p:cNvSpPr>
          <p:nvPr>
            <p:ph type="title" idx="3"/>
          </p:nvPr>
        </p:nvSpPr>
        <p:spPr>
          <a:xfrm>
            <a:off x="815358" y="1266350"/>
            <a:ext cx="6789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319" name="Google Shape;319;p37"/>
          <p:cNvSpPr txBox="1">
            <a:spLocks noGrp="1"/>
          </p:cNvSpPr>
          <p:nvPr>
            <p:ph type="title" idx="4"/>
          </p:nvPr>
        </p:nvSpPr>
        <p:spPr>
          <a:xfrm>
            <a:off x="1671845" y="2313950"/>
            <a:ext cx="2741700" cy="5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Chapter Summaries</a:t>
            </a:r>
            <a:endParaRPr/>
          </a:p>
        </p:txBody>
      </p:sp>
      <p:sp>
        <p:nvSpPr>
          <p:cNvPr id="320" name="Google Shape;320;p37"/>
          <p:cNvSpPr txBox="1">
            <a:spLocks noGrp="1"/>
          </p:cNvSpPr>
          <p:nvPr>
            <p:ph type="title" idx="6"/>
          </p:nvPr>
        </p:nvSpPr>
        <p:spPr>
          <a:xfrm>
            <a:off x="813816" y="2334650"/>
            <a:ext cx="6789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21" name="Google Shape;321;p37"/>
          <p:cNvSpPr txBox="1">
            <a:spLocks noGrp="1"/>
          </p:cNvSpPr>
          <p:nvPr>
            <p:ph type="title" idx="7"/>
          </p:nvPr>
        </p:nvSpPr>
        <p:spPr>
          <a:xfrm>
            <a:off x="1823951" y="3418875"/>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Discussion Questions</a:t>
            </a:r>
            <a:endParaRPr/>
          </a:p>
        </p:txBody>
      </p:sp>
      <p:sp>
        <p:nvSpPr>
          <p:cNvPr id="322" name="Google Shape;322;p37"/>
          <p:cNvSpPr txBox="1">
            <a:spLocks noGrp="1"/>
          </p:cNvSpPr>
          <p:nvPr>
            <p:ph type="title" idx="9"/>
          </p:nvPr>
        </p:nvSpPr>
        <p:spPr>
          <a:xfrm>
            <a:off x="815868" y="343958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323" name="Google Shape;323;p37"/>
          <p:cNvSpPr txBox="1">
            <a:spLocks noGrp="1"/>
          </p:cNvSpPr>
          <p:nvPr>
            <p:ph type="title" idx="13"/>
          </p:nvPr>
        </p:nvSpPr>
        <p:spPr>
          <a:xfrm>
            <a:off x="5756401" y="1247150"/>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Crossword</a:t>
            </a:r>
            <a:endParaRPr/>
          </a:p>
        </p:txBody>
      </p:sp>
      <p:sp>
        <p:nvSpPr>
          <p:cNvPr id="324" name="Google Shape;324;p37"/>
          <p:cNvSpPr txBox="1">
            <a:spLocks noGrp="1"/>
          </p:cNvSpPr>
          <p:nvPr>
            <p:ph type="title" idx="15"/>
          </p:nvPr>
        </p:nvSpPr>
        <p:spPr>
          <a:xfrm>
            <a:off x="4900718" y="126785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325" name="Google Shape;325;p37"/>
          <p:cNvSpPr/>
          <p:nvPr/>
        </p:nvSpPr>
        <p:spPr>
          <a:xfrm>
            <a:off x="5711950" y="2295038"/>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4822475" y="223657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txBox="1">
            <a:spLocks noGrp="1"/>
          </p:cNvSpPr>
          <p:nvPr>
            <p:ph type="title" idx="13"/>
          </p:nvPr>
        </p:nvSpPr>
        <p:spPr>
          <a:xfrm>
            <a:off x="5756401" y="2313950"/>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Would You Rather?</a:t>
            </a:r>
            <a:endParaRPr/>
          </a:p>
        </p:txBody>
      </p:sp>
      <p:sp>
        <p:nvSpPr>
          <p:cNvPr id="328" name="Google Shape;328;p37"/>
          <p:cNvSpPr txBox="1">
            <a:spLocks noGrp="1"/>
          </p:cNvSpPr>
          <p:nvPr>
            <p:ph type="title" idx="15"/>
          </p:nvPr>
        </p:nvSpPr>
        <p:spPr>
          <a:xfrm>
            <a:off x="4900718" y="233465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329" name="Google Shape;329;p37"/>
          <p:cNvSpPr/>
          <p:nvPr/>
        </p:nvSpPr>
        <p:spPr>
          <a:xfrm>
            <a:off x="5711950" y="3361838"/>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4822475" y="330337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txBox="1">
            <a:spLocks noGrp="1"/>
          </p:cNvSpPr>
          <p:nvPr>
            <p:ph type="title" idx="13"/>
          </p:nvPr>
        </p:nvSpPr>
        <p:spPr>
          <a:xfrm>
            <a:off x="5756401" y="3380750"/>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Homework</a:t>
            </a:r>
            <a:endParaRPr/>
          </a:p>
        </p:txBody>
      </p:sp>
      <p:sp>
        <p:nvSpPr>
          <p:cNvPr id="332" name="Google Shape;332;p37"/>
          <p:cNvSpPr txBox="1">
            <a:spLocks noGrp="1"/>
          </p:cNvSpPr>
          <p:nvPr>
            <p:ph type="title" idx="15"/>
          </p:nvPr>
        </p:nvSpPr>
        <p:spPr>
          <a:xfrm>
            <a:off x="4900718" y="340145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64"/>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55" name="Google Shape;555;p64"/>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56" name="Google Shape;556;p64"/>
          <p:cNvSpPr txBox="1"/>
          <p:nvPr/>
        </p:nvSpPr>
        <p:spPr>
          <a:xfrm>
            <a:off x="270525" y="2405100"/>
            <a:ext cx="34686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1 Down:</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Nadia was the mother of a Ukrainian male _____. (p 97.) </a:t>
            </a:r>
            <a:endParaRPr sz="2600">
              <a:latin typeface="Barlow"/>
              <a:ea typeface="Barlow"/>
              <a:cs typeface="Barlow"/>
              <a:sym typeface="Barlow"/>
            </a:endParaRPr>
          </a:p>
        </p:txBody>
      </p:sp>
      <p:pic>
        <p:nvPicPr>
          <p:cNvPr id="557" name="Google Shape;557;p64"/>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58" name="Google Shape;558;p64"/>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59" name="Google Shape;559;p64"/>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60" name="Google Shape;560;p64"/>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61" name="Google Shape;561;p64"/>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562" name="Google Shape;562;p64"/>
          <p:cNvPicPr preferRelativeResize="0"/>
          <p:nvPr/>
        </p:nvPicPr>
        <p:blipFill>
          <a:blip r:embed="rId9">
            <a:alphaModFix/>
          </a:blip>
          <a:stretch>
            <a:fillRect/>
          </a:stretch>
        </p:blipFill>
        <p:spPr>
          <a:xfrm>
            <a:off x="4030050" y="4550925"/>
            <a:ext cx="2512800" cy="329808"/>
          </a:xfrm>
          <a:prstGeom prst="rect">
            <a:avLst/>
          </a:prstGeom>
          <a:noFill/>
          <a:ln>
            <a:noFill/>
          </a:ln>
        </p:spPr>
      </p:pic>
      <p:pic>
        <p:nvPicPr>
          <p:cNvPr id="563" name="Google Shape;563;p64"/>
          <p:cNvPicPr preferRelativeResize="0"/>
          <p:nvPr/>
        </p:nvPicPr>
        <p:blipFill>
          <a:blip r:embed="rId10">
            <a:alphaModFix/>
          </a:blip>
          <a:stretch>
            <a:fillRect/>
          </a:stretch>
        </p:blipFill>
        <p:spPr>
          <a:xfrm>
            <a:off x="7729125" y="267563"/>
            <a:ext cx="356625" cy="2139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65"/>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69" name="Google Shape;569;p65"/>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70" name="Google Shape;570;p65"/>
          <p:cNvSpPr txBox="1"/>
          <p:nvPr/>
        </p:nvSpPr>
        <p:spPr>
          <a:xfrm>
            <a:off x="270525" y="2405100"/>
            <a:ext cx="34686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3 Down:</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Joe reminds Nora of the nightmare in Cardiff with her _____. (p. 100)</a:t>
            </a:r>
            <a:endParaRPr sz="2600">
              <a:latin typeface="Barlow"/>
              <a:ea typeface="Barlow"/>
              <a:cs typeface="Barlow"/>
              <a:sym typeface="Barlow"/>
            </a:endParaRPr>
          </a:p>
        </p:txBody>
      </p:sp>
      <p:pic>
        <p:nvPicPr>
          <p:cNvPr id="571" name="Google Shape;571;p65"/>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72" name="Google Shape;572;p65"/>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73" name="Google Shape;573;p65"/>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74" name="Google Shape;574;p65"/>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75" name="Google Shape;575;p65"/>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576" name="Google Shape;576;p65"/>
          <p:cNvPicPr preferRelativeResize="0"/>
          <p:nvPr/>
        </p:nvPicPr>
        <p:blipFill>
          <a:blip r:embed="rId9">
            <a:alphaModFix/>
          </a:blip>
          <a:stretch>
            <a:fillRect/>
          </a:stretch>
        </p:blipFill>
        <p:spPr>
          <a:xfrm>
            <a:off x="4030050" y="4550925"/>
            <a:ext cx="2512800" cy="329808"/>
          </a:xfrm>
          <a:prstGeom prst="rect">
            <a:avLst/>
          </a:prstGeom>
          <a:noFill/>
          <a:ln>
            <a:noFill/>
          </a:ln>
        </p:spPr>
      </p:pic>
      <p:pic>
        <p:nvPicPr>
          <p:cNvPr id="577" name="Google Shape;577;p65"/>
          <p:cNvPicPr preferRelativeResize="0"/>
          <p:nvPr/>
        </p:nvPicPr>
        <p:blipFill>
          <a:blip r:embed="rId10">
            <a:alphaModFix/>
          </a:blip>
          <a:stretch>
            <a:fillRect/>
          </a:stretch>
        </p:blipFill>
        <p:spPr>
          <a:xfrm>
            <a:off x="7729125" y="267563"/>
            <a:ext cx="356625" cy="2139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66"/>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83" name="Google Shape;583;p66"/>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84" name="Google Shape;584;p66"/>
          <p:cNvSpPr txBox="1"/>
          <p:nvPr/>
        </p:nvSpPr>
        <p:spPr>
          <a:xfrm>
            <a:off x="270525" y="2405100"/>
            <a:ext cx="34686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3 Down:</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Joe reminds Nora of the nightmare in Cardiff with her _____. (p. 100)</a:t>
            </a:r>
            <a:endParaRPr sz="2600">
              <a:latin typeface="Barlow"/>
              <a:ea typeface="Barlow"/>
              <a:cs typeface="Barlow"/>
              <a:sym typeface="Barlow"/>
            </a:endParaRPr>
          </a:p>
        </p:txBody>
      </p:sp>
      <p:pic>
        <p:nvPicPr>
          <p:cNvPr id="585" name="Google Shape;585;p66"/>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586" name="Google Shape;586;p66"/>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587" name="Google Shape;587;p66"/>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588" name="Google Shape;588;p66"/>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589" name="Google Shape;589;p66"/>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590" name="Google Shape;590;p66"/>
          <p:cNvPicPr preferRelativeResize="0"/>
          <p:nvPr/>
        </p:nvPicPr>
        <p:blipFill>
          <a:blip r:embed="rId9">
            <a:alphaModFix/>
          </a:blip>
          <a:stretch>
            <a:fillRect/>
          </a:stretch>
        </p:blipFill>
        <p:spPr>
          <a:xfrm>
            <a:off x="4030050" y="4550925"/>
            <a:ext cx="2512800" cy="329808"/>
          </a:xfrm>
          <a:prstGeom prst="rect">
            <a:avLst/>
          </a:prstGeom>
          <a:noFill/>
          <a:ln>
            <a:noFill/>
          </a:ln>
        </p:spPr>
      </p:pic>
      <p:pic>
        <p:nvPicPr>
          <p:cNvPr id="591" name="Google Shape;591;p66"/>
          <p:cNvPicPr preferRelativeResize="0"/>
          <p:nvPr/>
        </p:nvPicPr>
        <p:blipFill>
          <a:blip r:embed="rId10">
            <a:alphaModFix/>
          </a:blip>
          <a:stretch>
            <a:fillRect/>
          </a:stretch>
        </p:blipFill>
        <p:spPr>
          <a:xfrm>
            <a:off x="7729125" y="267563"/>
            <a:ext cx="356625" cy="2139750"/>
          </a:xfrm>
          <a:prstGeom prst="rect">
            <a:avLst/>
          </a:prstGeom>
          <a:noFill/>
          <a:ln>
            <a:noFill/>
          </a:ln>
        </p:spPr>
      </p:pic>
      <p:pic>
        <p:nvPicPr>
          <p:cNvPr id="592" name="Google Shape;592;p66"/>
          <p:cNvPicPr preferRelativeResize="0"/>
          <p:nvPr/>
        </p:nvPicPr>
        <p:blipFill>
          <a:blip r:embed="rId11">
            <a:alphaModFix/>
          </a:blip>
          <a:stretch>
            <a:fillRect/>
          </a:stretch>
        </p:blipFill>
        <p:spPr>
          <a:xfrm>
            <a:off x="5307125" y="557400"/>
            <a:ext cx="300125" cy="3096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67"/>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598" name="Google Shape;598;p67"/>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599" name="Google Shape;599;p67"/>
          <p:cNvSpPr txBox="1"/>
          <p:nvPr/>
        </p:nvSpPr>
        <p:spPr>
          <a:xfrm>
            <a:off x="270525" y="2405100"/>
            <a:ext cx="34686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5 Down:</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Nora wants to experience a life where she is not stuck and is _____. (p. 84)</a:t>
            </a:r>
            <a:endParaRPr sz="2600">
              <a:latin typeface="Barlow"/>
              <a:ea typeface="Barlow"/>
              <a:cs typeface="Barlow"/>
              <a:sym typeface="Barlow"/>
            </a:endParaRPr>
          </a:p>
        </p:txBody>
      </p:sp>
      <p:pic>
        <p:nvPicPr>
          <p:cNvPr id="600" name="Google Shape;600;p67"/>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601" name="Google Shape;601;p67"/>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602" name="Google Shape;602;p67"/>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603" name="Google Shape;603;p67"/>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604" name="Google Shape;604;p67"/>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605" name="Google Shape;605;p67"/>
          <p:cNvPicPr preferRelativeResize="0"/>
          <p:nvPr/>
        </p:nvPicPr>
        <p:blipFill>
          <a:blip r:embed="rId9">
            <a:alphaModFix/>
          </a:blip>
          <a:stretch>
            <a:fillRect/>
          </a:stretch>
        </p:blipFill>
        <p:spPr>
          <a:xfrm>
            <a:off x="4030050" y="4550925"/>
            <a:ext cx="2512800" cy="329808"/>
          </a:xfrm>
          <a:prstGeom prst="rect">
            <a:avLst/>
          </a:prstGeom>
          <a:noFill/>
          <a:ln>
            <a:noFill/>
          </a:ln>
        </p:spPr>
      </p:pic>
      <p:pic>
        <p:nvPicPr>
          <p:cNvPr id="606" name="Google Shape;606;p67"/>
          <p:cNvPicPr preferRelativeResize="0"/>
          <p:nvPr/>
        </p:nvPicPr>
        <p:blipFill>
          <a:blip r:embed="rId10">
            <a:alphaModFix/>
          </a:blip>
          <a:stretch>
            <a:fillRect/>
          </a:stretch>
        </p:blipFill>
        <p:spPr>
          <a:xfrm>
            <a:off x="7729125" y="267563"/>
            <a:ext cx="356625" cy="2139750"/>
          </a:xfrm>
          <a:prstGeom prst="rect">
            <a:avLst/>
          </a:prstGeom>
          <a:noFill/>
          <a:ln>
            <a:noFill/>
          </a:ln>
        </p:spPr>
      </p:pic>
      <p:pic>
        <p:nvPicPr>
          <p:cNvPr id="607" name="Google Shape;607;p67"/>
          <p:cNvPicPr preferRelativeResize="0"/>
          <p:nvPr/>
        </p:nvPicPr>
        <p:blipFill>
          <a:blip r:embed="rId11">
            <a:alphaModFix/>
          </a:blip>
          <a:stretch>
            <a:fillRect/>
          </a:stretch>
        </p:blipFill>
        <p:spPr>
          <a:xfrm>
            <a:off x="5307125" y="557400"/>
            <a:ext cx="300125" cy="3096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68"/>
          <p:cNvPicPr preferRelativeResize="0"/>
          <p:nvPr/>
        </p:nvPicPr>
        <p:blipFill>
          <a:blip r:embed="rId3">
            <a:alphaModFix/>
          </a:blip>
          <a:stretch>
            <a:fillRect/>
          </a:stretch>
        </p:blipFill>
        <p:spPr>
          <a:xfrm>
            <a:off x="4030050" y="152400"/>
            <a:ext cx="4775860" cy="4838700"/>
          </a:xfrm>
          <a:prstGeom prst="rect">
            <a:avLst/>
          </a:prstGeom>
          <a:noFill/>
          <a:ln>
            <a:noFill/>
          </a:ln>
        </p:spPr>
      </p:pic>
      <p:sp>
        <p:nvSpPr>
          <p:cNvPr id="613" name="Google Shape;613;p68"/>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Speakers		Swimmer</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Twentyeight	Olympics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Microphone	Zebrafish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Facetime		Successful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Swimmer		Portugal</a:t>
            </a:r>
            <a:endParaRPr sz="1600">
              <a:latin typeface="Barlow"/>
              <a:ea typeface="Barlow"/>
              <a:cs typeface="Barlow"/>
              <a:sym typeface="Barlow"/>
            </a:endParaRPr>
          </a:p>
        </p:txBody>
      </p:sp>
      <p:sp>
        <p:nvSpPr>
          <p:cNvPr id="614" name="Google Shape;614;p68"/>
          <p:cNvSpPr txBox="1"/>
          <p:nvPr/>
        </p:nvSpPr>
        <p:spPr>
          <a:xfrm>
            <a:off x="270525" y="2405100"/>
            <a:ext cx="34686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Barlow"/>
                <a:ea typeface="Barlow"/>
                <a:cs typeface="Barlow"/>
                <a:sym typeface="Barlow"/>
              </a:rPr>
              <a:t>5 Down:</a:t>
            </a:r>
            <a:endParaRPr sz="2600">
              <a:latin typeface="Barlow"/>
              <a:ea typeface="Barlow"/>
              <a:cs typeface="Barlow"/>
              <a:sym typeface="Barlow"/>
            </a:endParaRPr>
          </a:p>
          <a:p>
            <a:pPr marL="0" lvl="0" indent="0" algn="l" rtl="0">
              <a:spcBef>
                <a:spcPts val="0"/>
              </a:spcBef>
              <a:spcAft>
                <a:spcPts val="0"/>
              </a:spcAft>
              <a:buNone/>
            </a:pPr>
            <a:r>
              <a:rPr lang="en" sz="2600">
                <a:latin typeface="Barlow"/>
                <a:ea typeface="Barlow"/>
                <a:cs typeface="Barlow"/>
                <a:sym typeface="Barlow"/>
              </a:rPr>
              <a:t>Nora wants to experience a life where she is not stuck and is _____. (p. 84)</a:t>
            </a:r>
            <a:endParaRPr sz="2600">
              <a:latin typeface="Barlow"/>
              <a:ea typeface="Barlow"/>
              <a:cs typeface="Barlow"/>
              <a:sym typeface="Barlow"/>
            </a:endParaRPr>
          </a:p>
        </p:txBody>
      </p:sp>
      <p:pic>
        <p:nvPicPr>
          <p:cNvPr id="615" name="Google Shape;615;p68"/>
          <p:cNvPicPr preferRelativeResize="0"/>
          <p:nvPr/>
        </p:nvPicPr>
        <p:blipFill>
          <a:blip r:embed="rId4">
            <a:alphaModFix/>
          </a:blip>
          <a:stretch>
            <a:fillRect/>
          </a:stretch>
        </p:blipFill>
        <p:spPr>
          <a:xfrm>
            <a:off x="4336625" y="548150"/>
            <a:ext cx="2512800" cy="341975"/>
          </a:xfrm>
          <a:prstGeom prst="rect">
            <a:avLst/>
          </a:prstGeom>
          <a:noFill/>
          <a:ln>
            <a:noFill/>
          </a:ln>
        </p:spPr>
      </p:pic>
      <p:pic>
        <p:nvPicPr>
          <p:cNvPr id="616" name="Google Shape;616;p68"/>
          <p:cNvPicPr preferRelativeResize="0"/>
          <p:nvPr/>
        </p:nvPicPr>
        <p:blipFill>
          <a:blip r:embed="rId5">
            <a:alphaModFix/>
          </a:blip>
          <a:stretch>
            <a:fillRect/>
          </a:stretch>
        </p:blipFill>
        <p:spPr>
          <a:xfrm>
            <a:off x="4665950" y="1179400"/>
            <a:ext cx="2512800" cy="316073"/>
          </a:xfrm>
          <a:prstGeom prst="rect">
            <a:avLst/>
          </a:prstGeom>
          <a:noFill/>
          <a:ln>
            <a:noFill/>
          </a:ln>
        </p:spPr>
      </p:pic>
      <p:pic>
        <p:nvPicPr>
          <p:cNvPr id="617" name="Google Shape;617;p68"/>
          <p:cNvPicPr preferRelativeResize="0"/>
          <p:nvPr/>
        </p:nvPicPr>
        <p:blipFill>
          <a:blip r:embed="rId6">
            <a:alphaModFix/>
          </a:blip>
          <a:stretch>
            <a:fillRect/>
          </a:stretch>
        </p:blipFill>
        <p:spPr>
          <a:xfrm>
            <a:off x="6230875" y="1784750"/>
            <a:ext cx="2465385" cy="316075"/>
          </a:xfrm>
          <a:prstGeom prst="rect">
            <a:avLst/>
          </a:prstGeom>
          <a:noFill/>
          <a:ln>
            <a:noFill/>
          </a:ln>
        </p:spPr>
      </p:pic>
      <p:pic>
        <p:nvPicPr>
          <p:cNvPr id="618" name="Google Shape;618;p68"/>
          <p:cNvPicPr preferRelativeResize="0"/>
          <p:nvPr/>
        </p:nvPicPr>
        <p:blipFill>
          <a:blip r:embed="rId7">
            <a:alphaModFix/>
          </a:blip>
          <a:stretch>
            <a:fillRect/>
          </a:stretch>
        </p:blipFill>
        <p:spPr>
          <a:xfrm>
            <a:off x="4336625" y="2995450"/>
            <a:ext cx="3468700" cy="341975"/>
          </a:xfrm>
          <a:prstGeom prst="rect">
            <a:avLst/>
          </a:prstGeom>
          <a:noFill/>
          <a:ln>
            <a:noFill/>
          </a:ln>
        </p:spPr>
      </p:pic>
      <p:pic>
        <p:nvPicPr>
          <p:cNvPr id="619" name="Google Shape;619;p68"/>
          <p:cNvPicPr preferRelativeResize="0"/>
          <p:nvPr/>
        </p:nvPicPr>
        <p:blipFill>
          <a:blip r:embed="rId8">
            <a:alphaModFix/>
          </a:blip>
          <a:stretch>
            <a:fillRect/>
          </a:stretch>
        </p:blipFill>
        <p:spPr>
          <a:xfrm>
            <a:off x="4690675" y="3950350"/>
            <a:ext cx="2760600" cy="303650"/>
          </a:xfrm>
          <a:prstGeom prst="rect">
            <a:avLst/>
          </a:prstGeom>
          <a:noFill/>
          <a:ln>
            <a:noFill/>
          </a:ln>
        </p:spPr>
      </p:pic>
      <p:pic>
        <p:nvPicPr>
          <p:cNvPr id="620" name="Google Shape;620;p68"/>
          <p:cNvPicPr preferRelativeResize="0"/>
          <p:nvPr/>
        </p:nvPicPr>
        <p:blipFill>
          <a:blip r:embed="rId9">
            <a:alphaModFix/>
          </a:blip>
          <a:stretch>
            <a:fillRect/>
          </a:stretch>
        </p:blipFill>
        <p:spPr>
          <a:xfrm>
            <a:off x="4030050" y="4550925"/>
            <a:ext cx="2512800" cy="329808"/>
          </a:xfrm>
          <a:prstGeom prst="rect">
            <a:avLst/>
          </a:prstGeom>
          <a:noFill/>
          <a:ln>
            <a:noFill/>
          </a:ln>
        </p:spPr>
      </p:pic>
      <p:pic>
        <p:nvPicPr>
          <p:cNvPr id="621" name="Google Shape;621;p68"/>
          <p:cNvPicPr preferRelativeResize="0"/>
          <p:nvPr/>
        </p:nvPicPr>
        <p:blipFill>
          <a:blip r:embed="rId10">
            <a:alphaModFix/>
          </a:blip>
          <a:stretch>
            <a:fillRect/>
          </a:stretch>
        </p:blipFill>
        <p:spPr>
          <a:xfrm>
            <a:off x="7729125" y="267563"/>
            <a:ext cx="356625" cy="2139750"/>
          </a:xfrm>
          <a:prstGeom prst="rect">
            <a:avLst/>
          </a:prstGeom>
          <a:noFill/>
          <a:ln>
            <a:noFill/>
          </a:ln>
        </p:spPr>
      </p:pic>
      <p:pic>
        <p:nvPicPr>
          <p:cNvPr id="622" name="Google Shape;622;p68"/>
          <p:cNvPicPr preferRelativeResize="0"/>
          <p:nvPr/>
        </p:nvPicPr>
        <p:blipFill>
          <a:blip r:embed="rId11">
            <a:alphaModFix/>
          </a:blip>
          <a:stretch>
            <a:fillRect/>
          </a:stretch>
        </p:blipFill>
        <p:spPr>
          <a:xfrm>
            <a:off x="5307125" y="557400"/>
            <a:ext cx="300125" cy="3096025"/>
          </a:xfrm>
          <a:prstGeom prst="rect">
            <a:avLst/>
          </a:prstGeom>
          <a:noFill/>
          <a:ln>
            <a:noFill/>
          </a:ln>
        </p:spPr>
      </p:pic>
      <p:pic>
        <p:nvPicPr>
          <p:cNvPr id="623" name="Google Shape;623;p68"/>
          <p:cNvPicPr preferRelativeResize="0"/>
          <p:nvPr/>
        </p:nvPicPr>
        <p:blipFill>
          <a:blip r:embed="rId12">
            <a:alphaModFix/>
          </a:blip>
          <a:stretch>
            <a:fillRect/>
          </a:stretch>
        </p:blipFill>
        <p:spPr>
          <a:xfrm>
            <a:off x="6217950" y="1784750"/>
            <a:ext cx="356625" cy="3096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9"/>
          <p:cNvSpPr/>
          <p:nvPr/>
        </p:nvSpPr>
        <p:spPr>
          <a:xfrm>
            <a:off x="5683825" y="948425"/>
            <a:ext cx="3315900" cy="2077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9"/>
          <p:cNvSpPr/>
          <p:nvPr/>
        </p:nvSpPr>
        <p:spPr>
          <a:xfrm>
            <a:off x="200175" y="2648025"/>
            <a:ext cx="3315900" cy="207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9"/>
          <p:cNvSpPr txBox="1"/>
          <p:nvPr/>
        </p:nvSpPr>
        <p:spPr>
          <a:xfrm>
            <a:off x="2494950" y="209525"/>
            <a:ext cx="462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2"/>
                </a:solidFill>
                <a:latin typeface="Commissioner"/>
                <a:ea typeface="Commissioner"/>
                <a:cs typeface="Commissioner"/>
                <a:sym typeface="Commissioner"/>
              </a:rPr>
              <a:t>Would you Rather…</a:t>
            </a:r>
            <a:endParaRPr sz="3600" b="1">
              <a:solidFill>
                <a:schemeClr val="dk2"/>
              </a:solidFill>
              <a:latin typeface="Commissioner"/>
              <a:ea typeface="Commissioner"/>
              <a:cs typeface="Commissioner"/>
              <a:sym typeface="Commissioner"/>
            </a:endParaRPr>
          </a:p>
        </p:txBody>
      </p:sp>
      <p:sp>
        <p:nvSpPr>
          <p:cNvPr id="631" name="Google Shape;631;p69"/>
          <p:cNvSpPr txBox="1">
            <a:spLocks noGrp="1"/>
          </p:cNvSpPr>
          <p:nvPr>
            <p:ph type="subTitle" idx="1"/>
          </p:nvPr>
        </p:nvSpPr>
        <p:spPr>
          <a:xfrm>
            <a:off x="409714" y="3133788"/>
            <a:ext cx="2896800" cy="1042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700">
                <a:latin typeface="Barlow"/>
                <a:ea typeface="Barlow"/>
                <a:cs typeface="Barlow"/>
                <a:sym typeface="Barlow"/>
              </a:rPr>
              <a:t>Be able to play every musical instrument </a:t>
            </a:r>
            <a:endParaRPr sz="2700">
              <a:latin typeface="Barlow"/>
              <a:ea typeface="Barlow"/>
              <a:cs typeface="Barlow"/>
              <a:sym typeface="Barlow"/>
            </a:endParaRPr>
          </a:p>
        </p:txBody>
      </p:sp>
      <p:sp>
        <p:nvSpPr>
          <p:cNvPr id="632" name="Google Shape;632;p69"/>
          <p:cNvSpPr txBox="1">
            <a:spLocks noGrp="1"/>
          </p:cNvSpPr>
          <p:nvPr>
            <p:ph type="subTitle" idx="2"/>
          </p:nvPr>
        </p:nvSpPr>
        <p:spPr>
          <a:xfrm>
            <a:off x="5892486" y="1616923"/>
            <a:ext cx="2898600" cy="1042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700">
                <a:latin typeface="Barlow"/>
                <a:ea typeface="Barlow"/>
                <a:cs typeface="Barlow"/>
                <a:sym typeface="Barlow"/>
              </a:rPr>
              <a:t>Master every type of sport?</a:t>
            </a:r>
            <a:endParaRPr sz="2700">
              <a:latin typeface="Barlow"/>
              <a:ea typeface="Barlow"/>
              <a:cs typeface="Barlow"/>
              <a:sym typeface="Barlow"/>
            </a:endParaRPr>
          </a:p>
        </p:txBody>
      </p:sp>
      <p:sp>
        <p:nvSpPr>
          <p:cNvPr id="633" name="Google Shape;633;p69"/>
          <p:cNvSpPr txBox="1"/>
          <p:nvPr/>
        </p:nvSpPr>
        <p:spPr>
          <a:xfrm>
            <a:off x="4246400" y="2278500"/>
            <a:ext cx="70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chemeClr val="dk2"/>
                </a:solidFill>
                <a:latin typeface="Barlow"/>
                <a:ea typeface="Barlow"/>
                <a:cs typeface="Barlow"/>
                <a:sym typeface="Barlow"/>
              </a:rPr>
              <a:t>or</a:t>
            </a:r>
            <a:endParaRPr sz="3600">
              <a:solidFill>
                <a:schemeClr val="dk2"/>
              </a:solidFill>
              <a:latin typeface="Barlow"/>
              <a:ea typeface="Barlow"/>
              <a:cs typeface="Barlow"/>
              <a:sym typeface="Barlow"/>
            </a:endParaRPr>
          </a:p>
        </p:txBody>
      </p:sp>
      <p:pic>
        <p:nvPicPr>
          <p:cNvPr id="634" name="Google Shape;634;p69"/>
          <p:cNvPicPr preferRelativeResize="0"/>
          <p:nvPr/>
        </p:nvPicPr>
        <p:blipFill>
          <a:blip r:embed="rId3">
            <a:alphaModFix/>
          </a:blip>
          <a:stretch>
            <a:fillRect/>
          </a:stretch>
        </p:blipFill>
        <p:spPr>
          <a:xfrm>
            <a:off x="200175" y="364350"/>
            <a:ext cx="1865350" cy="1397275"/>
          </a:xfrm>
          <a:prstGeom prst="rect">
            <a:avLst/>
          </a:prstGeom>
          <a:noFill/>
          <a:ln>
            <a:noFill/>
          </a:ln>
        </p:spPr>
      </p:pic>
      <p:pic>
        <p:nvPicPr>
          <p:cNvPr id="635" name="Google Shape;635;p69"/>
          <p:cNvPicPr preferRelativeResize="0"/>
          <p:nvPr/>
        </p:nvPicPr>
        <p:blipFill>
          <a:blip r:embed="rId4">
            <a:alphaModFix/>
          </a:blip>
          <a:stretch>
            <a:fillRect/>
          </a:stretch>
        </p:blipFill>
        <p:spPr>
          <a:xfrm>
            <a:off x="6965250" y="3329118"/>
            <a:ext cx="2040250" cy="15301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0"/>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Homework!</a:t>
            </a:r>
            <a:endParaRPr/>
          </a:p>
        </p:txBody>
      </p:sp>
      <p:sp>
        <p:nvSpPr>
          <p:cNvPr id="641" name="Google Shape;641;p70"/>
          <p:cNvSpPr/>
          <p:nvPr/>
        </p:nvSpPr>
        <p:spPr>
          <a:xfrm>
            <a:off x="414800" y="1081975"/>
            <a:ext cx="3625200" cy="3521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0"/>
          <p:cNvSpPr txBox="1">
            <a:spLocks noGrp="1"/>
          </p:cNvSpPr>
          <p:nvPr>
            <p:ph type="subTitle" idx="4294967295"/>
          </p:nvPr>
        </p:nvSpPr>
        <p:spPr>
          <a:xfrm>
            <a:off x="997961" y="1569501"/>
            <a:ext cx="2763600" cy="2686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a:latin typeface="Barlow"/>
                <a:ea typeface="Barlow"/>
                <a:cs typeface="Barlow"/>
                <a:sym typeface="Barlow"/>
              </a:rPr>
              <a:t>Read pages 102-123 </a:t>
            </a:r>
            <a:endParaRPr sz="2300">
              <a:latin typeface="Barlow"/>
              <a:ea typeface="Barlow"/>
              <a:cs typeface="Barlow"/>
              <a:sym typeface="Barlow"/>
            </a:endParaRPr>
          </a:p>
          <a:p>
            <a:pPr marL="457200" lvl="0" indent="-374650" algn="l" rtl="0">
              <a:spcBef>
                <a:spcPts val="1200"/>
              </a:spcBef>
              <a:spcAft>
                <a:spcPts val="0"/>
              </a:spcAft>
              <a:buSzPts val="2300"/>
              <a:buFont typeface="Barlow"/>
              <a:buChar char="●"/>
            </a:pPr>
            <a:r>
              <a:rPr lang="en" sz="2300">
                <a:latin typeface="Barlow"/>
                <a:ea typeface="Barlow"/>
                <a:cs typeface="Barlow"/>
                <a:sym typeface="Barlow"/>
              </a:rPr>
              <a:t>Peppermint Tea</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The Tree That Is Our Life</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System Error</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Svalbard</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Hugo Lefevre</a:t>
            </a:r>
            <a:endParaRPr sz="2300">
              <a:latin typeface="Barlow"/>
              <a:ea typeface="Barlow"/>
              <a:cs typeface="Barlow"/>
              <a:sym typeface="Barlow"/>
            </a:endParaRPr>
          </a:p>
        </p:txBody>
      </p:sp>
      <p:sp>
        <p:nvSpPr>
          <p:cNvPr id="643" name="Google Shape;643;p70"/>
          <p:cNvSpPr/>
          <p:nvPr/>
        </p:nvSpPr>
        <p:spPr>
          <a:xfrm>
            <a:off x="5072000" y="1158175"/>
            <a:ext cx="3625200" cy="3444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0"/>
          <p:cNvSpPr txBox="1">
            <a:spLocks noGrp="1"/>
          </p:cNvSpPr>
          <p:nvPr>
            <p:ph type="subTitle" idx="4294967295"/>
          </p:nvPr>
        </p:nvSpPr>
        <p:spPr>
          <a:xfrm>
            <a:off x="5667142" y="1446196"/>
            <a:ext cx="2763600" cy="2628600"/>
          </a:xfrm>
          <a:prstGeom prst="rect">
            <a:avLst/>
          </a:prstGeom>
        </p:spPr>
        <p:txBody>
          <a:bodyPr spcFirstLastPara="1" wrap="square" lIns="0" tIns="0" rIns="0" bIns="0" anchor="ctr" anchorCtr="0">
            <a:noAutofit/>
          </a:bodyPr>
          <a:lstStyle/>
          <a:p>
            <a:pPr marL="0" lvl="0" indent="0" algn="l" rtl="0">
              <a:spcBef>
                <a:spcPts val="0"/>
              </a:spcBef>
              <a:spcAft>
                <a:spcPts val="1200"/>
              </a:spcAft>
              <a:buNone/>
            </a:pPr>
            <a:r>
              <a:rPr lang="en" sz="3200">
                <a:latin typeface="Barlow"/>
                <a:ea typeface="Barlow"/>
                <a:cs typeface="Barlow"/>
                <a:sym typeface="Barlow"/>
              </a:rPr>
              <a:t>Worksheet A, Worksheet B, and Crossword!</a:t>
            </a:r>
            <a:endParaRPr sz="3200">
              <a:latin typeface="Barlow"/>
              <a:ea typeface="Barlow"/>
              <a:cs typeface="Barlow"/>
              <a:sym typeface="Barlow"/>
            </a:endParaRPr>
          </a:p>
        </p:txBody>
      </p:sp>
      <p:sp>
        <p:nvSpPr>
          <p:cNvPr id="645" name="Google Shape;645;p70"/>
          <p:cNvSpPr txBox="1">
            <a:spLocks noGrp="1"/>
          </p:cNvSpPr>
          <p:nvPr>
            <p:ph type="subTitle" idx="4294967295"/>
          </p:nvPr>
        </p:nvSpPr>
        <p:spPr>
          <a:xfrm>
            <a:off x="3350550" y="4603075"/>
            <a:ext cx="2442900" cy="3468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2300">
                <a:latin typeface="Barlow"/>
                <a:ea typeface="Barlow"/>
                <a:cs typeface="Barlow"/>
                <a:sym typeface="Barlow"/>
              </a:rPr>
              <a:t>Happy reading :)</a:t>
            </a:r>
            <a:endParaRPr sz="2300">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txBox="1">
            <a:spLocks noGrp="1"/>
          </p:cNvSpPr>
          <p:nvPr>
            <p:ph type="title"/>
          </p:nvPr>
        </p:nvSpPr>
        <p:spPr>
          <a:xfrm>
            <a:off x="2445775" y="202773"/>
            <a:ext cx="4864500" cy="645000"/>
          </a:xfrm>
          <a:prstGeom prst="rect">
            <a:avLst/>
          </a:prstGeom>
        </p:spPr>
        <p:txBody>
          <a:bodyPr spcFirstLastPara="1" wrap="square" lIns="0" tIns="0" rIns="0" bIns="0" anchor="t" anchorCtr="0">
            <a:noAutofit/>
          </a:bodyPr>
          <a:lstStyle/>
          <a:p>
            <a:pPr marL="0" lvl="0" indent="0" algn="ctr" rtl="0">
              <a:spcBef>
                <a:spcPts val="0"/>
              </a:spcBef>
              <a:spcAft>
                <a:spcPts val="0"/>
              </a:spcAft>
              <a:buSzPts val="4700"/>
              <a:buNone/>
            </a:pPr>
            <a:r>
              <a:rPr lang="en"/>
              <a:t>Characters</a:t>
            </a:r>
            <a:endParaRPr/>
          </a:p>
        </p:txBody>
      </p:sp>
      <p:sp>
        <p:nvSpPr>
          <p:cNvPr id="338" name="Google Shape;338;p38"/>
          <p:cNvSpPr txBox="1">
            <a:spLocks noGrp="1"/>
          </p:cNvSpPr>
          <p:nvPr>
            <p:ph type="subTitle" idx="1"/>
          </p:nvPr>
        </p:nvSpPr>
        <p:spPr>
          <a:xfrm>
            <a:off x="657625" y="978525"/>
            <a:ext cx="8440800" cy="13692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Font typeface="Barlow"/>
              <a:buChar char="●"/>
            </a:pPr>
            <a:r>
              <a:rPr lang="en" sz="1900">
                <a:latin typeface="Barlow"/>
                <a:ea typeface="Barlow"/>
                <a:cs typeface="Barlow"/>
                <a:sym typeface="Barlow"/>
              </a:rPr>
              <a:t>Nora: in this her successful life, she is a former Olympic swimmer, donates to charity, is very healthy and is about to speak at a conference. </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Mrs. Elm: The Midnight Librarian</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Nadia: Nora’s father’s new wife and former mistress. She is the mother of a Ukrainian Olympic swimmer. She is the love of her father’s life.</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Dad: in this life he is alive. He is very healthy and happy. He cheated on Nora’s mother with Nadia in 2011. </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Sally: Dad and Nadia’s family pet, who Nora assumes is a dog</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Joe: clean-shaven and supportive older brother to Nora</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Priya: works for Gulliver Research, who was organizing the conference</a:t>
            </a:r>
            <a:endParaRPr sz="1900">
              <a:latin typeface="Barlow"/>
              <a:ea typeface="Barlow"/>
              <a:cs typeface="Barlow"/>
              <a:sym typeface="Barlow"/>
            </a:endParaRPr>
          </a:p>
          <a:p>
            <a:pPr marL="457200" lvl="0" indent="-381000" algn="l" rtl="0">
              <a:spcBef>
                <a:spcPts val="0"/>
              </a:spcBef>
              <a:spcAft>
                <a:spcPts val="0"/>
              </a:spcAft>
              <a:buSzPts val="2400"/>
              <a:buFont typeface="Barlow"/>
              <a:buChar char="●"/>
            </a:pPr>
            <a:r>
              <a:rPr lang="en" sz="1900">
                <a:latin typeface="Barlow"/>
                <a:ea typeface="Barlow"/>
                <a:cs typeface="Barlow"/>
                <a:sym typeface="Barlow"/>
              </a:rPr>
              <a:t>Rory: works for Celebrity Speakers. Supposedly, he and Nora know each other</a:t>
            </a:r>
            <a:endParaRPr sz="1900">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9"/>
          <p:cNvSpPr txBox="1">
            <a:spLocks noGrp="1"/>
          </p:cNvSpPr>
          <p:nvPr>
            <p:ph type="title" idx="6"/>
          </p:nvPr>
        </p:nvSpPr>
        <p:spPr>
          <a:xfrm>
            <a:off x="713250" y="2409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800"/>
              <a:t>Fish Tank</a:t>
            </a:r>
            <a:endParaRPr sz="3800"/>
          </a:p>
        </p:txBody>
      </p:sp>
      <p:pic>
        <p:nvPicPr>
          <p:cNvPr id="344" name="Google Shape;344;p39"/>
          <p:cNvPicPr preferRelativeResize="0"/>
          <p:nvPr/>
        </p:nvPicPr>
        <p:blipFill rotWithShape="1">
          <a:blip r:embed="rId3">
            <a:alphaModFix/>
          </a:blip>
          <a:srcRect l="27672"/>
          <a:stretch/>
        </p:blipFill>
        <p:spPr>
          <a:xfrm>
            <a:off x="1502813" y="1151250"/>
            <a:ext cx="2147300" cy="1683650"/>
          </a:xfrm>
          <a:prstGeom prst="rect">
            <a:avLst/>
          </a:prstGeom>
          <a:noFill/>
          <a:ln>
            <a:noFill/>
          </a:ln>
        </p:spPr>
      </p:pic>
      <p:pic>
        <p:nvPicPr>
          <p:cNvPr id="345" name="Google Shape;345;p39"/>
          <p:cNvPicPr preferRelativeResize="0"/>
          <p:nvPr/>
        </p:nvPicPr>
        <p:blipFill>
          <a:blip r:embed="rId4">
            <a:alphaModFix/>
          </a:blip>
          <a:stretch>
            <a:fillRect/>
          </a:stretch>
        </p:blipFill>
        <p:spPr>
          <a:xfrm>
            <a:off x="5766550" y="1069138"/>
            <a:ext cx="2466975" cy="1847850"/>
          </a:xfrm>
          <a:prstGeom prst="rect">
            <a:avLst/>
          </a:prstGeom>
          <a:noFill/>
          <a:ln>
            <a:noFill/>
          </a:ln>
        </p:spPr>
      </p:pic>
      <p:pic>
        <p:nvPicPr>
          <p:cNvPr id="346" name="Google Shape;346;p39"/>
          <p:cNvPicPr preferRelativeResize="0"/>
          <p:nvPr/>
        </p:nvPicPr>
        <p:blipFill>
          <a:blip r:embed="rId5">
            <a:alphaModFix/>
          </a:blip>
          <a:stretch>
            <a:fillRect/>
          </a:stretch>
        </p:blipFill>
        <p:spPr>
          <a:xfrm>
            <a:off x="1198475" y="3358013"/>
            <a:ext cx="3152775" cy="1447800"/>
          </a:xfrm>
          <a:prstGeom prst="rect">
            <a:avLst/>
          </a:prstGeom>
          <a:noFill/>
          <a:ln>
            <a:noFill/>
          </a:ln>
        </p:spPr>
      </p:pic>
      <p:pic>
        <p:nvPicPr>
          <p:cNvPr id="347" name="Google Shape;347;p39"/>
          <p:cNvPicPr preferRelativeResize="0"/>
          <p:nvPr/>
        </p:nvPicPr>
        <p:blipFill>
          <a:blip r:embed="rId6">
            <a:alphaModFix/>
          </a:blip>
          <a:stretch>
            <a:fillRect/>
          </a:stretch>
        </p:blipFill>
        <p:spPr>
          <a:xfrm>
            <a:off x="5127200" y="3210375"/>
            <a:ext cx="2619375"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0"/>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The Last Update That Nora Had Posted Before She Found Herself Between Life and Death </a:t>
            </a:r>
            <a:endParaRPr/>
          </a:p>
        </p:txBody>
      </p:sp>
      <p:pic>
        <p:nvPicPr>
          <p:cNvPr id="353" name="Google Shape;353;p40"/>
          <p:cNvPicPr preferRelativeResize="0"/>
          <p:nvPr/>
        </p:nvPicPr>
        <p:blipFill>
          <a:blip r:embed="rId3">
            <a:alphaModFix/>
          </a:blip>
          <a:stretch>
            <a:fillRect/>
          </a:stretch>
        </p:blipFill>
        <p:spPr>
          <a:xfrm>
            <a:off x="2402775" y="2194025"/>
            <a:ext cx="4338450" cy="242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1"/>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The Successful Life</a:t>
            </a:r>
            <a:endParaRPr/>
          </a:p>
        </p:txBody>
      </p:sp>
      <p:pic>
        <p:nvPicPr>
          <p:cNvPr id="359" name="Google Shape;359;p41"/>
          <p:cNvPicPr preferRelativeResize="0"/>
          <p:nvPr/>
        </p:nvPicPr>
        <p:blipFill>
          <a:blip r:embed="rId3">
            <a:alphaModFix/>
          </a:blip>
          <a:stretch>
            <a:fillRect/>
          </a:stretch>
        </p:blipFill>
        <p:spPr>
          <a:xfrm>
            <a:off x="332775" y="570800"/>
            <a:ext cx="1993825" cy="1993825"/>
          </a:xfrm>
          <a:prstGeom prst="rect">
            <a:avLst/>
          </a:prstGeom>
          <a:noFill/>
          <a:ln>
            <a:noFill/>
          </a:ln>
        </p:spPr>
      </p:pic>
      <p:pic>
        <p:nvPicPr>
          <p:cNvPr id="360" name="Google Shape;360;p41"/>
          <p:cNvPicPr preferRelativeResize="0"/>
          <p:nvPr/>
        </p:nvPicPr>
        <p:blipFill>
          <a:blip r:embed="rId4">
            <a:alphaModFix/>
          </a:blip>
          <a:stretch>
            <a:fillRect/>
          </a:stretch>
        </p:blipFill>
        <p:spPr>
          <a:xfrm>
            <a:off x="3542850" y="1608375"/>
            <a:ext cx="1914525" cy="2390775"/>
          </a:xfrm>
          <a:prstGeom prst="rect">
            <a:avLst/>
          </a:prstGeom>
          <a:noFill/>
          <a:ln>
            <a:noFill/>
          </a:ln>
        </p:spPr>
      </p:pic>
      <p:pic>
        <p:nvPicPr>
          <p:cNvPr id="361" name="Google Shape;361;p41"/>
          <p:cNvPicPr preferRelativeResize="0"/>
          <p:nvPr/>
        </p:nvPicPr>
        <p:blipFill>
          <a:blip r:embed="rId5">
            <a:alphaModFix/>
          </a:blip>
          <a:stretch>
            <a:fillRect/>
          </a:stretch>
        </p:blipFill>
        <p:spPr>
          <a:xfrm>
            <a:off x="6673613" y="496150"/>
            <a:ext cx="2143125" cy="2143125"/>
          </a:xfrm>
          <a:prstGeom prst="rect">
            <a:avLst/>
          </a:prstGeom>
          <a:noFill/>
          <a:ln>
            <a:noFill/>
          </a:ln>
        </p:spPr>
      </p:pic>
      <p:pic>
        <p:nvPicPr>
          <p:cNvPr id="362" name="Google Shape;362;p41"/>
          <p:cNvPicPr preferRelativeResize="0"/>
          <p:nvPr/>
        </p:nvPicPr>
        <p:blipFill>
          <a:blip r:embed="rId6">
            <a:alphaModFix/>
          </a:blip>
          <a:stretch>
            <a:fillRect/>
          </a:stretch>
        </p:blipFill>
        <p:spPr>
          <a:xfrm>
            <a:off x="372428" y="2932300"/>
            <a:ext cx="1914525" cy="1914525"/>
          </a:xfrm>
          <a:prstGeom prst="rect">
            <a:avLst/>
          </a:prstGeom>
          <a:noFill/>
          <a:ln>
            <a:noFill/>
          </a:ln>
        </p:spPr>
      </p:pic>
      <p:pic>
        <p:nvPicPr>
          <p:cNvPr id="363" name="Google Shape;363;p41"/>
          <p:cNvPicPr preferRelativeResize="0"/>
          <p:nvPr/>
        </p:nvPicPr>
        <p:blipFill>
          <a:blip r:embed="rId7">
            <a:alphaModFix/>
          </a:blip>
          <a:stretch>
            <a:fillRect/>
          </a:stretch>
        </p:blipFill>
        <p:spPr>
          <a:xfrm>
            <a:off x="6150575" y="3246625"/>
            <a:ext cx="28575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#1</a:t>
            </a:r>
            <a:endParaRPr/>
          </a:p>
        </p:txBody>
      </p:sp>
      <p:sp>
        <p:nvSpPr>
          <p:cNvPr id="369" name="Google Shape;369;p42"/>
          <p:cNvSpPr txBox="1">
            <a:spLocks noGrp="1"/>
          </p:cNvSpPr>
          <p:nvPr>
            <p:ph type="subTitle" idx="1"/>
          </p:nvPr>
        </p:nvSpPr>
        <p:spPr>
          <a:xfrm>
            <a:off x="1290900" y="956852"/>
            <a:ext cx="68613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300">
                <a:solidFill>
                  <a:srgbClr val="000000"/>
                </a:solidFill>
                <a:latin typeface="Barlow"/>
                <a:ea typeface="Barlow"/>
                <a:cs typeface="Barlow"/>
                <a:sym typeface="Barlow"/>
              </a:rPr>
              <a:t>Which of the following was NOT a reason Nora quit swimming? </a:t>
            </a:r>
            <a:endParaRPr sz="2300">
              <a:solidFill>
                <a:srgbClr val="000000"/>
              </a:solidFill>
              <a:latin typeface="Barlow"/>
              <a:ea typeface="Barlow"/>
              <a:cs typeface="Barlow"/>
              <a:sym typeface="Barlow"/>
            </a:endParaRPr>
          </a:p>
          <a:p>
            <a:pPr marL="914400" lvl="1" indent="-374650" algn="l" rtl="0">
              <a:lnSpc>
                <a:spcPct val="115000"/>
              </a:lnSpc>
              <a:spcBef>
                <a:spcPts val="0"/>
              </a:spcBef>
              <a:spcAft>
                <a:spcPts val="0"/>
              </a:spcAft>
              <a:buClr>
                <a:srgbClr val="000000"/>
              </a:buClr>
              <a:buSzPts val="2300"/>
              <a:buFont typeface="Barlow"/>
              <a:buAutoNum type="alphaLcPeriod"/>
            </a:pPr>
            <a:r>
              <a:rPr lang="en" sz="2300">
                <a:solidFill>
                  <a:srgbClr val="000000"/>
                </a:solidFill>
                <a:latin typeface="Barlow"/>
                <a:ea typeface="Barlow"/>
                <a:cs typeface="Barlow"/>
                <a:sym typeface="Barlow"/>
              </a:rPr>
              <a:t>She did not like being seen and having her body be talked about.</a:t>
            </a:r>
            <a:endParaRPr sz="2300">
              <a:solidFill>
                <a:srgbClr val="000000"/>
              </a:solidFill>
              <a:latin typeface="Barlow"/>
              <a:ea typeface="Barlow"/>
              <a:cs typeface="Barlow"/>
              <a:sym typeface="Barlow"/>
            </a:endParaRPr>
          </a:p>
          <a:p>
            <a:pPr marL="914400" lvl="1" indent="-374650" algn="l" rtl="0">
              <a:lnSpc>
                <a:spcPct val="115000"/>
              </a:lnSpc>
              <a:spcBef>
                <a:spcPts val="0"/>
              </a:spcBef>
              <a:spcAft>
                <a:spcPts val="0"/>
              </a:spcAft>
              <a:buClr>
                <a:srgbClr val="000000"/>
              </a:buClr>
              <a:buSzPts val="2300"/>
              <a:buFont typeface="Barlow"/>
              <a:buAutoNum type="alphaLcPeriod"/>
            </a:pPr>
            <a:r>
              <a:rPr lang="en" sz="2300">
                <a:solidFill>
                  <a:srgbClr val="000000"/>
                </a:solidFill>
                <a:latin typeface="Barlow"/>
                <a:ea typeface="Barlow"/>
                <a:cs typeface="Barlow"/>
                <a:sym typeface="Barlow"/>
              </a:rPr>
              <a:t>The father had financial issues and could not afford private swimming lessons.</a:t>
            </a:r>
            <a:endParaRPr sz="2300">
              <a:solidFill>
                <a:srgbClr val="000000"/>
              </a:solidFill>
              <a:latin typeface="Barlow"/>
              <a:ea typeface="Barlow"/>
              <a:cs typeface="Barlow"/>
              <a:sym typeface="Barlow"/>
            </a:endParaRPr>
          </a:p>
          <a:p>
            <a:pPr marL="914400" lvl="1" indent="-374650" algn="l" rtl="0">
              <a:lnSpc>
                <a:spcPct val="115000"/>
              </a:lnSpc>
              <a:spcBef>
                <a:spcPts val="0"/>
              </a:spcBef>
              <a:spcAft>
                <a:spcPts val="0"/>
              </a:spcAft>
              <a:buClr>
                <a:srgbClr val="000000"/>
              </a:buClr>
              <a:buSzPts val="2300"/>
              <a:buFont typeface="Barlow"/>
              <a:buAutoNum type="alphaLcPeriod"/>
            </a:pPr>
            <a:r>
              <a:rPr lang="en" sz="2300">
                <a:solidFill>
                  <a:srgbClr val="000000"/>
                </a:solidFill>
                <a:latin typeface="Barlow"/>
                <a:ea typeface="Barlow"/>
                <a:cs typeface="Barlow"/>
                <a:sym typeface="Barlow"/>
              </a:rPr>
              <a:t>The daily swims became too much as she got older. She was exhausted.</a:t>
            </a:r>
            <a:endParaRPr sz="2300">
              <a:solidFill>
                <a:srgbClr val="000000"/>
              </a:solidFill>
              <a:latin typeface="Barlow"/>
              <a:ea typeface="Barlow"/>
              <a:cs typeface="Barlow"/>
              <a:sym typeface="Barlow"/>
            </a:endParaRPr>
          </a:p>
          <a:p>
            <a:pPr marL="914400" lvl="1" indent="-374650" algn="l" rtl="0">
              <a:lnSpc>
                <a:spcPct val="115000"/>
              </a:lnSpc>
              <a:spcBef>
                <a:spcPts val="0"/>
              </a:spcBef>
              <a:spcAft>
                <a:spcPts val="0"/>
              </a:spcAft>
              <a:buClr>
                <a:srgbClr val="000000"/>
              </a:buClr>
              <a:buSzPts val="2300"/>
              <a:buFont typeface="Barlow"/>
              <a:buAutoNum type="alphaLcPeriod"/>
            </a:pPr>
            <a:r>
              <a:rPr lang="en" sz="2300">
                <a:solidFill>
                  <a:srgbClr val="000000"/>
                </a:solidFill>
                <a:latin typeface="Barlow"/>
                <a:ea typeface="Barlow"/>
                <a:cs typeface="Barlow"/>
                <a:sym typeface="Barlow"/>
              </a:rPr>
              <a:t>She was very shy growing up. </a:t>
            </a:r>
            <a:endParaRPr sz="2300">
              <a:solidFill>
                <a:srgbClr val="000000"/>
              </a:solidFill>
              <a:latin typeface="Barlow"/>
              <a:ea typeface="Barlow"/>
              <a:cs typeface="Barlow"/>
              <a:sym typeface="Barlow"/>
            </a:endParaRPr>
          </a:p>
          <a:p>
            <a:pPr marL="0" lvl="0" indent="0" algn="l" rtl="0">
              <a:spcBef>
                <a:spcPts val="0"/>
              </a:spcBef>
              <a:spcAft>
                <a:spcPts val="1200"/>
              </a:spcAft>
              <a:buNone/>
            </a:pPr>
            <a:endParaRPr sz="2300">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12368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#1</a:t>
            </a:r>
            <a:endParaRPr/>
          </a:p>
        </p:txBody>
      </p:sp>
      <p:sp>
        <p:nvSpPr>
          <p:cNvPr id="375" name="Google Shape;375;p43"/>
          <p:cNvSpPr txBox="1">
            <a:spLocks noGrp="1"/>
          </p:cNvSpPr>
          <p:nvPr>
            <p:ph type="subTitle" idx="1"/>
          </p:nvPr>
        </p:nvSpPr>
        <p:spPr>
          <a:xfrm>
            <a:off x="425200" y="956850"/>
            <a:ext cx="8286000" cy="32298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2500">
                <a:solidFill>
                  <a:srgbClr val="000000"/>
                </a:solidFill>
                <a:latin typeface="Barlow"/>
                <a:ea typeface="Barlow"/>
                <a:cs typeface="Barlow"/>
                <a:sym typeface="Barlow"/>
              </a:rPr>
              <a:t>While she was an amazing competitive swimmer, Nora quit swimming for many reasons: she was shy, it was an exhausting sport, and she didn’t like being seen. This was not an easy decision for her, but it needed to be done because swimming became too much. Can you think of a time when you gave up something you loved or were very good at? Why did you do that?</a:t>
            </a:r>
            <a:endParaRPr sz="2500">
              <a:solidFill>
                <a:srgbClr val="000000"/>
              </a:solidFill>
              <a:latin typeface="Barlow"/>
              <a:ea typeface="Barlow"/>
              <a:cs typeface="Barlow"/>
              <a:sym typeface="Barlow"/>
            </a:endParaRPr>
          </a:p>
          <a:p>
            <a:pPr marL="0" lvl="0" indent="0" algn="ctr" rtl="0">
              <a:spcBef>
                <a:spcPts val="0"/>
              </a:spcBef>
              <a:spcAft>
                <a:spcPts val="1200"/>
              </a:spcAft>
              <a:buNone/>
            </a:pPr>
            <a:endParaRPr sz="2500">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Wind Energy Supplier Pitch Deck by Slidesgo">
  <a:themeElements>
    <a:clrScheme name="Simple Light">
      <a:dk1>
        <a:srgbClr val="2E3338"/>
      </a:dk1>
      <a:lt1>
        <a:srgbClr val="F6EFDC"/>
      </a:lt1>
      <a:dk2>
        <a:srgbClr val="164A4A"/>
      </a:dk2>
      <a:lt2>
        <a:srgbClr val="3F4853"/>
      </a:lt2>
      <a:accent1>
        <a:srgbClr val="81B5A8"/>
      </a:accent1>
      <a:accent2>
        <a:srgbClr val="ADDBD0"/>
      </a:accent2>
      <a:accent3>
        <a:srgbClr val="454318"/>
      </a:accent3>
      <a:accent4>
        <a:srgbClr val="FFFFFF"/>
      </a:accent4>
      <a:accent5>
        <a:srgbClr val="FFFFFF"/>
      </a:accent5>
      <a:accent6>
        <a:srgbClr val="FFFFFF"/>
      </a:accent6>
      <a:hlink>
        <a:srgbClr val="2E3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On-screen Show (16:9)</PresentationFormat>
  <Paragraphs>225</Paragraphs>
  <Slides>36</Slides>
  <Notes>36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Black Han Sans</vt:lpstr>
      <vt:lpstr>Archivo Narrow</vt:lpstr>
      <vt:lpstr>Arial</vt:lpstr>
      <vt:lpstr>Red Hat Display</vt:lpstr>
      <vt:lpstr>Open Sans</vt:lpstr>
      <vt:lpstr>Francois One</vt:lpstr>
      <vt:lpstr>Bebas Neue</vt:lpstr>
      <vt:lpstr>Syne SemiBold</vt:lpstr>
      <vt:lpstr>Commissioner</vt:lpstr>
      <vt:lpstr>Commissioner ExtraBold</vt:lpstr>
      <vt:lpstr>Barlow SemiBold</vt:lpstr>
      <vt:lpstr>Syne</vt:lpstr>
      <vt:lpstr>Roboto</vt:lpstr>
      <vt:lpstr>Barlow</vt:lpstr>
      <vt:lpstr>Wind Energy Supplier Pitch Deck by Slidesgo</vt:lpstr>
      <vt:lpstr>Welcome to Book Club!</vt:lpstr>
      <vt:lpstr>Weekly Check In!</vt:lpstr>
      <vt:lpstr>Schedule </vt:lpstr>
      <vt:lpstr>Characters</vt:lpstr>
      <vt:lpstr>Fish Tank</vt:lpstr>
      <vt:lpstr>The Last Update That Nora Had Posted Before She Found Herself Between Life and Death </vt:lpstr>
      <vt:lpstr>The Successful Life</vt:lpstr>
      <vt:lpstr>Multiple Choice #1</vt:lpstr>
      <vt:lpstr>Discussion #1</vt:lpstr>
      <vt:lpstr>Multiple Choice #2</vt:lpstr>
      <vt:lpstr>Discussion #2</vt:lpstr>
      <vt:lpstr>Multiple Choice #3</vt:lpstr>
      <vt:lpstr>Discussion #3</vt:lpstr>
      <vt:lpstr>Multiple Choice #4</vt:lpstr>
      <vt:lpstr>Discussion #4</vt:lpstr>
      <vt:lpstr>Crossword!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Book Club!</dc:title>
  <dc:creator>Kayla Stalph</dc:creator>
  <cp:lastModifiedBy>Kayla Stalph</cp:lastModifiedBy>
  <cp:revision>1</cp:revision>
  <dcterms:modified xsi:type="dcterms:W3CDTF">2022-02-21T14:06:18Z</dcterms:modified>
</cp:coreProperties>
</file>