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 id="2147483690" r:id="rId2"/>
  </p:sldMasterIdLst>
  <p:notesMasterIdLst>
    <p:notesMasterId r:id="rId3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9144000" cy="5143500" type="screen16x9"/>
  <p:notesSz cx="6858000" cy="9144000"/>
  <p:embeddedFontLst>
    <p:embeddedFont>
      <p:font typeface="Anaheim" panose="020B0604020202020204" charset="0"/>
      <p:regular r:id="rId37"/>
    </p:embeddedFont>
    <p:embeddedFont>
      <p:font typeface="Bebas Neue" panose="020B0604020202020204" charset="0"/>
      <p:regular r:id="rId38"/>
    </p:embeddedFont>
    <p:embeddedFont>
      <p:font typeface="Cambria" panose="02040503050406030204" pitchFamily="18" charset="0"/>
      <p:regular r:id="rId39"/>
      <p:bold r:id="rId40"/>
      <p:italic r:id="rId41"/>
      <p:boldItalic r:id="rId42"/>
    </p:embeddedFont>
    <p:embeddedFont>
      <p:font typeface="Oxygen" panose="02000503000000000000" pitchFamily="2" charset="0"/>
      <p:regular r:id="rId43"/>
      <p:bold r:id="rId44"/>
    </p:embeddedFont>
    <p:embeddedFont>
      <p:font typeface="Oxygen Light" panose="02000303000000000000" pitchFamily="2" charset="0"/>
      <p:regular r:id="rId45"/>
      <p:bold r:id="rId46"/>
    </p:embeddedFont>
    <p:embeddedFont>
      <p:font typeface="Poiret One" panose="020B0604020202020204" charset="0"/>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11e7c36bbb_0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11e7c36bbb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11e7c36bbb_0_24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11e7c36bbb_0_2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11e7c36bbb_0_24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111e7c36bbb_0_2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11e7c36bbb_0_24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111e7c36bbb_0_2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11e7c36bbb_0_24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111e7c36bbb_0_2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11e7c36bbb_0_24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111e7c36bbb_0_2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11e7c36bbb_0_4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11e7c36bbb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11e7c36bbb_0_24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11e7c36bbb_0_24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11e7c36bbb_0_25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111e7c36bbb_0_25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11e7c36bbb_0_25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111e7c36bbb_0_2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11e7c36bbb_0_25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111e7c36bbb_0_2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11e7c36bbb_0_19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11e7c36bbb_0_19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11e7c36bbb_0_25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11e7c36bbb_0_2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11e7c36bbb_0_25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111e7c36bbb_0_2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111e7c36bbb_0_25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111e7c36bbb_0_25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111e7c36bbb_0_26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111e7c36bbb_0_2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111e7c36bbb_0_26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111e7c36bbb_0_2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111e7c36bbb_0_27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111e7c36bbb_0_27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11e7c36bbb_0_26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111e7c36bbb_0_2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111e7c36bbb_0_28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111e7c36bbb_0_28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11e7c36bbb_0_27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11e7c36bbb_0_2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111e7c36bbb_0_28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111e7c36bbb_0_2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11e7c36bbb_0_22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11e7c36bbb_0_2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111e7c36bbb_0_28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111e7c36bbb_0_28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111e7c36bbb_0_29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111e7c36bbb_0_29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111e7c36bbb_0_29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111e7c36bbb_0_29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111e7c36bbb_0_29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111e7c36bbb_0_29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11e7c36bbb_0_9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11e7c36bbb_0_9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11e7c36bbb_0_8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111e7c36bbb_0_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11e7c36bbb_0_24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11e7c36bbb_0_2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11e7c36bbb_0_13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111e7c36bbb_0_1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11e7c36bbb_0_16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111e7c36bbb_0_16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11e7c36bbb_0_24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111e7c36bbb_0_2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s://slidesgo.com/" TargetMode="External"/><Relationship Id="rId2" Type="http://schemas.openxmlformats.org/officeDocument/2006/relationships/image" Target="../media/image25.png"/><Relationship Id="rId1" Type="http://schemas.openxmlformats.org/officeDocument/2006/relationships/slideMaster" Target="../slideMasters/slideMaster2.xml"/><Relationship Id="rId5" Type="http://schemas.openxmlformats.org/officeDocument/2006/relationships/hyperlink" Target="https://www.freepik.com/" TargetMode="External"/><Relationship Id="rId4" Type="http://schemas.openxmlformats.org/officeDocument/2006/relationships/hyperlink" Target="https://www.flaticon.com/" TargetMode="Externa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3"/>
        <p:cNvGrpSpPr/>
        <p:nvPr/>
      </p:nvGrpSpPr>
      <p:grpSpPr>
        <a:xfrm>
          <a:off x="0" y="0"/>
          <a:ext cx="0" cy="0"/>
          <a:chOff x="0" y="0"/>
          <a:chExt cx="0" cy="0"/>
        </a:xfrm>
      </p:grpSpPr>
      <p:pic>
        <p:nvPicPr>
          <p:cNvPr id="54" name="Google Shape;54;p14"/>
          <p:cNvPicPr preferRelativeResize="0"/>
          <p:nvPr/>
        </p:nvPicPr>
        <p:blipFill>
          <a:blip r:embed="rId2">
            <a:alphaModFix/>
          </a:blip>
          <a:stretch>
            <a:fillRect/>
          </a:stretch>
        </p:blipFill>
        <p:spPr>
          <a:xfrm>
            <a:off x="0" y="0"/>
            <a:ext cx="9143999" cy="5144006"/>
          </a:xfrm>
          <a:prstGeom prst="rect">
            <a:avLst/>
          </a:prstGeom>
          <a:noFill/>
          <a:ln>
            <a:noFill/>
          </a:ln>
        </p:spPr>
      </p:pic>
      <p:sp>
        <p:nvSpPr>
          <p:cNvPr id="55" name="Google Shape;55;p14"/>
          <p:cNvSpPr txBox="1">
            <a:spLocks noGrp="1"/>
          </p:cNvSpPr>
          <p:nvPr>
            <p:ph type="ctrTitle"/>
          </p:nvPr>
        </p:nvSpPr>
        <p:spPr>
          <a:xfrm>
            <a:off x="4149000" y="970200"/>
            <a:ext cx="3852000" cy="2410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200"/>
              <a:buNone/>
              <a:defRPr sz="4400" b="1">
                <a:latin typeface="Poiret One"/>
                <a:ea typeface="Poiret One"/>
                <a:cs typeface="Poiret One"/>
                <a:sym typeface="Poiret 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56" name="Google Shape;56;p14"/>
          <p:cNvSpPr txBox="1">
            <a:spLocks noGrp="1"/>
          </p:cNvSpPr>
          <p:nvPr>
            <p:ph type="subTitle" idx="1"/>
          </p:nvPr>
        </p:nvSpPr>
        <p:spPr>
          <a:xfrm>
            <a:off x="4149000" y="3380700"/>
            <a:ext cx="38520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a:latin typeface="Oxygen"/>
                <a:ea typeface="Oxygen"/>
                <a:cs typeface="Oxygen"/>
                <a:sym typeface="Oxygen"/>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7"/>
        <p:cNvGrpSpPr/>
        <p:nvPr/>
      </p:nvGrpSpPr>
      <p:grpSpPr>
        <a:xfrm>
          <a:off x="0" y="0"/>
          <a:ext cx="0" cy="0"/>
          <a:chOff x="0" y="0"/>
          <a:chExt cx="0" cy="0"/>
        </a:xfrm>
      </p:grpSpPr>
      <p:pic>
        <p:nvPicPr>
          <p:cNvPr id="58" name="Google Shape;58;p15"/>
          <p:cNvPicPr preferRelativeResize="0"/>
          <p:nvPr/>
        </p:nvPicPr>
        <p:blipFill>
          <a:blip r:embed="rId2">
            <a:alphaModFix/>
          </a:blip>
          <a:stretch>
            <a:fillRect/>
          </a:stretch>
        </p:blipFill>
        <p:spPr>
          <a:xfrm>
            <a:off x="0" y="0"/>
            <a:ext cx="9144000" cy="5143484"/>
          </a:xfrm>
          <a:prstGeom prst="rect">
            <a:avLst/>
          </a:prstGeom>
          <a:noFill/>
          <a:ln>
            <a:noFill/>
          </a:ln>
        </p:spPr>
      </p:pic>
      <p:sp>
        <p:nvSpPr>
          <p:cNvPr id="59" name="Google Shape;59;p15"/>
          <p:cNvSpPr txBox="1">
            <a:spLocks noGrp="1"/>
          </p:cNvSpPr>
          <p:nvPr>
            <p:ph type="title"/>
          </p:nvPr>
        </p:nvSpPr>
        <p:spPr>
          <a:xfrm>
            <a:off x="5139007" y="2342625"/>
            <a:ext cx="32850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5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0" name="Google Shape;60;p15"/>
          <p:cNvSpPr txBox="1">
            <a:spLocks noGrp="1"/>
          </p:cNvSpPr>
          <p:nvPr>
            <p:ph type="title" idx="2" hasCustomPrompt="1"/>
          </p:nvPr>
        </p:nvSpPr>
        <p:spPr>
          <a:xfrm>
            <a:off x="5138900" y="1106175"/>
            <a:ext cx="3285000" cy="1265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7000" b="1"/>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1" name="Google Shape;61;p15"/>
          <p:cNvSpPr txBox="1">
            <a:spLocks noGrp="1"/>
          </p:cNvSpPr>
          <p:nvPr>
            <p:ph type="subTitle" idx="1"/>
          </p:nvPr>
        </p:nvSpPr>
        <p:spPr>
          <a:xfrm>
            <a:off x="5139001" y="3323950"/>
            <a:ext cx="3285000" cy="71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600">
                <a:latin typeface="Oxygen"/>
                <a:ea typeface="Oxygen"/>
                <a:cs typeface="Oxygen"/>
                <a:sym typeface="Oxygen"/>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2"/>
        <p:cNvGrpSpPr/>
        <p:nvPr/>
      </p:nvGrpSpPr>
      <p:grpSpPr>
        <a:xfrm>
          <a:off x="0" y="0"/>
          <a:ext cx="0" cy="0"/>
          <a:chOff x="0" y="0"/>
          <a:chExt cx="0" cy="0"/>
        </a:xfrm>
      </p:grpSpPr>
      <p:pic>
        <p:nvPicPr>
          <p:cNvPr id="63" name="Google Shape;63;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64" name="Google Shape;64;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4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5" name="Google Shape;65;p16"/>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Font typeface="Oxygen"/>
              <a:buChar char="●"/>
              <a:defRPr sz="1400">
                <a:latin typeface="Oxygen"/>
                <a:ea typeface="Oxygen"/>
                <a:cs typeface="Oxygen"/>
                <a:sym typeface="Oxygen"/>
              </a:defRPr>
            </a:lvl1pPr>
            <a:lvl2pPr marL="914400" lvl="1" indent="-317500" rtl="0">
              <a:lnSpc>
                <a:spcPct val="115000"/>
              </a:lnSpc>
              <a:spcBef>
                <a:spcPts val="1600"/>
              </a:spcBef>
              <a:spcAft>
                <a:spcPts val="0"/>
              </a:spcAft>
              <a:buSzPts val="1400"/>
              <a:buFont typeface="Oxygen"/>
              <a:buChar char="○"/>
              <a:defRPr>
                <a:latin typeface="Oxygen"/>
                <a:ea typeface="Oxygen"/>
                <a:cs typeface="Oxygen"/>
                <a:sym typeface="Oxygen"/>
              </a:defRPr>
            </a:lvl2pPr>
            <a:lvl3pPr marL="1371600" lvl="2" indent="-317500" rtl="0">
              <a:lnSpc>
                <a:spcPct val="115000"/>
              </a:lnSpc>
              <a:spcBef>
                <a:spcPts val="1600"/>
              </a:spcBef>
              <a:spcAft>
                <a:spcPts val="0"/>
              </a:spcAft>
              <a:buSzPts val="1400"/>
              <a:buFont typeface="Oxygen"/>
              <a:buChar char="■"/>
              <a:defRPr>
                <a:latin typeface="Oxygen"/>
                <a:ea typeface="Oxygen"/>
                <a:cs typeface="Oxygen"/>
                <a:sym typeface="Oxygen"/>
              </a:defRPr>
            </a:lvl3pPr>
            <a:lvl4pPr marL="1828800" lvl="3" indent="-317500" rtl="0">
              <a:lnSpc>
                <a:spcPct val="115000"/>
              </a:lnSpc>
              <a:spcBef>
                <a:spcPts val="1600"/>
              </a:spcBef>
              <a:spcAft>
                <a:spcPts val="0"/>
              </a:spcAft>
              <a:buSzPts val="1400"/>
              <a:buFont typeface="Oxygen"/>
              <a:buChar char="●"/>
              <a:defRPr>
                <a:latin typeface="Oxygen"/>
                <a:ea typeface="Oxygen"/>
                <a:cs typeface="Oxygen"/>
                <a:sym typeface="Oxygen"/>
              </a:defRPr>
            </a:lvl4pPr>
            <a:lvl5pPr marL="2286000" lvl="4" indent="-317500" rtl="0">
              <a:lnSpc>
                <a:spcPct val="115000"/>
              </a:lnSpc>
              <a:spcBef>
                <a:spcPts val="1600"/>
              </a:spcBef>
              <a:spcAft>
                <a:spcPts val="0"/>
              </a:spcAft>
              <a:buSzPts val="1400"/>
              <a:buFont typeface="Oxygen"/>
              <a:buChar char="○"/>
              <a:defRPr>
                <a:latin typeface="Oxygen"/>
                <a:ea typeface="Oxygen"/>
                <a:cs typeface="Oxygen"/>
                <a:sym typeface="Oxygen"/>
              </a:defRPr>
            </a:lvl5pPr>
            <a:lvl6pPr marL="2743200" lvl="5" indent="-317500" rtl="0">
              <a:lnSpc>
                <a:spcPct val="115000"/>
              </a:lnSpc>
              <a:spcBef>
                <a:spcPts val="1600"/>
              </a:spcBef>
              <a:spcAft>
                <a:spcPts val="0"/>
              </a:spcAft>
              <a:buSzPts val="1400"/>
              <a:buFont typeface="Oxygen"/>
              <a:buChar char="■"/>
              <a:defRPr>
                <a:latin typeface="Oxygen"/>
                <a:ea typeface="Oxygen"/>
                <a:cs typeface="Oxygen"/>
                <a:sym typeface="Oxygen"/>
              </a:defRPr>
            </a:lvl6pPr>
            <a:lvl7pPr marL="3200400" lvl="6" indent="-317500" rtl="0">
              <a:lnSpc>
                <a:spcPct val="115000"/>
              </a:lnSpc>
              <a:spcBef>
                <a:spcPts val="1600"/>
              </a:spcBef>
              <a:spcAft>
                <a:spcPts val="0"/>
              </a:spcAft>
              <a:buSzPts val="1400"/>
              <a:buFont typeface="Oxygen"/>
              <a:buChar char="●"/>
              <a:defRPr>
                <a:latin typeface="Oxygen"/>
                <a:ea typeface="Oxygen"/>
                <a:cs typeface="Oxygen"/>
                <a:sym typeface="Oxygen"/>
              </a:defRPr>
            </a:lvl7pPr>
            <a:lvl8pPr marL="3657600" lvl="7" indent="-317500" rtl="0">
              <a:lnSpc>
                <a:spcPct val="115000"/>
              </a:lnSpc>
              <a:spcBef>
                <a:spcPts val="1600"/>
              </a:spcBef>
              <a:spcAft>
                <a:spcPts val="0"/>
              </a:spcAft>
              <a:buSzPts val="1400"/>
              <a:buFont typeface="Oxygen"/>
              <a:buChar char="○"/>
              <a:defRPr>
                <a:latin typeface="Oxygen"/>
                <a:ea typeface="Oxygen"/>
                <a:cs typeface="Oxygen"/>
                <a:sym typeface="Oxygen"/>
              </a:defRPr>
            </a:lvl8pPr>
            <a:lvl9pPr marL="4114800" lvl="8" indent="-317500" rtl="0">
              <a:lnSpc>
                <a:spcPct val="115000"/>
              </a:lnSpc>
              <a:spcBef>
                <a:spcPts val="1600"/>
              </a:spcBef>
              <a:spcAft>
                <a:spcPts val="1600"/>
              </a:spcAft>
              <a:buSzPts val="1400"/>
              <a:buFont typeface="Oxygen"/>
              <a:buChar char="■"/>
              <a:defRPr>
                <a:latin typeface="Oxygen"/>
                <a:ea typeface="Oxygen"/>
                <a:cs typeface="Oxygen"/>
                <a:sym typeface="Oxygen"/>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6"/>
        <p:cNvGrpSpPr/>
        <p:nvPr/>
      </p:nvGrpSpPr>
      <p:grpSpPr>
        <a:xfrm>
          <a:off x="0" y="0"/>
          <a:ext cx="0" cy="0"/>
          <a:chOff x="0" y="0"/>
          <a:chExt cx="0" cy="0"/>
        </a:xfrm>
      </p:grpSpPr>
      <p:pic>
        <p:nvPicPr>
          <p:cNvPr id="67" name="Google Shape;67;p17"/>
          <p:cNvPicPr preferRelativeResize="0"/>
          <p:nvPr/>
        </p:nvPicPr>
        <p:blipFill>
          <a:blip r:embed="rId2">
            <a:alphaModFix/>
          </a:blip>
          <a:stretch>
            <a:fillRect/>
          </a:stretch>
        </p:blipFill>
        <p:spPr>
          <a:xfrm>
            <a:off x="0" y="0"/>
            <a:ext cx="9144000" cy="5143500"/>
          </a:xfrm>
          <a:prstGeom prst="rect">
            <a:avLst/>
          </a:prstGeom>
          <a:noFill/>
          <a:ln>
            <a:noFill/>
          </a:ln>
        </p:spPr>
      </p:pic>
      <p:sp>
        <p:nvSpPr>
          <p:cNvPr id="68" name="Google Shape;68;p17"/>
          <p:cNvSpPr txBox="1">
            <a:spLocks noGrp="1"/>
          </p:cNvSpPr>
          <p:nvPr>
            <p:ph type="subTitle" idx="1"/>
          </p:nvPr>
        </p:nvSpPr>
        <p:spPr>
          <a:xfrm>
            <a:off x="703800" y="2491350"/>
            <a:ext cx="34941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Bebas Neue"/>
              <a:buNone/>
              <a:defRPr sz="2000" b="1">
                <a:solidFill>
                  <a:schemeClr val="dk1"/>
                </a:solidFill>
                <a:latin typeface="Poiret One"/>
                <a:ea typeface="Poiret One"/>
                <a:cs typeface="Poiret One"/>
                <a:sym typeface="Poiret One"/>
              </a:defRPr>
            </a:lvl1pPr>
            <a:lvl2pPr lvl="1" algn="ctr" rtl="0">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a:endParaRPr/>
          </a:p>
        </p:txBody>
      </p:sp>
      <p:sp>
        <p:nvSpPr>
          <p:cNvPr id="69" name="Google Shape;69;p17"/>
          <p:cNvSpPr txBox="1">
            <a:spLocks noGrp="1"/>
          </p:cNvSpPr>
          <p:nvPr>
            <p:ph type="subTitle" idx="2"/>
          </p:nvPr>
        </p:nvSpPr>
        <p:spPr>
          <a:xfrm>
            <a:off x="4913600" y="2491350"/>
            <a:ext cx="35103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Bebas Neue"/>
              <a:buNone/>
              <a:defRPr sz="2000" b="1">
                <a:solidFill>
                  <a:schemeClr val="dk1"/>
                </a:solidFill>
                <a:latin typeface="Poiret One"/>
                <a:ea typeface="Poiret One"/>
                <a:cs typeface="Poiret One"/>
                <a:sym typeface="Poiret One"/>
              </a:defRPr>
            </a:lvl1pPr>
            <a:lvl2pPr lvl="1" algn="ctr" rtl="0">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a:endParaRPr/>
          </a:p>
        </p:txBody>
      </p:sp>
      <p:sp>
        <p:nvSpPr>
          <p:cNvPr id="70" name="Google Shape;70;p17"/>
          <p:cNvSpPr txBox="1">
            <a:spLocks noGrp="1"/>
          </p:cNvSpPr>
          <p:nvPr>
            <p:ph type="subTitle" idx="3"/>
          </p:nvPr>
        </p:nvSpPr>
        <p:spPr>
          <a:xfrm>
            <a:off x="703800" y="3001175"/>
            <a:ext cx="3494100" cy="931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atin typeface="Oxygen"/>
                <a:ea typeface="Oxygen"/>
                <a:cs typeface="Oxygen"/>
                <a:sym typeface="Oxygen"/>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1" name="Google Shape;71;p17"/>
          <p:cNvSpPr txBox="1">
            <a:spLocks noGrp="1"/>
          </p:cNvSpPr>
          <p:nvPr>
            <p:ph type="subTitle" idx="4"/>
          </p:nvPr>
        </p:nvSpPr>
        <p:spPr>
          <a:xfrm>
            <a:off x="4913600" y="3001175"/>
            <a:ext cx="3510300" cy="931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atin typeface="Oxygen"/>
                <a:ea typeface="Oxygen"/>
                <a:cs typeface="Oxygen"/>
                <a:sym typeface="Oxygen"/>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2" name="Google Shape;72;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4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pic>
        <p:nvPicPr>
          <p:cNvPr id="74" name="Google Shape;74;p18"/>
          <p:cNvPicPr preferRelativeResize="0"/>
          <p:nvPr/>
        </p:nvPicPr>
        <p:blipFill rotWithShape="1">
          <a:blip r:embed="rId2">
            <a:alphaModFix/>
          </a:blip>
          <a:srcRect/>
          <a:stretch/>
        </p:blipFill>
        <p:spPr>
          <a:xfrm>
            <a:off x="0" y="0"/>
            <a:ext cx="9144010" cy="5143500"/>
          </a:xfrm>
          <a:prstGeom prst="rect">
            <a:avLst/>
          </a:prstGeom>
          <a:noFill/>
          <a:ln>
            <a:noFill/>
          </a:ln>
        </p:spPr>
      </p:pic>
      <p:sp>
        <p:nvSpPr>
          <p:cNvPr id="75" name="Google Shape;75;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4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6"/>
        <p:cNvGrpSpPr/>
        <p:nvPr/>
      </p:nvGrpSpPr>
      <p:grpSpPr>
        <a:xfrm>
          <a:off x="0" y="0"/>
          <a:ext cx="0" cy="0"/>
          <a:chOff x="0" y="0"/>
          <a:chExt cx="0" cy="0"/>
        </a:xfrm>
      </p:grpSpPr>
      <p:pic>
        <p:nvPicPr>
          <p:cNvPr id="77" name="Google Shape;77;p19"/>
          <p:cNvPicPr preferRelativeResize="0"/>
          <p:nvPr/>
        </p:nvPicPr>
        <p:blipFill>
          <a:blip r:embed="rId2">
            <a:alphaModFix/>
          </a:blip>
          <a:stretch>
            <a:fillRect/>
          </a:stretch>
        </p:blipFill>
        <p:spPr>
          <a:xfrm flipH="1">
            <a:off x="0" y="0"/>
            <a:ext cx="9144000" cy="5143500"/>
          </a:xfrm>
          <a:prstGeom prst="rect">
            <a:avLst/>
          </a:prstGeom>
          <a:noFill/>
          <a:ln>
            <a:noFill/>
          </a:ln>
        </p:spPr>
      </p:pic>
      <p:sp>
        <p:nvSpPr>
          <p:cNvPr id="78" name="Google Shape;78;p19"/>
          <p:cNvSpPr txBox="1">
            <a:spLocks noGrp="1"/>
          </p:cNvSpPr>
          <p:nvPr>
            <p:ph type="title"/>
          </p:nvPr>
        </p:nvSpPr>
        <p:spPr>
          <a:xfrm>
            <a:off x="2433000" y="1371169"/>
            <a:ext cx="4278000" cy="86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5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9" name="Google Shape;79;p19"/>
          <p:cNvSpPr txBox="1">
            <a:spLocks noGrp="1"/>
          </p:cNvSpPr>
          <p:nvPr>
            <p:ph type="subTitle" idx="1"/>
          </p:nvPr>
        </p:nvSpPr>
        <p:spPr>
          <a:xfrm>
            <a:off x="2433000" y="2441425"/>
            <a:ext cx="4278000" cy="126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atin typeface="Oxygen"/>
                <a:ea typeface="Oxygen"/>
                <a:cs typeface="Oxygen"/>
                <a:sym typeface="Oxygen"/>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0"/>
        <p:cNvGrpSpPr/>
        <p:nvPr/>
      </p:nvGrpSpPr>
      <p:grpSpPr>
        <a:xfrm>
          <a:off x="0" y="0"/>
          <a:ext cx="0" cy="0"/>
          <a:chOff x="0" y="0"/>
          <a:chExt cx="0" cy="0"/>
        </a:xfrm>
      </p:grpSpPr>
      <p:pic>
        <p:nvPicPr>
          <p:cNvPr id="81" name="Google Shape;81;p20"/>
          <p:cNvPicPr preferRelativeResize="0"/>
          <p:nvPr/>
        </p:nvPicPr>
        <p:blipFill>
          <a:blip r:embed="rId2">
            <a:alphaModFix/>
          </a:blip>
          <a:stretch>
            <a:fillRect/>
          </a:stretch>
        </p:blipFill>
        <p:spPr>
          <a:xfrm>
            <a:off x="0" y="0"/>
            <a:ext cx="9144000" cy="5143500"/>
          </a:xfrm>
          <a:prstGeom prst="rect">
            <a:avLst/>
          </a:prstGeom>
          <a:noFill/>
          <a:ln>
            <a:noFill/>
          </a:ln>
        </p:spPr>
      </p:pic>
      <p:sp>
        <p:nvSpPr>
          <p:cNvPr id="82" name="Google Shape;82;p20"/>
          <p:cNvSpPr txBox="1">
            <a:spLocks noGrp="1"/>
          </p:cNvSpPr>
          <p:nvPr>
            <p:ph type="title"/>
          </p:nvPr>
        </p:nvSpPr>
        <p:spPr>
          <a:xfrm>
            <a:off x="1388100" y="1693050"/>
            <a:ext cx="6367800" cy="175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7000" b="1"/>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3"/>
        <p:cNvGrpSpPr/>
        <p:nvPr/>
      </p:nvGrpSpPr>
      <p:grpSpPr>
        <a:xfrm>
          <a:off x="0" y="0"/>
          <a:ext cx="0" cy="0"/>
          <a:chOff x="0" y="0"/>
          <a:chExt cx="0" cy="0"/>
        </a:xfrm>
      </p:grpSpPr>
      <p:pic>
        <p:nvPicPr>
          <p:cNvPr id="84" name="Google Shape;84;p21"/>
          <p:cNvPicPr preferRelativeResize="0"/>
          <p:nvPr/>
        </p:nvPicPr>
        <p:blipFill>
          <a:blip r:embed="rId2">
            <a:alphaModFix/>
          </a:blip>
          <a:stretch>
            <a:fillRect/>
          </a:stretch>
        </p:blipFill>
        <p:spPr>
          <a:xfrm>
            <a:off x="0" y="0"/>
            <a:ext cx="9144000" cy="5143500"/>
          </a:xfrm>
          <a:prstGeom prst="rect">
            <a:avLst/>
          </a:prstGeom>
          <a:noFill/>
          <a:ln>
            <a:noFill/>
          </a:ln>
        </p:spPr>
      </p:pic>
      <p:sp>
        <p:nvSpPr>
          <p:cNvPr id="85" name="Google Shape;85;p21"/>
          <p:cNvSpPr txBox="1">
            <a:spLocks noGrp="1"/>
          </p:cNvSpPr>
          <p:nvPr>
            <p:ph type="title"/>
          </p:nvPr>
        </p:nvSpPr>
        <p:spPr>
          <a:xfrm>
            <a:off x="2433000" y="1330038"/>
            <a:ext cx="4278000" cy="161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87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6" name="Google Shape;86;p21"/>
          <p:cNvSpPr txBox="1">
            <a:spLocks noGrp="1"/>
          </p:cNvSpPr>
          <p:nvPr>
            <p:ph type="subTitle" idx="1"/>
          </p:nvPr>
        </p:nvSpPr>
        <p:spPr>
          <a:xfrm>
            <a:off x="2775600" y="3100075"/>
            <a:ext cx="35928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atin typeface="Oxygen"/>
                <a:ea typeface="Oxygen"/>
                <a:cs typeface="Oxygen"/>
                <a:sym typeface="Oxygen"/>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7"/>
        <p:cNvGrpSpPr/>
        <p:nvPr/>
      </p:nvGrpSpPr>
      <p:grpSpPr>
        <a:xfrm>
          <a:off x="0" y="0"/>
          <a:ext cx="0" cy="0"/>
          <a:chOff x="0" y="0"/>
          <a:chExt cx="0" cy="0"/>
        </a:xfrm>
      </p:grpSpPr>
      <p:pic>
        <p:nvPicPr>
          <p:cNvPr id="88" name="Google Shape;88;p22"/>
          <p:cNvPicPr preferRelativeResize="0"/>
          <p:nvPr/>
        </p:nvPicPr>
        <p:blipFill rotWithShape="1">
          <a:blip r:embed="rId2">
            <a:alphaModFix/>
          </a:blip>
          <a:srcRect l="56623" b="10"/>
          <a:stretch/>
        </p:blipFill>
        <p:spPr>
          <a:xfrm>
            <a:off x="5177825" y="0"/>
            <a:ext cx="3966179" cy="5143502"/>
          </a:xfrm>
          <a:prstGeom prst="rect">
            <a:avLst/>
          </a:prstGeom>
          <a:noFill/>
          <a:ln>
            <a:noFill/>
          </a:ln>
        </p:spPr>
      </p:pic>
      <p:sp>
        <p:nvSpPr>
          <p:cNvPr id="89" name="Google Shape;89;p22"/>
          <p:cNvSpPr txBox="1">
            <a:spLocks noGrp="1"/>
          </p:cNvSpPr>
          <p:nvPr>
            <p:ph type="title"/>
          </p:nvPr>
        </p:nvSpPr>
        <p:spPr>
          <a:xfrm>
            <a:off x="4781550" y="1416450"/>
            <a:ext cx="3642600" cy="186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sz="30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22"/>
          <p:cNvSpPr txBox="1">
            <a:spLocks noGrp="1"/>
          </p:cNvSpPr>
          <p:nvPr>
            <p:ph type="subTitle" idx="1"/>
          </p:nvPr>
        </p:nvSpPr>
        <p:spPr>
          <a:xfrm>
            <a:off x="5452800" y="3276450"/>
            <a:ext cx="2971200" cy="1031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600">
                <a:latin typeface="Oxygen"/>
                <a:ea typeface="Oxygen"/>
                <a:cs typeface="Oxygen"/>
                <a:sym typeface="Oxygen"/>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1"/>
        <p:cNvGrpSpPr/>
        <p:nvPr/>
      </p:nvGrpSpPr>
      <p:grpSpPr>
        <a:xfrm>
          <a:off x="0" y="0"/>
          <a:ext cx="0" cy="0"/>
          <a:chOff x="0" y="0"/>
          <a:chExt cx="0" cy="0"/>
        </a:xfrm>
      </p:grpSpPr>
      <p:pic>
        <p:nvPicPr>
          <p:cNvPr id="92" name="Google Shape;92;p23"/>
          <p:cNvPicPr preferRelativeResize="0"/>
          <p:nvPr/>
        </p:nvPicPr>
        <p:blipFill>
          <a:blip r:embed="rId2">
            <a:alphaModFix/>
          </a:blip>
          <a:stretch>
            <a:fillRect/>
          </a:stretch>
        </p:blipFill>
        <p:spPr>
          <a:xfrm>
            <a:off x="0" y="0"/>
            <a:ext cx="9144000" cy="5143500"/>
          </a:xfrm>
          <a:prstGeom prst="rect">
            <a:avLst/>
          </a:prstGeom>
          <a:noFill/>
          <a:ln>
            <a:noFill/>
          </a:ln>
        </p:spPr>
      </p:pic>
      <p:sp>
        <p:nvSpPr>
          <p:cNvPr id="93" name="Google Shape;93;p23"/>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94" name="Google Shape;94;p23"/>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atin typeface="Oxygen"/>
                <a:ea typeface="Oxygen"/>
                <a:cs typeface="Oxygen"/>
                <a:sym typeface="Oxygen"/>
              </a:defRPr>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5"/>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96"/>
        <p:cNvGrpSpPr/>
        <p:nvPr/>
      </p:nvGrpSpPr>
      <p:grpSpPr>
        <a:xfrm>
          <a:off x="0" y="0"/>
          <a:ext cx="0" cy="0"/>
          <a:chOff x="0" y="0"/>
          <a:chExt cx="0" cy="0"/>
        </a:xfrm>
      </p:grpSpPr>
      <p:pic>
        <p:nvPicPr>
          <p:cNvPr id="97" name="Google Shape;97;p25"/>
          <p:cNvPicPr preferRelativeResize="0"/>
          <p:nvPr/>
        </p:nvPicPr>
        <p:blipFill>
          <a:blip r:embed="rId2">
            <a:alphaModFix/>
          </a:blip>
          <a:stretch>
            <a:fillRect/>
          </a:stretch>
        </p:blipFill>
        <p:spPr>
          <a:xfrm>
            <a:off x="0" y="0"/>
            <a:ext cx="9144000" cy="5143500"/>
          </a:xfrm>
          <a:prstGeom prst="rect">
            <a:avLst/>
          </a:prstGeom>
          <a:noFill/>
          <a:ln>
            <a:noFill/>
          </a:ln>
        </p:spPr>
      </p:pic>
      <p:sp>
        <p:nvSpPr>
          <p:cNvPr id="98" name="Google Shape;98;p25"/>
          <p:cNvSpPr txBox="1">
            <a:spLocks noGrp="1"/>
          </p:cNvSpPr>
          <p:nvPr>
            <p:ph type="title"/>
          </p:nvPr>
        </p:nvSpPr>
        <p:spPr>
          <a:xfrm>
            <a:off x="720000" y="2804438"/>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9" name="Google Shape;99;p25"/>
          <p:cNvSpPr txBox="1">
            <a:spLocks noGrp="1"/>
          </p:cNvSpPr>
          <p:nvPr>
            <p:ph type="title" idx="2" hasCustomPrompt="1"/>
          </p:nvPr>
        </p:nvSpPr>
        <p:spPr>
          <a:xfrm>
            <a:off x="720000" y="1589526"/>
            <a:ext cx="23364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0" name="Google Shape;100;p25"/>
          <p:cNvSpPr txBox="1">
            <a:spLocks noGrp="1"/>
          </p:cNvSpPr>
          <p:nvPr>
            <p:ph type="subTitle" idx="1"/>
          </p:nvPr>
        </p:nvSpPr>
        <p:spPr>
          <a:xfrm>
            <a:off x="720000" y="3177110"/>
            <a:ext cx="23364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Oxygen"/>
                <a:ea typeface="Oxygen"/>
                <a:cs typeface="Oxygen"/>
                <a:sym typeface="Oxygen"/>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01" name="Google Shape;101;p25"/>
          <p:cNvSpPr txBox="1">
            <a:spLocks noGrp="1"/>
          </p:cNvSpPr>
          <p:nvPr>
            <p:ph type="title" idx="3"/>
          </p:nvPr>
        </p:nvSpPr>
        <p:spPr>
          <a:xfrm>
            <a:off x="3403800" y="2804438"/>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2" name="Google Shape;102;p25"/>
          <p:cNvSpPr txBox="1">
            <a:spLocks noGrp="1"/>
          </p:cNvSpPr>
          <p:nvPr>
            <p:ph type="title" idx="4" hasCustomPrompt="1"/>
          </p:nvPr>
        </p:nvSpPr>
        <p:spPr>
          <a:xfrm>
            <a:off x="3403800" y="1589526"/>
            <a:ext cx="23364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3" name="Google Shape;103;p25"/>
          <p:cNvSpPr txBox="1">
            <a:spLocks noGrp="1"/>
          </p:cNvSpPr>
          <p:nvPr>
            <p:ph type="subTitle" idx="5"/>
          </p:nvPr>
        </p:nvSpPr>
        <p:spPr>
          <a:xfrm>
            <a:off x="3403800" y="3177110"/>
            <a:ext cx="23364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Oxygen"/>
                <a:ea typeface="Oxygen"/>
                <a:cs typeface="Oxygen"/>
                <a:sym typeface="Oxygen"/>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04" name="Google Shape;104;p25"/>
          <p:cNvSpPr txBox="1">
            <a:spLocks noGrp="1"/>
          </p:cNvSpPr>
          <p:nvPr>
            <p:ph type="title" idx="6"/>
          </p:nvPr>
        </p:nvSpPr>
        <p:spPr>
          <a:xfrm>
            <a:off x="6087600" y="2804438"/>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5" name="Google Shape;105;p25"/>
          <p:cNvSpPr txBox="1">
            <a:spLocks noGrp="1"/>
          </p:cNvSpPr>
          <p:nvPr>
            <p:ph type="title" idx="7" hasCustomPrompt="1"/>
          </p:nvPr>
        </p:nvSpPr>
        <p:spPr>
          <a:xfrm>
            <a:off x="6087600" y="1589526"/>
            <a:ext cx="23364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b="1"/>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6" name="Google Shape;106;p25"/>
          <p:cNvSpPr txBox="1">
            <a:spLocks noGrp="1"/>
          </p:cNvSpPr>
          <p:nvPr>
            <p:ph type="subTitle" idx="8"/>
          </p:nvPr>
        </p:nvSpPr>
        <p:spPr>
          <a:xfrm>
            <a:off x="6087600" y="3177110"/>
            <a:ext cx="23364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Oxygen"/>
                <a:ea typeface="Oxygen"/>
                <a:cs typeface="Oxygen"/>
                <a:sym typeface="Oxygen"/>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07" name="Google Shape;107;p25"/>
          <p:cNvSpPr txBox="1">
            <a:spLocks noGrp="1"/>
          </p:cNvSpPr>
          <p:nvPr>
            <p:ph type="title" idx="9"/>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4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1">
  <p:cSld name="CUSTOM_1">
    <p:spTree>
      <p:nvGrpSpPr>
        <p:cNvPr id="1" name="Shape 108"/>
        <p:cNvGrpSpPr/>
        <p:nvPr/>
      </p:nvGrpSpPr>
      <p:grpSpPr>
        <a:xfrm>
          <a:off x="0" y="0"/>
          <a:ext cx="0" cy="0"/>
          <a:chOff x="0" y="0"/>
          <a:chExt cx="0" cy="0"/>
        </a:xfrm>
      </p:grpSpPr>
      <p:pic>
        <p:nvPicPr>
          <p:cNvPr id="109" name="Google Shape;109;p26"/>
          <p:cNvPicPr preferRelativeResize="0"/>
          <p:nvPr/>
        </p:nvPicPr>
        <p:blipFill rotWithShape="1">
          <a:blip r:embed="rId2">
            <a:alphaModFix/>
          </a:blip>
          <a:srcRect/>
          <a:stretch/>
        </p:blipFill>
        <p:spPr>
          <a:xfrm>
            <a:off x="0" y="0"/>
            <a:ext cx="9144000" cy="5143489"/>
          </a:xfrm>
          <a:prstGeom prst="rect">
            <a:avLst/>
          </a:prstGeom>
          <a:noFill/>
          <a:ln>
            <a:noFill/>
          </a:ln>
        </p:spPr>
      </p:pic>
      <p:sp>
        <p:nvSpPr>
          <p:cNvPr id="110" name="Google Shape;110;p26"/>
          <p:cNvSpPr txBox="1">
            <a:spLocks noGrp="1"/>
          </p:cNvSpPr>
          <p:nvPr>
            <p:ph type="title"/>
          </p:nvPr>
        </p:nvSpPr>
        <p:spPr>
          <a:xfrm>
            <a:off x="720000" y="685600"/>
            <a:ext cx="4211100" cy="34059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100" b="1">
                <a:solidFill>
                  <a:schemeClr val="lt1"/>
                </a:solidFill>
              </a:defRPr>
            </a:lvl1pPr>
            <a:lvl2pPr lvl="1" rtl="0">
              <a:spcBef>
                <a:spcPts val="0"/>
              </a:spcBef>
              <a:spcAft>
                <a:spcPts val="0"/>
              </a:spcAft>
              <a:buSzPts val="2800"/>
              <a:buNone/>
              <a:defRPr>
                <a:latin typeface="Anaheim"/>
                <a:ea typeface="Anaheim"/>
                <a:cs typeface="Anaheim"/>
                <a:sym typeface="Anaheim"/>
              </a:defRPr>
            </a:lvl2pPr>
            <a:lvl3pPr lvl="2" rtl="0">
              <a:spcBef>
                <a:spcPts val="0"/>
              </a:spcBef>
              <a:spcAft>
                <a:spcPts val="0"/>
              </a:spcAft>
              <a:buSzPts val="2800"/>
              <a:buNone/>
              <a:defRPr>
                <a:latin typeface="Anaheim"/>
                <a:ea typeface="Anaheim"/>
                <a:cs typeface="Anaheim"/>
                <a:sym typeface="Anaheim"/>
              </a:defRPr>
            </a:lvl3pPr>
            <a:lvl4pPr lvl="3" rtl="0">
              <a:spcBef>
                <a:spcPts val="0"/>
              </a:spcBef>
              <a:spcAft>
                <a:spcPts val="0"/>
              </a:spcAft>
              <a:buSzPts val="2800"/>
              <a:buNone/>
              <a:defRPr>
                <a:latin typeface="Anaheim"/>
                <a:ea typeface="Anaheim"/>
                <a:cs typeface="Anaheim"/>
                <a:sym typeface="Anaheim"/>
              </a:defRPr>
            </a:lvl4pPr>
            <a:lvl5pPr lvl="4" rtl="0">
              <a:spcBef>
                <a:spcPts val="0"/>
              </a:spcBef>
              <a:spcAft>
                <a:spcPts val="0"/>
              </a:spcAft>
              <a:buSzPts val="2800"/>
              <a:buNone/>
              <a:defRPr>
                <a:latin typeface="Anaheim"/>
                <a:ea typeface="Anaheim"/>
                <a:cs typeface="Anaheim"/>
                <a:sym typeface="Anaheim"/>
              </a:defRPr>
            </a:lvl5pPr>
            <a:lvl6pPr lvl="5" rtl="0">
              <a:spcBef>
                <a:spcPts val="0"/>
              </a:spcBef>
              <a:spcAft>
                <a:spcPts val="0"/>
              </a:spcAft>
              <a:buSzPts val="2800"/>
              <a:buNone/>
              <a:defRPr>
                <a:latin typeface="Anaheim"/>
                <a:ea typeface="Anaheim"/>
                <a:cs typeface="Anaheim"/>
                <a:sym typeface="Anaheim"/>
              </a:defRPr>
            </a:lvl6pPr>
            <a:lvl7pPr lvl="6" rtl="0">
              <a:spcBef>
                <a:spcPts val="0"/>
              </a:spcBef>
              <a:spcAft>
                <a:spcPts val="0"/>
              </a:spcAft>
              <a:buSzPts val="2800"/>
              <a:buNone/>
              <a:defRPr>
                <a:latin typeface="Anaheim"/>
                <a:ea typeface="Anaheim"/>
                <a:cs typeface="Anaheim"/>
                <a:sym typeface="Anaheim"/>
              </a:defRPr>
            </a:lvl7pPr>
            <a:lvl8pPr lvl="7" rtl="0">
              <a:spcBef>
                <a:spcPts val="0"/>
              </a:spcBef>
              <a:spcAft>
                <a:spcPts val="0"/>
              </a:spcAft>
              <a:buSzPts val="2800"/>
              <a:buNone/>
              <a:defRPr>
                <a:latin typeface="Anaheim"/>
                <a:ea typeface="Anaheim"/>
                <a:cs typeface="Anaheim"/>
                <a:sym typeface="Anaheim"/>
              </a:defRPr>
            </a:lvl8pPr>
            <a:lvl9pPr lvl="8" rtl="0">
              <a:spcBef>
                <a:spcPts val="0"/>
              </a:spcBef>
              <a:spcAft>
                <a:spcPts val="0"/>
              </a:spcAft>
              <a:buSzPts val="2800"/>
              <a:buNone/>
              <a:defRPr>
                <a:latin typeface="Anaheim"/>
                <a:ea typeface="Anaheim"/>
                <a:cs typeface="Anaheim"/>
                <a:sym typeface="Anaheim"/>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11"/>
        <p:cNvGrpSpPr/>
        <p:nvPr/>
      </p:nvGrpSpPr>
      <p:grpSpPr>
        <a:xfrm>
          <a:off x="0" y="0"/>
          <a:ext cx="0" cy="0"/>
          <a:chOff x="0" y="0"/>
          <a:chExt cx="0" cy="0"/>
        </a:xfrm>
      </p:grpSpPr>
      <p:pic>
        <p:nvPicPr>
          <p:cNvPr id="112" name="Google Shape;112;p27"/>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3" name="Google Shape;113;p27"/>
          <p:cNvSpPr txBox="1">
            <a:spLocks noGrp="1"/>
          </p:cNvSpPr>
          <p:nvPr>
            <p:ph type="subTitle" idx="1"/>
          </p:nvPr>
        </p:nvSpPr>
        <p:spPr>
          <a:xfrm>
            <a:off x="720000" y="1452575"/>
            <a:ext cx="4461600" cy="2846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Maven Pro"/>
              <a:buChar char="●"/>
              <a:defRPr sz="1600">
                <a:latin typeface="Oxygen"/>
                <a:ea typeface="Oxygen"/>
                <a:cs typeface="Oxygen"/>
                <a:sym typeface="Oxygen"/>
              </a:defRPr>
            </a:lvl1pPr>
            <a:lvl2pPr lvl="1" rtl="0">
              <a:spcBef>
                <a:spcPts val="1600"/>
              </a:spcBef>
              <a:spcAft>
                <a:spcPts val="0"/>
              </a:spcAft>
              <a:buClr>
                <a:srgbClr val="024427"/>
              </a:buClr>
              <a:buSzPts val="1400"/>
              <a:buFont typeface="Maven Pro"/>
              <a:buChar char="○"/>
              <a:defRPr/>
            </a:lvl2pPr>
            <a:lvl3pPr lvl="2" rtl="0">
              <a:spcBef>
                <a:spcPts val="1600"/>
              </a:spcBef>
              <a:spcAft>
                <a:spcPts val="0"/>
              </a:spcAft>
              <a:buClr>
                <a:srgbClr val="024427"/>
              </a:buClr>
              <a:buSzPts val="1400"/>
              <a:buFont typeface="Maven Pro"/>
              <a:buChar char="■"/>
              <a:defRPr/>
            </a:lvl3pPr>
            <a:lvl4pPr lvl="3" rtl="0">
              <a:spcBef>
                <a:spcPts val="1600"/>
              </a:spcBef>
              <a:spcAft>
                <a:spcPts val="0"/>
              </a:spcAft>
              <a:buClr>
                <a:srgbClr val="024427"/>
              </a:buClr>
              <a:buSzPts val="1400"/>
              <a:buFont typeface="Maven Pro"/>
              <a:buChar char="●"/>
              <a:defRPr/>
            </a:lvl4pPr>
            <a:lvl5pPr lvl="4" rtl="0">
              <a:spcBef>
                <a:spcPts val="1600"/>
              </a:spcBef>
              <a:spcAft>
                <a:spcPts val="0"/>
              </a:spcAft>
              <a:buClr>
                <a:srgbClr val="024427"/>
              </a:buClr>
              <a:buSzPts val="1400"/>
              <a:buFont typeface="Maven Pro"/>
              <a:buChar char="○"/>
              <a:defRPr/>
            </a:lvl5pPr>
            <a:lvl6pPr lvl="5" rtl="0">
              <a:spcBef>
                <a:spcPts val="1600"/>
              </a:spcBef>
              <a:spcAft>
                <a:spcPts val="0"/>
              </a:spcAft>
              <a:buClr>
                <a:srgbClr val="024427"/>
              </a:buClr>
              <a:buSzPts val="1400"/>
              <a:buFont typeface="Maven Pro"/>
              <a:buChar char="■"/>
              <a:defRPr/>
            </a:lvl6pPr>
            <a:lvl7pPr lvl="6" rtl="0">
              <a:spcBef>
                <a:spcPts val="1600"/>
              </a:spcBef>
              <a:spcAft>
                <a:spcPts val="0"/>
              </a:spcAft>
              <a:buClr>
                <a:srgbClr val="024427"/>
              </a:buClr>
              <a:buSzPts val="1400"/>
              <a:buFont typeface="Maven Pro"/>
              <a:buChar char="●"/>
              <a:defRPr/>
            </a:lvl7pPr>
            <a:lvl8pPr lvl="7" rtl="0">
              <a:spcBef>
                <a:spcPts val="1600"/>
              </a:spcBef>
              <a:spcAft>
                <a:spcPts val="0"/>
              </a:spcAft>
              <a:buClr>
                <a:srgbClr val="024427"/>
              </a:buClr>
              <a:buSzPts val="1400"/>
              <a:buFont typeface="Maven Pro"/>
              <a:buChar char="○"/>
              <a:defRPr/>
            </a:lvl8pPr>
            <a:lvl9pPr lvl="8" rtl="0">
              <a:spcBef>
                <a:spcPts val="1600"/>
              </a:spcBef>
              <a:spcAft>
                <a:spcPts val="1600"/>
              </a:spcAft>
              <a:buClr>
                <a:srgbClr val="024427"/>
              </a:buClr>
              <a:buSzPts val="1400"/>
              <a:buFont typeface="Maven Pro"/>
              <a:buChar char="■"/>
              <a:defRPr/>
            </a:lvl9pPr>
          </a:lstStyle>
          <a:p>
            <a:endParaRPr/>
          </a:p>
        </p:txBody>
      </p:sp>
      <p:sp>
        <p:nvSpPr>
          <p:cNvPr id="114" name="Google Shape;114;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4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15"/>
        <p:cNvGrpSpPr/>
        <p:nvPr/>
      </p:nvGrpSpPr>
      <p:grpSpPr>
        <a:xfrm>
          <a:off x="0" y="0"/>
          <a:ext cx="0" cy="0"/>
          <a:chOff x="0" y="0"/>
          <a:chExt cx="0" cy="0"/>
        </a:xfrm>
      </p:grpSpPr>
      <p:pic>
        <p:nvPicPr>
          <p:cNvPr id="116" name="Google Shape;116;p28"/>
          <p:cNvPicPr preferRelativeResize="0"/>
          <p:nvPr/>
        </p:nvPicPr>
        <p:blipFill>
          <a:blip r:embed="rId2">
            <a:alphaModFix/>
          </a:blip>
          <a:stretch>
            <a:fillRect/>
          </a:stretch>
        </p:blipFill>
        <p:spPr>
          <a:xfrm>
            <a:off x="0" y="0"/>
            <a:ext cx="9144000" cy="5143505"/>
          </a:xfrm>
          <a:prstGeom prst="rect">
            <a:avLst/>
          </a:prstGeom>
          <a:noFill/>
          <a:ln>
            <a:noFill/>
          </a:ln>
        </p:spPr>
      </p:pic>
      <p:sp>
        <p:nvSpPr>
          <p:cNvPr id="117" name="Google Shape;117;p28"/>
          <p:cNvSpPr txBox="1">
            <a:spLocks noGrp="1"/>
          </p:cNvSpPr>
          <p:nvPr>
            <p:ph type="title"/>
          </p:nvPr>
        </p:nvSpPr>
        <p:spPr>
          <a:xfrm>
            <a:off x="2290025" y="3353475"/>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b="1"/>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18" name="Google Shape;118;p28"/>
          <p:cNvSpPr txBox="1">
            <a:spLocks noGrp="1"/>
          </p:cNvSpPr>
          <p:nvPr>
            <p:ph type="subTitle" idx="1"/>
          </p:nvPr>
        </p:nvSpPr>
        <p:spPr>
          <a:xfrm>
            <a:off x="1454700" y="2052475"/>
            <a:ext cx="6234600" cy="124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500">
                <a:latin typeface="Oxygen"/>
                <a:ea typeface="Oxygen"/>
                <a:cs typeface="Oxygen"/>
                <a:sym typeface="Oxygen"/>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1">
  <p:cSld name="CUSTOM_8">
    <p:spTree>
      <p:nvGrpSpPr>
        <p:cNvPr id="1" name="Shape 119"/>
        <p:cNvGrpSpPr/>
        <p:nvPr/>
      </p:nvGrpSpPr>
      <p:grpSpPr>
        <a:xfrm>
          <a:off x="0" y="0"/>
          <a:ext cx="0" cy="0"/>
          <a:chOff x="0" y="0"/>
          <a:chExt cx="0" cy="0"/>
        </a:xfrm>
      </p:grpSpPr>
      <p:pic>
        <p:nvPicPr>
          <p:cNvPr id="120" name="Google Shape;120;p29"/>
          <p:cNvPicPr preferRelativeResize="0"/>
          <p:nvPr/>
        </p:nvPicPr>
        <p:blipFill>
          <a:blip r:embed="rId2">
            <a:alphaModFix/>
          </a:blip>
          <a:stretch>
            <a:fillRect/>
          </a:stretch>
        </p:blipFill>
        <p:spPr>
          <a:xfrm>
            <a:off x="0" y="0"/>
            <a:ext cx="9144000" cy="5143500"/>
          </a:xfrm>
          <a:prstGeom prst="rect">
            <a:avLst/>
          </a:prstGeom>
          <a:noFill/>
          <a:ln>
            <a:noFill/>
          </a:ln>
        </p:spPr>
      </p:pic>
      <p:sp>
        <p:nvSpPr>
          <p:cNvPr id="121" name="Google Shape;121;p29"/>
          <p:cNvSpPr txBox="1">
            <a:spLocks noGrp="1"/>
          </p:cNvSpPr>
          <p:nvPr>
            <p:ph type="subTitle" idx="1"/>
          </p:nvPr>
        </p:nvSpPr>
        <p:spPr>
          <a:xfrm>
            <a:off x="1057950" y="3689600"/>
            <a:ext cx="2785800" cy="91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atin typeface="Oxygen"/>
                <a:ea typeface="Oxygen"/>
                <a:cs typeface="Oxygen"/>
                <a:sym typeface="Oxygen"/>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2" name="Google Shape;122;p2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4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3" name="Google Shape;123;p29"/>
          <p:cNvSpPr txBox="1">
            <a:spLocks noGrp="1"/>
          </p:cNvSpPr>
          <p:nvPr>
            <p:ph type="subTitle" idx="2"/>
          </p:nvPr>
        </p:nvSpPr>
        <p:spPr>
          <a:xfrm>
            <a:off x="5275850" y="3689600"/>
            <a:ext cx="2785800" cy="91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atin typeface="Oxygen"/>
                <a:ea typeface="Oxygen"/>
                <a:cs typeface="Oxygen"/>
                <a:sym typeface="Oxygen"/>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4" name="Google Shape;124;p29"/>
          <p:cNvSpPr txBox="1">
            <a:spLocks noGrp="1"/>
          </p:cNvSpPr>
          <p:nvPr>
            <p:ph type="subTitle" idx="3"/>
          </p:nvPr>
        </p:nvSpPr>
        <p:spPr>
          <a:xfrm>
            <a:off x="1057800" y="3128600"/>
            <a:ext cx="27858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Bebas Neue"/>
              <a:buNone/>
              <a:defRPr sz="2000" b="1">
                <a:solidFill>
                  <a:schemeClr val="dk1"/>
                </a:solidFill>
                <a:latin typeface="Poiret One"/>
                <a:ea typeface="Poiret One"/>
                <a:cs typeface="Poiret One"/>
                <a:sym typeface="Poiret One"/>
              </a:defRPr>
            </a:lvl1pPr>
            <a:lvl2pPr lvl="1" algn="ctr" rtl="0">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a:endParaRPr/>
          </a:p>
        </p:txBody>
      </p:sp>
      <p:sp>
        <p:nvSpPr>
          <p:cNvPr id="125" name="Google Shape;125;p29"/>
          <p:cNvSpPr txBox="1">
            <a:spLocks noGrp="1"/>
          </p:cNvSpPr>
          <p:nvPr>
            <p:ph type="subTitle" idx="4"/>
          </p:nvPr>
        </p:nvSpPr>
        <p:spPr>
          <a:xfrm>
            <a:off x="5275850" y="3128600"/>
            <a:ext cx="27858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Bebas Neue"/>
              <a:buNone/>
              <a:defRPr sz="2000" b="1">
                <a:solidFill>
                  <a:schemeClr val="dk1"/>
                </a:solidFill>
                <a:latin typeface="Poiret One"/>
                <a:ea typeface="Poiret One"/>
                <a:cs typeface="Poiret One"/>
                <a:sym typeface="Poiret One"/>
              </a:defRPr>
            </a:lvl1pPr>
            <a:lvl2pPr lvl="1" algn="ctr" rtl="0">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26"/>
        <p:cNvGrpSpPr/>
        <p:nvPr/>
      </p:nvGrpSpPr>
      <p:grpSpPr>
        <a:xfrm>
          <a:off x="0" y="0"/>
          <a:ext cx="0" cy="0"/>
          <a:chOff x="0" y="0"/>
          <a:chExt cx="0" cy="0"/>
        </a:xfrm>
      </p:grpSpPr>
      <p:pic>
        <p:nvPicPr>
          <p:cNvPr id="127" name="Google Shape;127;p30"/>
          <p:cNvPicPr preferRelativeResize="0"/>
          <p:nvPr/>
        </p:nvPicPr>
        <p:blipFill>
          <a:blip r:embed="rId2">
            <a:alphaModFix/>
          </a:blip>
          <a:stretch>
            <a:fillRect/>
          </a:stretch>
        </p:blipFill>
        <p:spPr>
          <a:xfrm>
            <a:off x="0" y="0"/>
            <a:ext cx="9144000" cy="5143500"/>
          </a:xfrm>
          <a:prstGeom prst="rect">
            <a:avLst/>
          </a:prstGeom>
          <a:noFill/>
          <a:ln>
            <a:noFill/>
          </a:ln>
        </p:spPr>
      </p:pic>
      <p:sp>
        <p:nvSpPr>
          <p:cNvPr id="128" name="Google Shape;128;p3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4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9" name="Google Shape;129;p30"/>
          <p:cNvSpPr txBox="1">
            <a:spLocks noGrp="1"/>
          </p:cNvSpPr>
          <p:nvPr>
            <p:ph type="title" idx="2"/>
          </p:nvPr>
        </p:nvSpPr>
        <p:spPr>
          <a:xfrm>
            <a:off x="720000" y="2948538"/>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0" name="Google Shape;130;p30"/>
          <p:cNvSpPr txBox="1">
            <a:spLocks noGrp="1"/>
          </p:cNvSpPr>
          <p:nvPr>
            <p:ph type="subTitle" idx="1"/>
          </p:nvPr>
        </p:nvSpPr>
        <p:spPr>
          <a:xfrm>
            <a:off x="720000" y="3315275"/>
            <a:ext cx="2336400" cy="931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Oxygen"/>
                <a:ea typeface="Oxygen"/>
                <a:cs typeface="Oxygen"/>
                <a:sym typeface="Oxygen"/>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1" name="Google Shape;131;p30"/>
          <p:cNvSpPr txBox="1">
            <a:spLocks noGrp="1"/>
          </p:cNvSpPr>
          <p:nvPr>
            <p:ph type="title" idx="3"/>
          </p:nvPr>
        </p:nvSpPr>
        <p:spPr>
          <a:xfrm>
            <a:off x="3403800" y="2948538"/>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2" name="Google Shape;132;p30"/>
          <p:cNvSpPr txBox="1">
            <a:spLocks noGrp="1"/>
          </p:cNvSpPr>
          <p:nvPr>
            <p:ph type="subTitle" idx="4"/>
          </p:nvPr>
        </p:nvSpPr>
        <p:spPr>
          <a:xfrm>
            <a:off x="3403800" y="3315275"/>
            <a:ext cx="2336400" cy="931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Oxygen"/>
                <a:ea typeface="Oxygen"/>
                <a:cs typeface="Oxygen"/>
                <a:sym typeface="Oxygen"/>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3" name="Google Shape;133;p30"/>
          <p:cNvSpPr txBox="1">
            <a:spLocks noGrp="1"/>
          </p:cNvSpPr>
          <p:nvPr>
            <p:ph type="title" idx="5"/>
          </p:nvPr>
        </p:nvSpPr>
        <p:spPr>
          <a:xfrm>
            <a:off x="6087600" y="2948538"/>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4" name="Google Shape;134;p30"/>
          <p:cNvSpPr txBox="1">
            <a:spLocks noGrp="1"/>
          </p:cNvSpPr>
          <p:nvPr>
            <p:ph type="subTitle" idx="6"/>
          </p:nvPr>
        </p:nvSpPr>
        <p:spPr>
          <a:xfrm>
            <a:off x="6087600" y="3315275"/>
            <a:ext cx="2336400" cy="931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Oxygen"/>
                <a:ea typeface="Oxygen"/>
                <a:cs typeface="Oxygen"/>
                <a:sym typeface="Oxygen"/>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35"/>
        <p:cNvGrpSpPr/>
        <p:nvPr/>
      </p:nvGrpSpPr>
      <p:grpSpPr>
        <a:xfrm>
          <a:off x="0" y="0"/>
          <a:ext cx="0" cy="0"/>
          <a:chOff x="0" y="0"/>
          <a:chExt cx="0" cy="0"/>
        </a:xfrm>
      </p:grpSpPr>
      <p:pic>
        <p:nvPicPr>
          <p:cNvPr id="136" name="Google Shape;136;p31"/>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37" name="Google Shape;137;p3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4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8" name="Google Shape;138;p31"/>
          <p:cNvSpPr txBox="1">
            <a:spLocks noGrp="1"/>
          </p:cNvSpPr>
          <p:nvPr>
            <p:ph type="title" idx="2"/>
          </p:nvPr>
        </p:nvSpPr>
        <p:spPr>
          <a:xfrm>
            <a:off x="1811453" y="1479425"/>
            <a:ext cx="2480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9" name="Google Shape;139;p31"/>
          <p:cNvSpPr txBox="1">
            <a:spLocks noGrp="1"/>
          </p:cNvSpPr>
          <p:nvPr>
            <p:ph type="subTitle" idx="1"/>
          </p:nvPr>
        </p:nvSpPr>
        <p:spPr>
          <a:xfrm>
            <a:off x="1811453" y="1851750"/>
            <a:ext cx="2480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atin typeface="Oxygen"/>
                <a:ea typeface="Oxygen"/>
                <a:cs typeface="Oxygen"/>
                <a:sym typeface="Oxygen"/>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0" name="Google Shape;140;p31"/>
          <p:cNvSpPr txBox="1">
            <a:spLocks noGrp="1"/>
          </p:cNvSpPr>
          <p:nvPr>
            <p:ph type="title" idx="3"/>
          </p:nvPr>
        </p:nvSpPr>
        <p:spPr>
          <a:xfrm>
            <a:off x="5749500" y="1479425"/>
            <a:ext cx="2480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41" name="Google Shape;141;p31"/>
          <p:cNvSpPr txBox="1">
            <a:spLocks noGrp="1"/>
          </p:cNvSpPr>
          <p:nvPr>
            <p:ph type="subTitle" idx="4"/>
          </p:nvPr>
        </p:nvSpPr>
        <p:spPr>
          <a:xfrm>
            <a:off x="5749500" y="1851752"/>
            <a:ext cx="24801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atin typeface="Oxygen"/>
                <a:ea typeface="Oxygen"/>
                <a:cs typeface="Oxygen"/>
                <a:sym typeface="Oxygen"/>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2" name="Google Shape;142;p31"/>
          <p:cNvSpPr txBox="1">
            <a:spLocks noGrp="1"/>
          </p:cNvSpPr>
          <p:nvPr>
            <p:ph type="title" idx="5"/>
          </p:nvPr>
        </p:nvSpPr>
        <p:spPr>
          <a:xfrm>
            <a:off x="1811450" y="3091625"/>
            <a:ext cx="2480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43" name="Google Shape;143;p31"/>
          <p:cNvSpPr txBox="1">
            <a:spLocks noGrp="1"/>
          </p:cNvSpPr>
          <p:nvPr>
            <p:ph type="subTitle" idx="6"/>
          </p:nvPr>
        </p:nvSpPr>
        <p:spPr>
          <a:xfrm>
            <a:off x="1811450" y="3463950"/>
            <a:ext cx="24801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atin typeface="Oxygen"/>
                <a:ea typeface="Oxygen"/>
                <a:cs typeface="Oxygen"/>
                <a:sym typeface="Oxygen"/>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4" name="Google Shape;144;p31"/>
          <p:cNvSpPr txBox="1">
            <a:spLocks noGrp="1"/>
          </p:cNvSpPr>
          <p:nvPr>
            <p:ph type="title" idx="7"/>
          </p:nvPr>
        </p:nvSpPr>
        <p:spPr>
          <a:xfrm>
            <a:off x="5749500" y="3091623"/>
            <a:ext cx="2480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45" name="Google Shape;145;p31"/>
          <p:cNvSpPr txBox="1">
            <a:spLocks noGrp="1"/>
          </p:cNvSpPr>
          <p:nvPr>
            <p:ph type="subTitle" idx="8"/>
          </p:nvPr>
        </p:nvSpPr>
        <p:spPr>
          <a:xfrm>
            <a:off x="5749500" y="3463950"/>
            <a:ext cx="24801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atin typeface="Oxygen"/>
                <a:ea typeface="Oxygen"/>
                <a:cs typeface="Oxygen"/>
                <a:sym typeface="Oxygen"/>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46"/>
        <p:cNvGrpSpPr/>
        <p:nvPr/>
      </p:nvGrpSpPr>
      <p:grpSpPr>
        <a:xfrm>
          <a:off x="0" y="0"/>
          <a:ext cx="0" cy="0"/>
          <a:chOff x="0" y="0"/>
          <a:chExt cx="0" cy="0"/>
        </a:xfrm>
      </p:grpSpPr>
      <p:pic>
        <p:nvPicPr>
          <p:cNvPr id="147" name="Google Shape;147;p32"/>
          <p:cNvPicPr preferRelativeResize="0"/>
          <p:nvPr/>
        </p:nvPicPr>
        <p:blipFill rotWithShape="1">
          <a:blip r:embed="rId2">
            <a:alphaModFix/>
          </a:blip>
          <a:srcRect b="10"/>
          <a:stretch/>
        </p:blipFill>
        <p:spPr>
          <a:xfrm>
            <a:off x="0" y="0"/>
            <a:ext cx="9143999" cy="5143502"/>
          </a:xfrm>
          <a:prstGeom prst="rect">
            <a:avLst/>
          </a:prstGeom>
          <a:noFill/>
          <a:ln>
            <a:noFill/>
          </a:ln>
        </p:spPr>
      </p:pic>
      <p:sp>
        <p:nvSpPr>
          <p:cNvPr id="148" name="Google Shape;148;p3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4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9" name="Google Shape;149;p32"/>
          <p:cNvSpPr txBox="1">
            <a:spLocks noGrp="1"/>
          </p:cNvSpPr>
          <p:nvPr>
            <p:ph type="title" idx="2"/>
          </p:nvPr>
        </p:nvSpPr>
        <p:spPr>
          <a:xfrm>
            <a:off x="788550" y="1881312"/>
            <a:ext cx="2305500" cy="41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0" name="Google Shape;150;p32"/>
          <p:cNvSpPr txBox="1">
            <a:spLocks noGrp="1"/>
          </p:cNvSpPr>
          <p:nvPr>
            <p:ph type="subTitle" idx="1"/>
          </p:nvPr>
        </p:nvSpPr>
        <p:spPr>
          <a:xfrm>
            <a:off x="720013" y="2193175"/>
            <a:ext cx="2442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Oxygen"/>
                <a:ea typeface="Oxygen"/>
                <a:cs typeface="Oxygen"/>
                <a:sym typeface="Oxygen"/>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1" name="Google Shape;151;p32"/>
          <p:cNvSpPr txBox="1">
            <a:spLocks noGrp="1"/>
          </p:cNvSpPr>
          <p:nvPr>
            <p:ph type="title" idx="3"/>
          </p:nvPr>
        </p:nvSpPr>
        <p:spPr>
          <a:xfrm>
            <a:off x="3419250" y="1881312"/>
            <a:ext cx="2305500" cy="41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2" name="Google Shape;152;p32"/>
          <p:cNvSpPr txBox="1">
            <a:spLocks noGrp="1"/>
          </p:cNvSpPr>
          <p:nvPr>
            <p:ph type="subTitle" idx="4"/>
          </p:nvPr>
        </p:nvSpPr>
        <p:spPr>
          <a:xfrm>
            <a:off x="3331962" y="2193175"/>
            <a:ext cx="2480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Oxygen"/>
                <a:ea typeface="Oxygen"/>
                <a:cs typeface="Oxygen"/>
                <a:sym typeface="Oxygen"/>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3" name="Google Shape;153;p32"/>
          <p:cNvSpPr txBox="1">
            <a:spLocks noGrp="1"/>
          </p:cNvSpPr>
          <p:nvPr>
            <p:ph type="title" idx="5"/>
          </p:nvPr>
        </p:nvSpPr>
        <p:spPr>
          <a:xfrm>
            <a:off x="788550" y="3749587"/>
            <a:ext cx="2305500" cy="41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4" name="Google Shape;154;p32"/>
          <p:cNvSpPr txBox="1">
            <a:spLocks noGrp="1"/>
          </p:cNvSpPr>
          <p:nvPr>
            <p:ph type="subTitle" idx="6"/>
          </p:nvPr>
        </p:nvSpPr>
        <p:spPr>
          <a:xfrm>
            <a:off x="720000" y="4061350"/>
            <a:ext cx="2442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Oxygen"/>
                <a:ea typeface="Oxygen"/>
                <a:cs typeface="Oxygen"/>
                <a:sym typeface="Oxygen"/>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5" name="Google Shape;155;p32"/>
          <p:cNvSpPr txBox="1">
            <a:spLocks noGrp="1"/>
          </p:cNvSpPr>
          <p:nvPr>
            <p:ph type="title" idx="7"/>
          </p:nvPr>
        </p:nvSpPr>
        <p:spPr>
          <a:xfrm>
            <a:off x="3419250" y="3749587"/>
            <a:ext cx="2305500" cy="41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6" name="Google Shape;156;p32"/>
          <p:cNvSpPr txBox="1">
            <a:spLocks noGrp="1"/>
          </p:cNvSpPr>
          <p:nvPr>
            <p:ph type="subTitle" idx="8"/>
          </p:nvPr>
        </p:nvSpPr>
        <p:spPr>
          <a:xfrm>
            <a:off x="3331950" y="4061350"/>
            <a:ext cx="24801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Oxygen"/>
                <a:ea typeface="Oxygen"/>
                <a:cs typeface="Oxygen"/>
                <a:sym typeface="Oxygen"/>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7" name="Google Shape;157;p32"/>
          <p:cNvSpPr txBox="1">
            <a:spLocks noGrp="1"/>
          </p:cNvSpPr>
          <p:nvPr>
            <p:ph type="title" idx="9"/>
          </p:nvPr>
        </p:nvSpPr>
        <p:spPr>
          <a:xfrm>
            <a:off x="6049924" y="1881312"/>
            <a:ext cx="2305500" cy="41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8" name="Google Shape;158;p32"/>
          <p:cNvSpPr txBox="1">
            <a:spLocks noGrp="1"/>
          </p:cNvSpPr>
          <p:nvPr>
            <p:ph type="subTitle" idx="13"/>
          </p:nvPr>
        </p:nvSpPr>
        <p:spPr>
          <a:xfrm>
            <a:off x="5981387" y="2193175"/>
            <a:ext cx="2442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Oxygen"/>
                <a:ea typeface="Oxygen"/>
                <a:cs typeface="Oxygen"/>
                <a:sym typeface="Oxygen"/>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9" name="Google Shape;159;p32"/>
          <p:cNvSpPr txBox="1">
            <a:spLocks noGrp="1"/>
          </p:cNvSpPr>
          <p:nvPr>
            <p:ph type="title" idx="14"/>
          </p:nvPr>
        </p:nvSpPr>
        <p:spPr>
          <a:xfrm>
            <a:off x="6049924" y="3749587"/>
            <a:ext cx="2305500" cy="41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60" name="Google Shape;160;p32"/>
          <p:cNvSpPr txBox="1">
            <a:spLocks noGrp="1"/>
          </p:cNvSpPr>
          <p:nvPr>
            <p:ph type="subTitle" idx="15"/>
          </p:nvPr>
        </p:nvSpPr>
        <p:spPr>
          <a:xfrm>
            <a:off x="5981374" y="4061350"/>
            <a:ext cx="2442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Oxygen"/>
                <a:ea typeface="Oxygen"/>
                <a:cs typeface="Oxygen"/>
                <a:sym typeface="Oxygen"/>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e text 3">
  <p:cSld name="CUSTOM_2">
    <p:spTree>
      <p:nvGrpSpPr>
        <p:cNvPr id="1" name="Shape 161"/>
        <p:cNvGrpSpPr/>
        <p:nvPr/>
      </p:nvGrpSpPr>
      <p:grpSpPr>
        <a:xfrm>
          <a:off x="0" y="0"/>
          <a:ext cx="0" cy="0"/>
          <a:chOff x="0" y="0"/>
          <a:chExt cx="0" cy="0"/>
        </a:xfrm>
      </p:grpSpPr>
      <p:pic>
        <p:nvPicPr>
          <p:cNvPr id="162" name="Google Shape;162;p3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63" name="Google Shape;163;p33"/>
          <p:cNvSpPr txBox="1">
            <a:spLocks noGrp="1"/>
          </p:cNvSpPr>
          <p:nvPr>
            <p:ph type="subTitle" idx="1"/>
          </p:nvPr>
        </p:nvSpPr>
        <p:spPr>
          <a:xfrm>
            <a:off x="1759800" y="2006750"/>
            <a:ext cx="2659800" cy="1968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Oxygen"/>
              <a:buNone/>
              <a:defRPr sz="1600">
                <a:latin typeface="Oxygen"/>
                <a:ea typeface="Oxygen"/>
                <a:cs typeface="Oxygen"/>
                <a:sym typeface="Oxygen"/>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64" name="Google Shape;164;p3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4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1">
  <p:cSld name="CUSTOM_3">
    <p:spTree>
      <p:nvGrpSpPr>
        <p:cNvPr id="1" name="Shape 165"/>
        <p:cNvGrpSpPr/>
        <p:nvPr/>
      </p:nvGrpSpPr>
      <p:grpSpPr>
        <a:xfrm>
          <a:off x="0" y="0"/>
          <a:ext cx="0" cy="0"/>
          <a:chOff x="0" y="0"/>
          <a:chExt cx="0" cy="0"/>
        </a:xfrm>
      </p:grpSpPr>
      <p:pic>
        <p:nvPicPr>
          <p:cNvPr id="166" name="Google Shape;166;p34"/>
          <p:cNvPicPr preferRelativeResize="0"/>
          <p:nvPr/>
        </p:nvPicPr>
        <p:blipFill>
          <a:blip r:embed="rId2">
            <a:alphaModFix/>
          </a:blip>
          <a:stretch>
            <a:fillRect/>
          </a:stretch>
        </p:blipFill>
        <p:spPr>
          <a:xfrm>
            <a:off x="-1" y="0"/>
            <a:ext cx="9144000" cy="5143513"/>
          </a:xfrm>
          <a:prstGeom prst="rect">
            <a:avLst/>
          </a:prstGeom>
          <a:noFill/>
          <a:ln>
            <a:noFill/>
          </a:ln>
        </p:spPr>
      </p:pic>
      <p:sp>
        <p:nvSpPr>
          <p:cNvPr id="167" name="Google Shape;167;p34"/>
          <p:cNvSpPr txBox="1">
            <a:spLocks noGrp="1"/>
          </p:cNvSpPr>
          <p:nvPr>
            <p:ph type="subTitle" idx="1"/>
          </p:nvPr>
        </p:nvSpPr>
        <p:spPr>
          <a:xfrm>
            <a:off x="4281625" y="2006750"/>
            <a:ext cx="2659800" cy="196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Oxygen"/>
              <a:buNone/>
              <a:defRPr sz="1600">
                <a:latin typeface="Oxygen"/>
                <a:ea typeface="Oxygen"/>
                <a:cs typeface="Oxygen"/>
                <a:sym typeface="Oxygen"/>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68" name="Google Shape;168;p3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4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169"/>
        <p:cNvGrpSpPr/>
        <p:nvPr/>
      </p:nvGrpSpPr>
      <p:grpSpPr>
        <a:xfrm>
          <a:off x="0" y="0"/>
          <a:ext cx="0" cy="0"/>
          <a:chOff x="0" y="0"/>
          <a:chExt cx="0" cy="0"/>
        </a:xfrm>
      </p:grpSpPr>
      <p:pic>
        <p:nvPicPr>
          <p:cNvPr id="170" name="Google Shape;170;p35"/>
          <p:cNvPicPr preferRelativeResize="0"/>
          <p:nvPr/>
        </p:nvPicPr>
        <p:blipFill>
          <a:blip r:embed="rId2">
            <a:alphaModFix/>
          </a:blip>
          <a:stretch>
            <a:fillRect/>
          </a:stretch>
        </p:blipFill>
        <p:spPr>
          <a:xfrm>
            <a:off x="0" y="0"/>
            <a:ext cx="9144000" cy="5143513"/>
          </a:xfrm>
          <a:prstGeom prst="rect">
            <a:avLst/>
          </a:prstGeom>
          <a:noFill/>
          <a:ln>
            <a:noFill/>
          </a:ln>
        </p:spPr>
      </p:pic>
      <p:sp>
        <p:nvSpPr>
          <p:cNvPr id="171" name="Google Shape;171;p3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4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2" name="Google Shape;172;p35"/>
          <p:cNvSpPr txBox="1">
            <a:spLocks noGrp="1"/>
          </p:cNvSpPr>
          <p:nvPr>
            <p:ph type="subTitle" idx="1"/>
          </p:nvPr>
        </p:nvSpPr>
        <p:spPr>
          <a:xfrm>
            <a:off x="1759800" y="2006750"/>
            <a:ext cx="2659800" cy="1968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Font typeface="Oxygen"/>
              <a:buNone/>
              <a:defRPr sz="1600">
                <a:latin typeface="Oxygen"/>
                <a:ea typeface="Oxygen"/>
                <a:cs typeface="Oxygen"/>
                <a:sym typeface="Oxygen"/>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4">
  <p:cSld name="CUSTOM_5">
    <p:spTree>
      <p:nvGrpSpPr>
        <p:cNvPr id="1" name="Shape 173"/>
        <p:cNvGrpSpPr/>
        <p:nvPr/>
      </p:nvGrpSpPr>
      <p:grpSpPr>
        <a:xfrm>
          <a:off x="0" y="0"/>
          <a:ext cx="0" cy="0"/>
          <a:chOff x="0" y="0"/>
          <a:chExt cx="0" cy="0"/>
        </a:xfrm>
      </p:grpSpPr>
      <p:pic>
        <p:nvPicPr>
          <p:cNvPr id="174" name="Google Shape;174;p36"/>
          <p:cNvPicPr preferRelativeResize="0"/>
          <p:nvPr/>
        </p:nvPicPr>
        <p:blipFill>
          <a:blip r:embed="rId2">
            <a:alphaModFix/>
          </a:blip>
          <a:stretch>
            <a:fillRect/>
          </a:stretch>
        </p:blipFill>
        <p:spPr>
          <a:xfrm>
            <a:off x="-5" y="0"/>
            <a:ext cx="9144005" cy="5143500"/>
          </a:xfrm>
          <a:prstGeom prst="rect">
            <a:avLst/>
          </a:prstGeom>
          <a:noFill/>
          <a:ln>
            <a:noFill/>
          </a:ln>
        </p:spPr>
      </p:pic>
      <p:sp>
        <p:nvSpPr>
          <p:cNvPr id="175" name="Google Shape;175;p3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4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176"/>
        <p:cNvGrpSpPr/>
        <p:nvPr/>
      </p:nvGrpSpPr>
      <p:grpSpPr>
        <a:xfrm>
          <a:off x="0" y="0"/>
          <a:ext cx="0" cy="0"/>
          <a:chOff x="0" y="0"/>
          <a:chExt cx="0" cy="0"/>
        </a:xfrm>
      </p:grpSpPr>
      <p:pic>
        <p:nvPicPr>
          <p:cNvPr id="177" name="Google Shape;177;p37"/>
          <p:cNvPicPr preferRelativeResize="0"/>
          <p:nvPr/>
        </p:nvPicPr>
        <p:blipFill>
          <a:blip r:embed="rId2">
            <a:alphaModFix/>
          </a:blip>
          <a:stretch>
            <a:fillRect/>
          </a:stretch>
        </p:blipFill>
        <p:spPr>
          <a:xfrm>
            <a:off x="0" y="0"/>
            <a:ext cx="9144000" cy="5143500"/>
          </a:xfrm>
          <a:prstGeom prst="rect">
            <a:avLst/>
          </a:prstGeom>
          <a:noFill/>
          <a:ln>
            <a:noFill/>
          </a:ln>
        </p:spPr>
      </p:pic>
      <p:sp>
        <p:nvSpPr>
          <p:cNvPr id="178" name="Google Shape;178;p37"/>
          <p:cNvSpPr txBox="1">
            <a:spLocks noGrp="1"/>
          </p:cNvSpPr>
          <p:nvPr>
            <p:ph type="title" hasCustomPrompt="1"/>
          </p:nvPr>
        </p:nvSpPr>
        <p:spPr>
          <a:xfrm>
            <a:off x="1284000" y="540000"/>
            <a:ext cx="65760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79" name="Google Shape;179;p37"/>
          <p:cNvSpPr txBox="1">
            <a:spLocks noGrp="1"/>
          </p:cNvSpPr>
          <p:nvPr>
            <p:ph type="subTitle" idx="1"/>
          </p:nvPr>
        </p:nvSpPr>
        <p:spPr>
          <a:xfrm>
            <a:off x="1284000" y="1246025"/>
            <a:ext cx="65760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Oxygen"/>
                <a:ea typeface="Oxygen"/>
                <a:cs typeface="Oxygen"/>
                <a:sym typeface="Oxygen"/>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80" name="Google Shape;180;p37"/>
          <p:cNvSpPr txBox="1">
            <a:spLocks noGrp="1"/>
          </p:cNvSpPr>
          <p:nvPr>
            <p:ph type="title" idx="2" hasCustomPrompt="1"/>
          </p:nvPr>
        </p:nvSpPr>
        <p:spPr>
          <a:xfrm>
            <a:off x="1284000" y="1996138"/>
            <a:ext cx="65760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1" name="Google Shape;181;p37"/>
          <p:cNvSpPr txBox="1">
            <a:spLocks noGrp="1"/>
          </p:cNvSpPr>
          <p:nvPr>
            <p:ph type="subTitle" idx="3"/>
          </p:nvPr>
        </p:nvSpPr>
        <p:spPr>
          <a:xfrm>
            <a:off x="1284000" y="2702163"/>
            <a:ext cx="65760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Oxygen"/>
                <a:ea typeface="Oxygen"/>
                <a:cs typeface="Oxygen"/>
                <a:sym typeface="Oxygen"/>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82" name="Google Shape;182;p37"/>
          <p:cNvSpPr txBox="1">
            <a:spLocks noGrp="1"/>
          </p:cNvSpPr>
          <p:nvPr>
            <p:ph type="title" idx="4" hasCustomPrompt="1"/>
          </p:nvPr>
        </p:nvSpPr>
        <p:spPr>
          <a:xfrm>
            <a:off x="1284000" y="3452288"/>
            <a:ext cx="65760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3" name="Google Shape;183;p37"/>
          <p:cNvSpPr txBox="1">
            <a:spLocks noGrp="1"/>
          </p:cNvSpPr>
          <p:nvPr>
            <p:ph type="subTitle" idx="5"/>
          </p:nvPr>
        </p:nvSpPr>
        <p:spPr>
          <a:xfrm>
            <a:off x="1284000" y="4158313"/>
            <a:ext cx="65760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Oxygen"/>
                <a:ea typeface="Oxygen"/>
                <a:cs typeface="Oxygen"/>
                <a:sym typeface="Oxygen"/>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1">
  <p:cSld name="CUSTOM_9">
    <p:spTree>
      <p:nvGrpSpPr>
        <p:cNvPr id="1" name="Shape 184"/>
        <p:cNvGrpSpPr/>
        <p:nvPr/>
      </p:nvGrpSpPr>
      <p:grpSpPr>
        <a:xfrm>
          <a:off x="0" y="0"/>
          <a:ext cx="0" cy="0"/>
          <a:chOff x="0" y="0"/>
          <a:chExt cx="0" cy="0"/>
        </a:xfrm>
      </p:grpSpPr>
      <p:pic>
        <p:nvPicPr>
          <p:cNvPr id="185" name="Google Shape;185;p38"/>
          <p:cNvPicPr preferRelativeResize="0"/>
          <p:nvPr/>
        </p:nvPicPr>
        <p:blipFill>
          <a:blip r:embed="rId2">
            <a:alphaModFix/>
          </a:blip>
          <a:stretch>
            <a:fillRect/>
          </a:stretch>
        </p:blipFill>
        <p:spPr>
          <a:xfrm>
            <a:off x="-7" y="0"/>
            <a:ext cx="9144000" cy="5143497"/>
          </a:xfrm>
          <a:prstGeom prst="rect">
            <a:avLst/>
          </a:prstGeom>
          <a:noFill/>
          <a:ln>
            <a:noFill/>
          </a:ln>
        </p:spPr>
      </p:pic>
      <p:sp>
        <p:nvSpPr>
          <p:cNvPr id="186" name="Google Shape;186;p38"/>
          <p:cNvSpPr txBox="1">
            <a:spLocks noGrp="1"/>
          </p:cNvSpPr>
          <p:nvPr>
            <p:ph type="title"/>
          </p:nvPr>
        </p:nvSpPr>
        <p:spPr>
          <a:xfrm>
            <a:off x="720107" y="2342625"/>
            <a:ext cx="32850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5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7" name="Google Shape;187;p38"/>
          <p:cNvSpPr txBox="1">
            <a:spLocks noGrp="1"/>
          </p:cNvSpPr>
          <p:nvPr>
            <p:ph type="title" idx="2" hasCustomPrompt="1"/>
          </p:nvPr>
        </p:nvSpPr>
        <p:spPr>
          <a:xfrm>
            <a:off x="720000" y="1106175"/>
            <a:ext cx="3285000" cy="12651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7000" b="1"/>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88" name="Google Shape;188;p38"/>
          <p:cNvSpPr txBox="1">
            <a:spLocks noGrp="1"/>
          </p:cNvSpPr>
          <p:nvPr>
            <p:ph type="subTitle" idx="1"/>
          </p:nvPr>
        </p:nvSpPr>
        <p:spPr>
          <a:xfrm>
            <a:off x="720101" y="3323950"/>
            <a:ext cx="32850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600">
                <a:latin typeface="Oxygen"/>
                <a:ea typeface="Oxygen"/>
                <a:cs typeface="Oxygen"/>
                <a:sym typeface="Oxygen"/>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2">
  <p:cSld name="CUSTOM_10">
    <p:spTree>
      <p:nvGrpSpPr>
        <p:cNvPr id="1" name="Shape 189"/>
        <p:cNvGrpSpPr/>
        <p:nvPr/>
      </p:nvGrpSpPr>
      <p:grpSpPr>
        <a:xfrm>
          <a:off x="0" y="0"/>
          <a:ext cx="0" cy="0"/>
          <a:chOff x="0" y="0"/>
          <a:chExt cx="0" cy="0"/>
        </a:xfrm>
      </p:grpSpPr>
      <p:pic>
        <p:nvPicPr>
          <p:cNvPr id="190" name="Google Shape;190;p39"/>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1" name="Google Shape;191;p39"/>
          <p:cNvSpPr txBox="1">
            <a:spLocks noGrp="1"/>
          </p:cNvSpPr>
          <p:nvPr>
            <p:ph type="title"/>
          </p:nvPr>
        </p:nvSpPr>
        <p:spPr>
          <a:xfrm>
            <a:off x="2929500" y="2342625"/>
            <a:ext cx="3285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2" name="Google Shape;192;p39"/>
          <p:cNvSpPr txBox="1">
            <a:spLocks noGrp="1"/>
          </p:cNvSpPr>
          <p:nvPr>
            <p:ph type="title" idx="2" hasCustomPrompt="1"/>
          </p:nvPr>
        </p:nvSpPr>
        <p:spPr>
          <a:xfrm>
            <a:off x="2929500" y="1106175"/>
            <a:ext cx="3285000" cy="1265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7000" b="1"/>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93" name="Google Shape;193;p39"/>
          <p:cNvSpPr txBox="1">
            <a:spLocks noGrp="1"/>
          </p:cNvSpPr>
          <p:nvPr>
            <p:ph type="subTitle" idx="1"/>
          </p:nvPr>
        </p:nvSpPr>
        <p:spPr>
          <a:xfrm>
            <a:off x="2929500" y="3323950"/>
            <a:ext cx="3285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atin typeface="Oxygen"/>
                <a:ea typeface="Oxygen"/>
                <a:cs typeface="Oxygen"/>
                <a:sym typeface="Oxygen"/>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194"/>
        <p:cNvGrpSpPr/>
        <p:nvPr/>
      </p:nvGrpSpPr>
      <p:grpSpPr>
        <a:xfrm>
          <a:off x="0" y="0"/>
          <a:ext cx="0" cy="0"/>
          <a:chOff x="0" y="0"/>
          <a:chExt cx="0" cy="0"/>
        </a:xfrm>
      </p:grpSpPr>
      <p:pic>
        <p:nvPicPr>
          <p:cNvPr id="195" name="Google Shape;195;p40"/>
          <p:cNvPicPr preferRelativeResize="0"/>
          <p:nvPr/>
        </p:nvPicPr>
        <p:blipFill>
          <a:blip r:embed="rId2">
            <a:alphaModFix/>
          </a:blip>
          <a:stretch>
            <a:fillRect/>
          </a:stretch>
        </p:blipFill>
        <p:spPr>
          <a:xfrm>
            <a:off x="0" y="3"/>
            <a:ext cx="9144000" cy="5143489"/>
          </a:xfrm>
          <a:prstGeom prst="rect">
            <a:avLst/>
          </a:prstGeom>
          <a:noFill/>
          <a:ln>
            <a:noFill/>
          </a:ln>
        </p:spPr>
      </p:pic>
      <p:sp>
        <p:nvSpPr>
          <p:cNvPr id="196" name="Google Shape;196;p40"/>
          <p:cNvSpPr txBox="1">
            <a:spLocks noGrp="1"/>
          </p:cNvSpPr>
          <p:nvPr>
            <p:ph type="ctrTitle"/>
          </p:nvPr>
        </p:nvSpPr>
        <p:spPr>
          <a:xfrm>
            <a:off x="4096775" y="540100"/>
            <a:ext cx="4325700" cy="98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b="1"/>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7" name="Google Shape;197;p40"/>
          <p:cNvSpPr txBox="1">
            <a:spLocks noGrp="1"/>
          </p:cNvSpPr>
          <p:nvPr>
            <p:ph type="subTitle" idx="1"/>
          </p:nvPr>
        </p:nvSpPr>
        <p:spPr>
          <a:xfrm>
            <a:off x="4096775" y="1524100"/>
            <a:ext cx="43257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atin typeface="Oxygen"/>
                <a:ea typeface="Oxygen"/>
                <a:cs typeface="Oxygen"/>
                <a:sym typeface="Oxygen"/>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98" name="Google Shape;198;p40"/>
          <p:cNvSpPr txBox="1"/>
          <p:nvPr/>
        </p:nvSpPr>
        <p:spPr>
          <a:xfrm>
            <a:off x="4409075" y="3137600"/>
            <a:ext cx="3701100" cy="96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2"/>
                </a:solidFill>
                <a:latin typeface="Oxygen"/>
                <a:ea typeface="Oxygen"/>
                <a:cs typeface="Oxygen"/>
                <a:sym typeface="Oxygen"/>
              </a:rPr>
              <a:t>CREDITS: This presentation template was created by </a:t>
            </a:r>
            <a:r>
              <a:rPr lang="en" u="sng">
                <a:solidFill>
                  <a:schemeClr val="lt2"/>
                </a:solidFill>
                <a:latin typeface="Oxygen"/>
                <a:ea typeface="Oxygen"/>
                <a:cs typeface="Oxygen"/>
                <a:sym typeface="Oxygen"/>
                <a:hlinkClick r:id="rId3">
                  <a:extLst>
                    <a:ext uri="{A12FA001-AC4F-418D-AE19-62706E023703}">
                      <ahyp:hlinkClr xmlns:ahyp="http://schemas.microsoft.com/office/drawing/2018/hyperlinkcolor" val="tx"/>
                    </a:ext>
                  </a:extLst>
                </a:hlinkClick>
              </a:rPr>
              <a:t>Slidesgo</a:t>
            </a:r>
            <a:r>
              <a:rPr lang="en">
                <a:solidFill>
                  <a:schemeClr val="lt2"/>
                </a:solidFill>
                <a:latin typeface="Oxygen"/>
                <a:ea typeface="Oxygen"/>
                <a:cs typeface="Oxygen"/>
                <a:sym typeface="Oxygen"/>
              </a:rPr>
              <a:t>, including icons by </a:t>
            </a:r>
            <a:r>
              <a:rPr lang="en" u="sng">
                <a:solidFill>
                  <a:schemeClr val="lt2"/>
                </a:solidFill>
                <a:latin typeface="Oxygen"/>
                <a:ea typeface="Oxygen"/>
                <a:cs typeface="Oxygen"/>
                <a:sym typeface="Oxygen"/>
                <a:hlinkClick r:id="rId4">
                  <a:extLst>
                    <a:ext uri="{A12FA001-AC4F-418D-AE19-62706E023703}">
                      <ahyp:hlinkClr xmlns:ahyp="http://schemas.microsoft.com/office/drawing/2018/hyperlinkcolor" val="tx"/>
                    </a:ext>
                  </a:extLst>
                </a:hlinkClick>
              </a:rPr>
              <a:t>Flaticon</a:t>
            </a:r>
            <a:r>
              <a:rPr lang="en">
                <a:solidFill>
                  <a:schemeClr val="lt2"/>
                </a:solidFill>
                <a:latin typeface="Oxygen"/>
                <a:ea typeface="Oxygen"/>
                <a:cs typeface="Oxygen"/>
                <a:sym typeface="Oxygen"/>
              </a:rPr>
              <a:t>, infographics &amp; images by</a:t>
            </a:r>
            <a:r>
              <a:rPr lang="en">
                <a:solidFill>
                  <a:schemeClr val="lt2"/>
                </a:solidFill>
                <a:uFill>
                  <a:noFill/>
                </a:uFill>
                <a:latin typeface="Oxygen"/>
                <a:ea typeface="Oxygen"/>
                <a:cs typeface="Oxygen"/>
                <a:sym typeface="Oxygen"/>
                <a:hlinkClick r:id="rId5">
                  <a:extLst>
                    <a:ext uri="{A12FA001-AC4F-418D-AE19-62706E023703}">
                      <ahyp:hlinkClr xmlns:ahyp="http://schemas.microsoft.com/office/drawing/2018/hyperlinkcolor" val="tx"/>
                    </a:ext>
                  </a:extLst>
                </a:hlinkClick>
              </a:rPr>
              <a:t> </a:t>
            </a:r>
            <a:r>
              <a:rPr lang="en" u="sng">
                <a:solidFill>
                  <a:schemeClr val="lt2"/>
                </a:solidFill>
                <a:latin typeface="Oxygen"/>
                <a:ea typeface="Oxygen"/>
                <a:cs typeface="Oxygen"/>
                <a:sym typeface="Oxygen"/>
                <a:hlinkClick r:id="rId5">
                  <a:extLst>
                    <a:ext uri="{A12FA001-AC4F-418D-AE19-62706E023703}">
                      <ahyp:hlinkClr xmlns:ahyp="http://schemas.microsoft.com/office/drawing/2018/hyperlinkcolor" val="tx"/>
                    </a:ext>
                  </a:extLst>
                </a:hlinkClick>
              </a:rPr>
              <a:t>Freepik</a:t>
            </a:r>
            <a:r>
              <a:rPr lang="en">
                <a:solidFill>
                  <a:schemeClr val="lt2"/>
                </a:solidFill>
                <a:latin typeface="Oxygen"/>
                <a:ea typeface="Oxygen"/>
                <a:cs typeface="Oxygen"/>
                <a:sym typeface="Oxygen"/>
              </a:rPr>
              <a:t>.</a:t>
            </a:r>
            <a:endParaRPr>
              <a:solidFill>
                <a:schemeClr val="lt2"/>
              </a:solidFill>
              <a:latin typeface="Oxygen"/>
              <a:ea typeface="Oxygen"/>
              <a:cs typeface="Oxygen"/>
              <a:sym typeface="Oxygen"/>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9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1">
  <p:cSld name="BLANK_1_1_1_1_1_1_3">
    <p:spTree>
      <p:nvGrpSpPr>
        <p:cNvPr id="1" name="Shape 200"/>
        <p:cNvGrpSpPr/>
        <p:nvPr/>
      </p:nvGrpSpPr>
      <p:grpSpPr>
        <a:xfrm>
          <a:off x="0" y="0"/>
          <a:ext cx="0" cy="0"/>
          <a:chOff x="0" y="0"/>
          <a:chExt cx="0" cy="0"/>
        </a:xfrm>
      </p:grpSpPr>
      <p:pic>
        <p:nvPicPr>
          <p:cNvPr id="201" name="Google Shape;201;p42"/>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2">
  <p:cSld name="CUSTOM_4_1">
    <p:spTree>
      <p:nvGrpSpPr>
        <p:cNvPr id="1" name="Shape 202"/>
        <p:cNvGrpSpPr/>
        <p:nvPr/>
      </p:nvGrpSpPr>
      <p:grpSpPr>
        <a:xfrm>
          <a:off x="0" y="0"/>
          <a:ext cx="0" cy="0"/>
          <a:chOff x="0" y="0"/>
          <a:chExt cx="0" cy="0"/>
        </a:xfrm>
      </p:grpSpPr>
      <p:pic>
        <p:nvPicPr>
          <p:cNvPr id="203" name="Google Shape;203;p43"/>
          <p:cNvPicPr preferRelativeResize="0"/>
          <p:nvPr/>
        </p:nvPicPr>
        <p:blipFill>
          <a:blip r:embed="rId2">
            <a:alphaModFix/>
          </a:blip>
          <a:stretch>
            <a:fillRect/>
          </a:stretch>
        </p:blipFill>
        <p:spPr>
          <a:xfrm>
            <a:off x="0" y="0"/>
            <a:ext cx="9144000" cy="514351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Poiret One"/>
              <a:buNone/>
              <a:defRPr sz="2800">
                <a:solidFill>
                  <a:schemeClr val="dk1"/>
                </a:solidFill>
                <a:latin typeface="Poiret One"/>
                <a:ea typeface="Poiret One"/>
                <a:cs typeface="Poiret One"/>
                <a:sym typeface="Poiret One"/>
              </a:defRPr>
            </a:lvl1pPr>
            <a:lvl2pPr lvl="1"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2pPr>
            <a:lvl3pPr lvl="2"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3pPr>
            <a:lvl4pPr lvl="3"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4pPr>
            <a:lvl5pPr lvl="4"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5pPr>
            <a:lvl6pPr lvl="5"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6pPr>
            <a:lvl7pPr lvl="6"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7pPr>
            <a:lvl8pPr lvl="7"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8pPr>
            <a:lvl9pPr lvl="8"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lt2"/>
              </a:buClr>
              <a:buSzPts val="1800"/>
              <a:buFont typeface="Oxygen Light"/>
              <a:buChar char="●"/>
              <a:defRPr sz="1800">
                <a:solidFill>
                  <a:schemeClr val="lt2"/>
                </a:solidFill>
                <a:latin typeface="Oxygen Light"/>
                <a:ea typeface="Oxygen Light"/>
                <a:cs typeface="Oxygen Light"/>
                <a:sym typeface="Oxygen Light"/>
              </a:defRPr>
            </a:lvl1pPr>
            <a:lvl2pPr marL="914400" lvl="1" indent="-317500" rtl="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2pPr>
            <a:lvl3pPr marL="1371600" lvl="2" indent="-317500" rtl="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3pPr>
            <a:lvl4pPr marL="1828800" lvl="3" indent="-317500" rtl="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4pPr>
            <a:lvl5pPr marL="2286000" lvl="4" indent="-317500" rtl="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5pPr>
            <a:lvl6pPr marL="2743200" lvl="5" indent="-317500" rtl="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6pPr>
            <a:lvl7pPr marL="3200400" lvl="6" indent="-317500" rtl="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7pPr>
            <a:lvl8pPr marL="3657600" lvl="7" indent="-317500" rtl="0">
              <a:lnSpc>
                <a:spcPct val="115000"/>
              </a:lnSpc>
              <a:spcBef>
                <a:spcPts val="1600"/>
              </a:spcBef>
              <a:spcAft>
                <a:spcPts val="0"/>
              </a:spcAft>
              <a:buClr>
                <a:schemeClr val="lt2"/>
              </a:buClr>
              <a:buSzPts val="1400"/>
              <a:buFont typeface="Oxygen Light"/>
              <a:buChar char="○"/>
              <a:defRPr>
                <a:solidFill>
                  <a:schemeClr val="lt2"/>
                </a:solidFill>
                <a:latin typeface="Oxygen Light"/>
                <a:ea typeface="Oxygen Light"/>
                <a:cs typeface="Oxygen Light"/>
                <a:sym typeface="Oxygen Light"/>
              </a:defRPr>
            </a:lvl8pPr>
            <a:lvl9pPr marL="4114800" lvl="8" indent="-317500" rtl="0">
              <a:lnSpc>
                <a:spcPct val="115000"/>
              </a:lnSpc>
              <a:spcBef>
                <a:spcPts val="1600"/>
              </a:spcBef>
              <a:spcAft>
                <a:spcPts val="1600"/>
              </a:spcAft>
              <a:buClr>
                <a:schemeClr val="lt2"/>
              </a:buClr>
              <a:buSzPts val="1400"/>
              <a:buFont typeface="Oxygen Light"/>
              <a:buChar char="■"/>
              <a:defRPr>
                <a:solidFill>
                  <a:schemeClr val="lt2"/>
                </a:solidFill>
                <a:latin typeface="Oxygen Light"/>
                <a:ea typeface="Oxygen Light"/>
                <a:cs typeface="Oxygen Light"/>
                <a:sym typeface="Oxygen Light"/>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3.jp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4"/>
          <p:cNvSpPr txBox="1">
            <a:spLocks noGrp="1"/>
          </p:cNvSpPr>
          <p:nvPr>
            <p:ph type="ctrTitle"/>
          </p:nvPr>
        </p:nvSpPr>
        <p:spPr>
          <a:xfrm>
            <a:off x="4149000" y="970200"/>
            <a:ext cx="3852000" cy="2410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6200"/>
              <a:t>Aphasia Book Club!</a:t>
            </a:r>
            <a:endParaRPr sz="6200">
              <a:solidFill>
                <a:schemeClr val="accent1"/>
              </a:solidFill>
            </a:endParaRPr>
          </a:p>
        </p:txBody>
      </p:sp>
      <p:sp>
        <p:nvSpPr>
          <p:cNvPr id="209" name="Google Shape;209;p44"/>
          <p:cNvSpPr txBox="1">
            <a:spLocks noGrp="1"/>
          </p:cNvSpPr>
          <p:nvPr>
            <p:ph type="subTitle" idx="1"/>
          </p:nvPr>
        </p:nvSpPr>
        <p:spPr>
          <a:xfrm>
            <a:off x="4149000" y="3380700"/>
            <a:ext cx="38520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a:t>Week 5</a:t>
            </a:r>
            <a:endParaRPr sz="2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53"/>
          <p:cNvSpPr txBox="1">
            <a:spLocks noGrp="1"/>
          </p:cNvSpPr>
          <p:nvPr>
            <p:ph type="subTitle" idx="1"/>
          </p:nvPr>
        </p:nvSpPr>
        <p:spPr>
          <a:xfrm>
            <a:off x="1275425" y="46625"/>
            <a:ext cx="6234600" cy="1249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3300"/>
              <a:t>Discussion Q #2</a:t>
            </a:r>
            <a:endParaRPr sz="3300"/>
          </a:p>
        </p:txBody>
      </p:sp>
      <p:sp>
        <p:nvSpPr>
          <p:cNvPr id="272" name="Google Shape;272;p53"/>
          <p:cNvSpPr txBox="1"/>
          <p:nvPr/>
        </p:nvSpPr>
        <p:spPr>
          <a:xfrm>
            <a:off x="1135175" y="1295825"/>
            <a:ext cx="7101300" cy="1877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Cambria"/>
                <a:ea typeface="Cambria"/>
                <a:cs typeface="Cambria"/>
                <a:sym typeface="Cambria"/>
              </a:rPr>
              <a:t>Why do you think Mrs. Elm wanted Nora to experience the death of her cat again? Do you think it was right of her to send her into that life knowing the cat had died anyway? Would you want someone to tell you your future before you experienced it yourself? Explain your answer.</a:t>
            </a:r>
            <a:endParaRPr sz="2900">
              <a:latin typeface="Cambria"/>
              <a:ea typeface="Cambria"/>
              <a:cs typeface="Cambria"/>
              <a:sym typeface="Cambr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54"/>
          <p:cNvSpPr txBox="1">
            <a:spLocks noGrp="1"/>
          </p:cNvSpPr>
          <p:nvPr>
            <p:ph type="title"/>
          </p:nvPr>
        </p:nvSpPr>
        <p:spPr>
          <a:xfrm>
            <a:off x="952500" y="1501600"/>
            <a:ext cx="7493700" cy="19611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600" b="0">
                <a:solidFill>
                  <a:srgbClr val="000000"/>
                </a:solidFill>
                <a:latin typeface="Cambria"/>
                <a:ea typeface="Cambria"/>
                <a:cs typeface="Cambria"/>
                <a:sym typeface="Cambria"/>
              </a:rPr>
              <a:t>What did Nora do to escape reality?</a:t>
            </a:r>
            <a:endParaRPr sz="2600" b="0">
              <a:solidFill>
                <a:srgbClr val="000000"/>
              </a:solidFill>
              <a:latin typeface="Cambria"/>
              <a:ea typeface="Cambria"/>
              <a:cs typeface="Cambria"/>
              <a:sym typeface="Cambria"/>
            </a:endParaRPr>
          </a:p>
          <a:p>
            <a:pPr marL="914400" lvl="1" indent="-393700" algn="l" rtl="0">
              <a:lnSpc>
                <a:spcPct val="115000"/>
              </a:lnSpc>
              <a:spcBef>
                <a:spcPts val="0"/>
              </a:spcBef>
              <a:spcAft>
                <a:spcPts val="0"/>
              </a:spcAft>
              <a:buClr>
                <a:srgbClr val="000000"/>
              </a:buClr>
              <a:buSzPts val="2600"/>
              <a:buFont typeface="Cambria"/>
              <a:buAutoNum type="alphaLcPeriod"/>
            </a:pPr>
            <a:r>
              <a:rPr lang="en" sz="2600">
                <a:solidFill>
                  <a:srgbClr val="000000"/>
                </a:solidFill>
                <a:latin typeface="Cambria"/>
                <a:ea typeface="Cambria"/>
                <a:cs typeface="Cambria"/>
                <a:sym typeface="Cambria"/>
              </a:rPr>
              <a:t>Sleep</a:t>
            </a:r>
            <a:endParaRPr sz="2600">
              <a:solidFill>
                <a:srgbClr val="000000"/>
              </a:solidFill>
              <a:latin typeface="Cambria"/>
              <a:ea typeface="Cambria"/>
              <a:cs typeface="Cambria"/>
              <a:sym typeface="Cambria"/>
            </a:endParaRPr>
          </a:p>
          <a:p>
            <a:pPr marL="914400" lvl="1" indent="-393700" algn="l" rtl="0">
              <a:lnSpc>
                <a:spcPct val="115000"/>
              </a:lnSpc>
              <a:spcBef>
                <a:spcPts val="0"/>
              </a:spcBef>
              <a:spcAft>
                <a:spcPts val="0"/>
              </a:spcAft>
              <a:buClr>
                <a:srgbClr val="000000"/>
              </a:buClr>
              <a:buSzPts val="2600"/>
              <a:buFont typeface="Cambria"/>
              <a:buAutoNum type="alphaLcPeriod"/>
            </a:pPr>
            <a:r>
              <a:rPr lang="en" sz="2600">
                <a:solidFill>
                  <a:srgbClr val="000000"/>
                </a:solidFill>
                <a:latin typeface="Cambria"/>
                <a:ea typeface="Cambria"/>
                <a:cs typeface="Cambria"/>
                <a:sym typeface="Cambria"/>
              </a:rPr>
              <a:t>Run</a:t>
            </a:r>
            <a:endParaRPr sz="2600">
              <a:solidFill>
                <a:srgbClr val="000000"/>
              </a:solidFill>
              <a:latin typeface="Cambria"/>
              <a:ea typeface="Cambria"/>
              <a:cs typeface="Cambria"/>
              <a:sym typeface="Cambria"/>
            </a:endParaRPr>
          </a:p>
          <a:p>
            <a:pPr marL="914400" lvl="1" indent="-393700" algn="l" rtl="0">
              <a:lnSpc>
                <a:spcPct val="115000"/>
              </a:lnSpc>
              <a:spcBef>
                <a:spcPts val="0"/>
              </a:spcBef>
              <a:spcAft>
                <a:spcPts val="0"/>
              </a:spcAft>
              <a:buClr>
                <a:srgbClr val="000000"/>
              </a:buClr>
              <a:buSzPts val="2600"/>
              <a:buFont typeface="Cambria"/>
              <a:buAutoNum type="alphaLcPeriod"/>
            </a:pPr>
            <a:r>
              <a:rPr lang="en" sz="2600">
                <a:solidFill>
                  <a:srgbClr val="000000"/>
                </a:solidFill>
                <a:latin typeface="Cambria"/>
                <a:ea typeface="Cambria"/>
                <a:cs typeface="Cambria"/>
                <a:sym typeface="Cambria"/>
              </a:rPr>
              <a:t>Knit </a:t>
            </a:r>
            <a:endParaRPr sz="2600">
              <a:solidFill>
                <a:srgbClr val="000000"/>
              </a:solidFill>
              <a:latin typeface="Cambria"/>
              <a:ea typeface="Cambria"/>
              <a:cs typeface="Cambria"/>
              <a:sym typeface="Cambria"/>
            </a:endParaRPr>
          </a:p>
          <a:p>
            <a:pPr marL="914400" lvl="1" indent="-393700" algn="l" rtl="0">
              <a:lnSpc>
                <a:spcPct val="115000"/>
              </a:lnSpc>
              <a:spcBef>
                <a:spcPts val="0"/>
              </a:spcBef>
              <a:spcAft>
                <a:spcPts val="0"/>
              </a:spcAft>
              <a:buClr>
                <a:srgbClr val="000000"/>
              </a:buClr>
              <a:buSzPts val="2600"/>
              <a:buFont typeface="Cambria"/>
              <a:buAutoNum type="alphaLcPeriod"/>
            </a:pPr>
            <a:r>
              <a:rPr lang="en" sz="2600">
                <a:solidFill>
                  <a:srgbClr val="000000"/>
                </a:solidFill>
                <a:latin typeface="Cambria"/>
                <a:ea typeface="Cambria"/>
                <a:cs typeface="Cambria"/>
                <a:sym typeface="Cambria"/>
              </a:rPr>
              <a:t>swim</a:t>
            </a:r>
            <a:endParaRPr sz="3000">
              <a:solidFill>
                <a:srgbClr val="000000"/>
              </a:solidFill>
              <a:latin typeface="Cambria"/>
              <a:ea typeface="Cambria"/>
              <a:cs typeface="Cambria"/>
              <a:sym typeface="Cambria"/>
            </a:endParaRPr>
          </a:p>
        </p:txBody>
      </p:sp>
      <p:sp>
        <p:nvSpPr>
          <p:cNvPr id="278" name="Google Shape;278;p54"/>
          <p:cNvSpPr txBox="1">
            <a:spLocks noGrp="1"/>
          </p:cNvSpPr>
          <p:nvPr>
            <p:ph type="subTitle" idx="1"/>
          </p:nvPr>
        </p:nvSpPr>
        <p:spPr>
          <a:xfrm>
            <a:off x="1275425" y="46625"/>
            <a:ext cx="6234600" cy="12492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a:t>Multiple Choice Q #3</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55"/>
          <p:cNvSpPr txBox="1">
            <a:spLocks noGrp="1"/>
          </p:cNvSpPr>
          <p:nvPr>
            <p:ph type="subTitle" idx="1"/>
          </p:nvPr>
        </p:nvSpPr>
        <p:spPr>
          <a:xfrm>
            <a:off x="1275425" y="46625"/>
            <a:ext cx="6234600" cy="1249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3300"/>
              <a:t>Discussion Q #3</a:t>
            </a:r>
            <a:endParaRPr sz="3300"/>
          </a:p>
        </p:txBody>
      </p:sp>
      <p:sp>
        <p:nvSpPr>
          <p:cNvPr id="284" name="Google Shape;284;p55"/>
          <p:cNvSpPr txBox="1"/>
          <p:nvPr/>
        </p:nvSpPr>
        <p:spPr>
          <a:xfrm>
            <a:off x="1135175" y="1295825"/>
            <a:ext cx="71013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latin typeface="Cambria"/>
                <a:ea typeface="Cambria"/>
                <a:cs typeface="Cambria"/>
                <a:sym typeface="Cambria"/>
              </a:rPr>
              <a:t>Nora talks about how she uses swimming as an escape from reality. Is there something that you do to take a break, or “escape” from reality? </a:t>
            </a:r>
            <a:endParaRPr sz="4300">
              <a:latin typeface="Cambria"/>
              <a:ea typeface="Cambria"/>
              <a:cs typeface="Cambria"/>
              <a:sym typeface="Cambr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56"/>
          <p:cNvSpPr txBox="1">
            <a:spLocks noGrp="1"/>
          </p:cNvSpPr>
          <p:nvPr>
            <p:ph type="title"/>
          </p:nvPr>
        </p:nvSpPr>
        <p:spPr>
          <a:xfrm>
            <a:off x="952500" y="1501600"/>
            <a:ext cx="7493700" cy="19611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000" b="0">
                <a:solidFill>
                  <a:srgbClr val="000000"/>
                </a:solidFill>
                <a:latin typeface="Cambria"/>
                <a:ea typeface="Cambria"/>
                <a:cs typeface="Cambria"/>
                <a:sym typeface="Cambria"/>
              </a:rPr>
              <a:t>What did Nora want to be when she was younger?</a:t>
            </a:r>
            <a:endParaRPr sz="2000" b="0">
              <a:solidFill>
                <a:srgbClr val="000000"/>
              </a:solidFill>
              <a:latin typeface="Cambria"/>
              <a:ea typeface="Cambria"/>
              <a:cs typeface="Cambria"/>
              <a:sym typeface="Cambria"/>
            </a:endParaRPr>
          </a:p>
          <a:p>
            <a:pPr marL="914400" lvl="1" indent="-355600" algn="l" rtl="0">
              <a:lnSpc>
                <a:spcPct val="115000"/>
              </a:lnSpc>
              <a:spcBef>
                <a:spcPts val="0"/>
              </a:spcBef>
              <a:spcAft>
                <a:spcPts val="0"/>
              </a:spcAft>
              <a:buClr>
                <a:srgbClr val="000000"/>
              </a:buClr>
              <a:buSzPts val="2000"/>
              <a:buFont typeface="Cambria"/>
              <a:buAutoNum type="alphaLcPeriod"/>
            </a:pPr>
            <a:r>
              <a:rPr lang="en" sz="2000">
                <a:solidFill>
                  <a:srgbClr val="000000"/>
                </a:solidFill>
                <a:latin typeface="Cambria"/>
                <a:ea typeface="Cambria"/>
                <a:cs typeface="Cambria"/>
                <a:sym typeface="Cambria"/>
              </a:rPr>
              <a:t>Teacher</a:t>
            </a:r>
            <a:endParaRPr sz="2000">
              <a:solidFill>
                <a:srgbClr val="000000"/>
              </a:solidFill>
              <a:latin typeface="Cambria"/>
              <a:ea typeface="Cambria"/>
              <a:cs typeface="Cambria"/>
              <a:sym typeface="Cambria"/>
            </a:endParaRPr>
          </a:p>
          <a:p>
            <a:pPr marL="914400" lvl="1" indent="-355600" algn="l" rtl="0">
              <a:lnSpc>
                <a:spcPct val="115000"/>
              </a:lnSpc>
              <a:spcBef>
                <a:spcPts val="0"/>
              </a:spcBef>
              <a:spcAft>
                <a:spcPts val="0"/>
              </a:spcAft>
              <a:buClr>
                <a:srgbClr val="000000"/>
              </a:buClr>
              <a:buSzPts val="2000"/>
              <a:buFont typeface="Cambria"/>
              <a:buAutoNum type="alphaLcPeriod"/>
            </a:pPr>
            <a:r>
              <a:rPr lang="en" sz="2000">
                <a:solidFill>
                  <a:srgbClr val="000000"/>
                </a:solidFill>
                <a:latin typeface="Cambria"/>
                <a:ea typeface="Cambria"/>
                <a:cs typeface="Cambria"/>
                <a:sym typeface="Cambria"/>
              </a:rPr>
              <a:t>Scientists in the National Geographic magazines</a:t>
            </a:r>
            <a:endParaRPr sz="2000">
              <a:solidFill>
                <a:srgbClr val="000000"/>
              </a:solidFill>
              <a:latin typeface="Cambria"/>
              <a:ea typeface="Cambria"/>
              <a:cs typeface="Cambria"/>
              <a:sym typeface="Cambria"/>
            </a:endParaRPr>
          </a:p>
          <a:p>
            <a:pPr marL="914400" lvl="1" indent="-355600" algn="l" rtl="0">
              <a:lnSpc>
                <a:spcPct val="115000"/>
              </a:lnSpc>
              <a:spcBef>
                <a:spcPts val="0"/>
              </a:spcBef>
              <a:spcAft>
                <a:spcPts val="0"/>
              </a:spcAft>
              <a:buClr>
                <a:srgbClr val="000000"/>
              </a:buClr>
              <a:buSzPts val="2000"/>
              <a:buFont typeface="Cambria"/>
              <a:buAutoNum type="alphaLcPeriod"/>
            </a:pPr>
            <a:r>
              <a:rPr lang="en" sz="2000">
                <a:solidFill>
                  <a:srgbClr val="000000"/>
                </a:solidFill>
                <a:latin typeface="Cambria"/>
                <a:ea typeface="Cambria"/>
                <a:cs typeface="Cambria"/>
                <a:sym typeface="Cambria"/>
              </a:rPr>
              <a:t>Chief Executive Officer</a:t>
            </a:r>
            <a:endParaRPr sz="2000">
              <a:solidFill>
                <a:srgbClr val="000000"/>
              </a:solidFill>
              <a:latin typeface="Cambria"/>
              <a:ea typeface="Cambria"/>
              <a:cs typeface="Cambria"/>
              <a:sym typeface="Cambria"/>
            </a:endParaRPr>
          </a:p>
          <a:p>
            <a:pPr marL="914400" lvl="1" indent="-355600" algn="l" rtl="0">
              <a:lnSpc>
                <a:spcPct val="115000"/>
              </a:lnSpc>
              <a:spcBef>
                <a:spcPts val="0"/>
              </a:spcBef>
              <a:spcAft>
                <a:spcPts val="0"/>
              </a:spcAft>
              <a:buClr>
                <a:srgbClr val="000000"/>
              </a:buClr>
              <a:buSzPts val="2000"/>
              <a:buFont typeface="Cambria"/>
              <a:buAutoNum type="alphaLcPeriod"/>
            </a:pPr>
            <a:r>
              <a:rPr lang="en" sz="2000">
                <a:solidFill>
                  <a:srgbClr val="000000"/>
                </a:solidFill>
                <a:latin typeface="Cambria"/>
                <a:ea typeface="Cambria"/>
                <a:cs typeface="Cambria"/>
                <a:sym typeface="Cambria"/>
              </a:rPr>
              <a:t>Attorney  </a:t>
            </a:r>
            <a:endParaRPr sz="3000" b="0">
              <a:solidFill>
                <a:srgbClr val="000000"/>
              </a:solidFill>
              <a:latin typeface="Cambria"/>
              <a:ea typeface="Cambria"/>
              <a:cs typeface="Cambria"/>
              <a:sym typeface="Cambria"/>
            </a:endParaRPr>
          </a:p>
        </p:txBody>
      </p:sp>
      <p:sp>
        <p:nvSpPr>
          <p:cNvPr id="290" name="Google Shape;290;p56"/>
          <p:cNvSpPr txBox="1">
            <a:spLocks noGrp="1"/>
          </p:cNvSpPr>
          <p:nvPr>
            <p:ph type="subTitle" idx="1"/>
          </p:nvPr>
        </p:nvSpPr>
        <p:spPr>
          <a:xfrm>
            <a:off x="1275425" y="46625"/>
            <a:ext cx="6234600" cy="12492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a:t>Multiple Choice Q #4</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7"/>
          <p:cNvSpPr txBox="1">
            <a:spLocks noGrp="1"/>
          </p:cNvSpPr>
          <p:nvPr>
            <p:ph type="subTitle" idx="1"/>
          </p:nvPr>
        </p:nvSpPr>
        <p:spPr>
          <a:xfrm>
            <a:off x="1275425" y="46625"/>
            <a:ext cx="6234600" cy="1249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3300"/>
              <a:t>Discussion Q #4</a:t>
            </a:r>
            <a:endParaRPr sz="3300"/>
          </a:p>
        </p:txBody>
      </p:sp>
      <p:sp>
        <p:nvSpPr>
          <p:cNvPr id="296" name="Google Shape;296;p57"/>
          <p:cNvSpPr txBox="1"/>
          <p:nvPr/>
        </p:nvSpPr>
        <p:spPr>
          <a:xfrm>
            <a:off x="1135175" y="1295825"/>
            <a:ext cx="7101300" cy="210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latin typeface="Cambria"/>
                <a:ea typeface="Cambria"/>
                <a:cs typeface="Cambria"/>
                <a:sym typeface="Cambria"/>
              </a:rPr>
              <a:t>Nora talks about how she studied hard in science and geography when in school because she wanted to be like the scientists in the National Geographic magazines. What did you want to be when you were younger?</a:t>
            </a:r>
            <a:endParaRPr sz="5200">
              <a:latin typeface="Cambria"/>
              <a:ea typeface="Cambria"/>
              <a:cs typeface="Cambria"/>
              <a:sym typeface="Cambri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58"/>
          <p:cNvSpPr txBox="1">
            <a:spLocks noGrp="1"/>
          </p:cNvSpPr>
          <p:nvPr>
            <p:ph type="title"/>
          </p:nvPr>
        </p:nvSpPr>
        <p:spPr>
          <a:xfrm>
            <a:off x="626100" y="9995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700"/>
              <a:t>Crossword</a:t>
            </a:r>
            <a:endParaRPr sz="3700"/>
          </a:p>
        </p:txBody>
      </p:sp>
      <p:pic>
        <p:nvPicPr>
          <p:cNvPr id="302" name="Google Shape;302;p58"/>
          <p:cNvPicPr preferRelativeResize="0"/>
          <p:nvPr/>
        </p:nvPicPr>
        <p:blipFill>
          <a:blip r:embed="rId3">
            <a:alphaModFix/>
          </a:blip>
          <a:stretch>
            <a:fillRect/>
          </a:stretch>
        </p:blipFill>
        <p:spPr>
          <a:xfrm>
            <a:off x="3893075" y="311350"/>
            <a:ext cx="5158000" cy="4908800"/>
          </a:xfrm>
          <a:prstGeom prst="rect">
            <a:avLst/>
          </a:prstGeom>
          <a:noFill/>
          <a:ln>
            <a:noFill/>
          </a:ln>
        </p:spPr>
      </p:pic>
      <p:sp>
        <p:nvSpPr>
          <p:cNvPr id="303" name="Google Shape;303;p58"/>
          <p:cNvSpPr txBox="1"/>
          <p:nvPr/>
        </p:nvSpPr>
        <p:spPr>
          <a:xfrm>
            <a:off x="581600" y="1463075"/>
            <a:ext cx="26535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1 Down:</a:t>
            </a:r>
            <a:endParaRPr>
              <a:latin typeface="Oxygen Light"/>
              <a:ea typeface="Oxygen Light"/>
              <a:cs typeface="Oxygen Light"/>
              <a:sym typeface="Oxygen Light"/>
            </a:endParaRPr>
          </a:p>
          <a:p>
            <a:pPr marL="0" lvl="0" indent="0" algn="l" rtl="0">
              <a:spcBef>
                <a:spcPts val="0"/>
              </a:spcBef>
              <a:spcAft>
                <a:spcPts val="0"/>
              </a:spcAft>
              <a:buNone/>
            </a:pPr>
            <a:endParaRPr>
              <a:latin typeface="Oxygen Light"/>
              <a:ea typeface="Oxygen Light"/>
              <a:cs typeface="Oxygen Light"/>
              <a:sym typeface="Oxygen Light"/>
            </a:endParaRPr>
          </a:p>
          <a:p>
            <a:pPr marL="0" lvl="0" indent="0" algn="l" rtl="0">
              <a:spcBef>
                <a:spcPts val="0"/>
              </a:spcBef>
              <a:spcAft>
                <a:spcPts val="0"/>
              </a:spcAft>
              <a:buNone/>
            </a:pPr>
            <a:r>
              <a:rPr lang="en">
                <a:latin typeface="Oxygen Light"/>
                <a:ea typeface="Oxygen Light"/>
                <a:cs typeface="Oxygen Light"/>
                <a:sym typeface="Oxygen Light"/>
              </a:rPr>
              <a:t>Title of book of her life with Izzy (2 Words)</a:t>
            </a:r>
            <a:endParaRPr>
              <a:latin typeface="Oxygen Light"/>
              <a:ea typeface="Oxygen Light"/>
              <a:cs typeface="Oxygen Light"/>
              <a:sym typeface="Oxygen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9"/>
          <p:cNvSpPr txBox="1">
            <a:spLocks noGrp="1"/>
          </p:cNvSpPr>
          <p:nvPr>
            <p:ph type="title"/>
          </p:nvPr>
        </p:nvSpPr>
        <p:spPr>
          <a:xfrm>
            <a:off x="626100" y="9995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700"/>
              <a:t>Crossword</a:t>
            </a:r>
            <a:endParaRPr sz="3700"/>
          </a:p>
        </p:txBody>
      </p:sp>
      <p:pic>
        <p:nvPicPr>
          <p:cNvPr id="309" name="Google Shape;309;p59"/>
          <p:cNvPicPr preferRelativeResize="0"/>
          <p:nvPr/>
        </p:nvPicPr>
        <p:blipFill>
          <a:blip r:embed="rId3">
            <a:alphaModFix/>
          </a:blip>
          <a:stretch>
            <a:fillRect/>
          </a:stretch>
        </p:blipFill>
        <p:spPr>
          <a:xfrm>
            <a:off x="3893075" y="311350"/>
            <a:ext cx="5158000" cy="4908800"/>
          </a:xfrm>
          <a:prstGeom prst="rect">
            <a:avLst/>
          </a:prstGeom>
          <a:noFill/>
          <a:ln>
            <a:noFill/>
          </a:ln>
        </p:spPr>
      </p:pic>
      <p:sp>
        <p:nvSpPr>
          <p:cNvPr id="310" name="Google Shape;310;p59"/>
          <p:cNvSpPr txBox="1"/>
          <p:nvPr/>
        </p:nvSpPr>
        <p:spPr>
          <a:xfrm>
            <a:off x="581600" y="1463075"/>
            <a:ext cx="26535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1 Down:</a:t>
            </a:r>
            <a:endParaRPr>
              <a:latin typeface="Oxygen Light"/>
              <a:ea typeface="Oxygen Light"/>
              <a:cs typeface="Oxygen Light"/>
              <a:sym typeface="Oxygen Light"/>
            </a:endParaRPr>
          </a:p>
          <a:p>
            <a:pPr marL="0" lvl="0" indent="0" algn="l" rtl="0">
              <a:spcBef>
                <a:spcPts val="0"/>
              </a:spcBef>
              <a:spcAft>
                <a:spcPts val="0"/>
              </a:spcAft>
              <a:buNone/>
            </a:pPr>
            <a:endParaRPr>
              <a:latin typeface="Oxygen Light"/>
              <a:ea typeface="Oxygen Light"/>
              <a:cs typeface="Oxygen Light"/>
              <a:sym typeface="Oxygen Light"/>
            </a:endParaRPr>
          </a:p>
          <a:p>
            <a:pPr marL="0" lvl="0" indent="0" algn="l" rtl="0">
              <a:spcBef>
                <a:spcPts val="0"/>
              </a:spcBef>
              <a:spcAft>
                <a:spcPts val="0"/>
              </a:spcAft>
              <a:buNone/>
            </a:pPr>
            <a:r>
              <a:rPr lang="en">
                <a:latin typeface="Oxygen Light"/>
                <a:ea typeface="Oxygen Light"/>
                <a:cs typeface="Oxygen Light"/>
                <a:sym typeface="Oxygen Light"/>
              </a:rPr>
              <a:t>Title of book of her life with Izzy (2 Words)</a:t>
            </a:r>
            <a:endParaRPr>
              <a:latin typeface="Oxygen Light"/>
              <a:ea typeface="Oxygen Light"/>
              <a:cs typeface="Oxygen Light"/>
              <a:sym typeface="Oxygen Light"/>
            </a:endParaRPr>
          </a:p>
        </p:txBody>
      </p:sp>
      <p:sp>
        <p:nvSpPr>
          <p:cNvPr id="311" name="Google Shape;311;p59"/>
          <p:cNvSpPr txBox="1"/>
          <p:nvPr/>
        </p:nvSpPr>
        <p:spPr>
          <a:xfrm>
            <a:off x="6737000" y="3793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M</a:t>
            </a:r>
            <a:endParaRPr>
              <a:latin typeface="Oxygen Light"/>
              <a:ea typeface="Oxygen Light"/>
              <a:cs typeface="Oxygen Light"/>
              <a:sym typeface="Oxygen Light"/>
            </a:endParaRPr>
          </a:p>
        </p:txBody>
      </p:sp>
      <p:sp>
        <p:nvSpPr>
          <p:cNvPr id="312" name="Google Shape;312;p59"/>
          <p:cNvSpPr txBox="1"/>
          <p:nvPr/>
        </p:nvSpPr>
        <p:spPr>
          <a:xfrm>
            <a:off x="6737000" y="7795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Y</a:t>
            </a:r>
            <a:endParaRPr>
              <a:latin typeface="Oxygen Light"/>
              <a:ea typeface="Oxygen Light"/>
              <a:cs typeface="Oxygen Light"/>
              <a:sym typeface="Oxygen Light"/>
            </a:endParaRPr>
          </a:p>
        </p:txBody>
      </p:sp>
      <p:sp>
        <p:nvSpPr>
          <p:cNvPr id="313" name="Google Shape;313;p59"/>
          <p:cNvSpPr txBox="1"/>
          <p:nvPr/>
        </p:nvSpPr>
        <p:spPr>
          <a:xfrm>
            <a:off x="6737000" y="14630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L</a:t>
            </a:r>
            <a:endParaRPr>
              <a:latin typeface="Oxygen Light"/>
              <a:ea typeface="Oxygen Light"/>
              <a:cs typeface="Oxygen Light"/>
              <a:sym typeface="Oxygen Light"/>
            </a:endParaRPr>
          </a:p>
        </p:txBody>
      </p:sp>
      <p:sp>
        <p:nvSpPr>
          <p:cNvPr id="314" name="Google Shape;314;p59"/>
          <p:cNvSpPr txBox="1"/>
          <p:nvPr/>
        </p:nvSpPr>
        <p:spPr>
          <a:xfrm>
            <a:off x="6737000" y="17863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315" name="Google Shape;315;p59"/>
          <p:cNvSpPr txBox="1"/>
          <p:nvPr/>
        </p:nvSpPr>
        <p:spPr>
          <a:xfrm>
            <a:off x="6737000" y="21865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F</a:t>
            </a:r>
            <a:endParaRPr>
              <a:latin typeface="Oxygen Light"/>
              <a:ea typeface="Oxygen Light"/>
              <a:cs typeface="Oxygen Light"/>
              <a:sym typeface="Oxygen Light"/>
            </a:endParaRPr>
          </a:p>
        </p:txBody>
      </p:sp>
      <p:sp>
        <p:nvSpPr>
          <p:cNvPr id="316" name="Google Shape;316;p59"/>
          <p:cNvSpPr txBox="1"/>
          <p:nvPr/>
        </p:nvSpPr>
        <p:spPr>
          <a:xfrm>
            <a:off x="6737000" y="25467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E</a:t>
            </a:r>
            <a:endParaRPr>
              <a:latin typeface="Oxygen Light"/>
              <a:ea typeface="Oxygen Light"/>
              <a:cs typeface="Oxygen Light"/>
              <a:sym typeface="Oxygen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60"/>
          <p:cNvSpPr txBox="1">
            <a:spLocks noGrp="1"/>
          </p:cNvSpPr>
          <p:nvPr>
            <p:ph type="title"/>
          </p:nvPr>
        </p:nvSpPr>
        <p:spPr>
          <a:xfrm>
            <a:off x="626100" y="9995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700"/>
              <a:t>Crossword</a:t>
            </a:r>
            <a:endParaRPr sz="3700"/>
          </a:p>
        </p:txBody>
      </p:sp>
      <p:pic>
        <p:nvPicPr>
          <p:cNvPr id="322" name="Google Shape;322;p60"/>
          <p:cNvPicPr preferRelativeResize="0"/>
          <p:nvPr/>
        </p:nvPicPr>
        <p:blipFill>
          <a:blip r:embed="rId3">
            <a:alphaModFix/>
          </a:blip>
          <a:stretch>
            <a:fillRect/>
          </a:stretch>
        </p:blipFill>
        <p:spPr>
          <a:xfrm>
            <a:off x="3893075" y="311350"/>
            <a:ext cx="5158000" cy="4908800"/>
          </a:xfrm>
          <a:prstGeom prst="rect">
            <a:avLst/>
          </a:prstGeom>
          <a:noFill/>
          <a:ln>
            <a:noFill/>
          </a:ln>
        </p:spPr>
      </p:pic>
      <p:sp>
        <p:nvSpPr>
          <p:cNvPr id="323" name="Google Shape;323;p60"/>
          <p:cNvSpPr txBox="1"/>
          <p:nvPr/>
        </p:nvSpPr>
        <p:spPr>
          <a:xfrm>
            <a:off x="581600" y="1463075"/>
            <a:ext cx="26535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2 Down:</a:t>
            </a:r>
            <a:endParaRPr>
              <a:latin typeface="Oxygen Light"/>
              <a:ea typeface="Oxygen Light"/>
              <a:cs typeface="Oxygen Light"/>
              <a:sym typeface="Oxygen Light"/>
            </a:endParaRPr>
          </a:p>
          <a:p>
            <a:pPr marL="0" lvl="0" indent="0" algn="l" rtl="0">
              <a:spcBef>
                <a:spcPts val="0"/>
              </a:spcBef>
              <a:spcAft>
                <a:spcPts val="0"/>
              </a:spcAft>
              <a:buNone/>
            </a:pPr>
            <a:endParaRPr>
              <a:latin typeface="Oxygen Light"/>
              <a:ea typeface="Oxygen Light"/>
              <a:cs typeface="Oxygen Light"/>
              <a:sym typeface="Oxygen Light"/>
            </a:endParaRPr>
          </a:p>
          <a:p>
            <a:pPr marL="0" lvl="0" indent="0" algn="l" rtl="0">
              <a:spcBef>
                <a:spcPts val="0"/>
              </a:spcBef>
              <a:spcAft>
                <a:spcPts val="0"/>
              </a:spcAft>
              <a:buNone/>
            </a:pPr>
            <a:r>
              <a:rPr lang="en">
                <a:latin typeface="Oxygen Light"/>
                <a:ea typeface="Oxygen Light"/>
                <a:cs typeface="Oxygen Light"/>
                <a:sym typeface="Oxygen Light"/>
              </a:rPr>
              <a:t>Type of Water in the swimming pool she was in, in Australia</a:t>
            </a:r>
            <a:endParaRPr>
              <a:latin typeface="Oxygen Light"/>
              <a:ea typeface="Oxygen Light"/>
              <a:cs typeface="Oxygen Light"/>
              <a:sym typeface="Oxygen Light"/>
            </a:endParaRPr>
          </a:p>
        </p:txBody>
      </p:sp>
      <p:sp>
        <p:nvSpPr>
          <p:cNvPr id="324" name="Google Shape;324;p60"/>
          <p:cNvSpPr txBox="1"/>
          <p:nvPr/>
        </p:nvSpPr>
        <p:spPr>
          <a:xfrm>
            <a:off x="6737000" y="3793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M</a:t>
            </a:r>
            <a:endParaRPr>
              <a:latin typeface="Oxygen Light"/>
              <a:ea typeface="Oxygen Light"/>
              <a:cs typeface="Oxygen Light"/>
              <a:sym typeface="Oxygen Light"/>
            </a:endParaRPr>
          </a:p>
        </p:txBody>
      </p:sp>
      <p:sp>
        <p:nvSpPr>
          <p:cNvPr id="325" name="Google Shape;325;p60"/>
          <p:cNvSpPr txBox="1"/>
          <p:nvPr/>
        </p:nvSpPr>
        <p:spPr>
          <a:xfrm>
            <a:off x="6737000" y="7795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Y</a:t>
            </a:r>
            <a:endParaRPr>
              <a:latin typeface="Oxygen Light"/>
              <a:ea typeface="Oxygen Light"/>
              <a:cs typeface="Oxygen Light"/>
              <a:sym typeface="Oxygen Light"/>
            </a:endParaRPr>
          </a:p>
        </p:txBody>
      </p:sp>
      <p:sp>
        <p:nvSpPr>
          <p:cNvPr id="326" name="Google Shape;326;p60"/>
          <p:cNvSpPr txBox="1"/>
          <p:nvPr/>
        </p:nvSpPr>
        <p:spPr>
          <a:xfrm>
            <a:off x="6737000" y="14630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L</a:t>
            </a:r>
            <a:endParaRPr>
              <a:latin typeface="Oxygen Light"/>
              <a:ea typeface="Oxygen Light"/>
              <a:cs typeface="Oxygen Light"/>
              <a:sym typeface="Oxygen Light"/>
            </a:endParaRPr>
          </a:p>
        </p:txBody>
      </p:sp>
      <p:sp>
        <p:nvSpPr>
          <p:cNvPr id="327" name="Google Shape;327;p60"/>
          <p:cNvSpPr txBox="1"/>
          <p:nvPr/>
        </p:nvSpPr>
        <p:spPr>
          <a:xfrm>
            <a:off x="6737000" y="17863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328" name="Google Shape;328;p60"/>
          <p:cNvSpPr txBox="1"/>
          <p:nvPr/>
        </p:nvSpPr>
        <p:spPr>
          <a:xfrm>
            <a:off x="6737000" y="21865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F</a:t>
            </a:r>
            <a:endParaRPr>
              <a:latin typeface="Oxygen Light"/>
              <a:ea typeface="Oxygen Light"/>
              <a:cs typeface="Oxygen Light"/>
              <a:sym typeface="Oxygen Light"/>
            </a:endParaRPr>
          </a:p>
        </p:txBody>
      </p:sp>
      <p:sp>
        <p:nvSpPr>
          <p:cNvPr id="329" name="Google Shape;329;p60"/>
          <p:cNvSpPr txBox="1"/>
          <p:nvPr/>
        </p:nvSpPr>
        <p:spPr>
          <a:xfrm>
            <a:off x="6737000" y="25467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E</a:t>
            </a:r>
            <a:endParaRPr>
              <a:latin typeface="Oxygen Light"/>
              <a:ea typeface="Oxygen Light"/>
              <a:cs typeface="Oxygen Light"/>
              <a:sym typeface="Oxygen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61"/>
          <p:cNvSpPr txBox="1">
            <a:spLocks noGrp="1"/>
          </p:cNvSpPr>
          <p:nvPr>
            <p:ph type="title"/>
          </p:nvPr>
        </p:nvSpPr>
        <p:spPr>
          <a:xfrm>
            <a:off x="626100" y="9995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700"/>
              <a:t>Crossword</a:t>
            </a:r>
            <a:endParaRPr sz="3700"/>
          </a:p>
        </p:txBody>
      </p:sp>
      <p:pic>
        <p:nvPicPr>
          <p:cNvPr id="335" name="Google Shape;335;p61"/>
          <p:cNvPicPr preferRelativeResize="0"/>
          <p:nvPr/>
        </p:nvPicPr>
        <p:blipFill>
          <a:blip r:embed="rId3">
            <a:alphaModFix/>
          </a:blip>
          <a:stretch>
            <a:fillRect/>
          </a:stretch>
        </p:blipFill>
        <p:spPr>
          <a:xfrm>
            <a:off x="3893075" y="311350"/>
            <a:ext cx="5158000" cy="4908800"/>
          </a:xfrm>
          <a:prstGeom prst="rect">
            <a:avLst/>
          </a:prstGeom>
          <a:noFill/>
          <a:ln>
            <a:noFill/>
          </a:ln>
        </p:spPr>
      </p:pic>
      <p:sp>
        <p:nvSpPr>
          <p:cNvPr id="336" name="Google Shape;336;p61"/>
          <p:cNvSpPr txBox="1"/>
          <p:nvPr/>
        </p:nvSpPr>
        <p:spPr>
          <a:xfrm>
            <a:off x="581600" y="1463075"/>
            <a:ext cx="26535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2 Down:</a:t>
            </a:r>
            <a:endParaRPr>
              <a:latin typeface="Oxygen Light"/>
              <a:ea typeface="Oxygen Light"/>
              <a:cs typeface="Oxygen Light"/>
              <a:sym typeface="Oxygen Light"/>
            </a:endParaRPr>
          </a:p>
          <a:p>
            <a:pPr marL="0" lvl="0" indent="0" algn="l" rtl="0">
              <a:spcBef>
                <a:spcPts val="0"/>
              </a:spcBef>
              <a:spcAft>
                <a:spcPts val="0"/>
              </a:spcAft>
              <a:buNone/>
            </a:pPr>
            <a:endParaRPr>
              <a:latin typeface="Oxygen Light"/>
              <a:ea typeface="Oxygen Light"/>
              <a:cs typeface="Oxygen Light"/>
              <a:sym typeface="Oxygen Light"/>
            </a:endParaRPr>
          </a:p>
          <a:p>
            <a:pPr marL="0" lvl="0" indent="0" algn="l" rtl="0">
              <a:spcBef>
                <a:spcPts val="0"/>
              </a:spcBef>
              <a:spcAft>
                <a:spcPts val="0"/>
              </a:spcAft>
              <a:buNone/>
            </a:pPr>
            <a:r>
              <a:rPr lang="en">
                <a:latin typeface="Oxygen Light"/>
                <a:ea typeface="Oxygen Light"/>
                <a:cs typeface="Oxygen Light"/>
                <a:sym typeface="Oxygen Light"/>
              </a:rPr>
              <a:t>Type of Water in the swimming pool she was in, in Australia</a:t>
            </a:r>
            <a:endParaRPr>
              <a:latin typeface="Oxygen Light"/>
              <a:ea typeface="Oxygen Light"/>
              <a:cs typeface="Oxygen Light"/>
              <a:sym typeface="Oxygen Light"/>
            </a:endParaRPr>
          </a:p>
        </p:txBody>
      </p:sp>
      <p:sp>
        <p:nvSpPr>
          <p:cNvPr id="337" name="Google Shape;337;p61"/>
          <p:cNvSpPr txBox="1"/>
          <p:nvPr/>
        </p:nvSpPr>
        <p:spPr>
          <a:xfrm>
            <a:off x="6737000" y="3793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M</a:t>
            </a:r>
            <a:endParaRPr>
              <a:latin typeface="Oxygen Light"/>
              <a:ea typeface="Oxygen Light"/>
              <a:cs typeface="Oxygen Light"/>
              <a:sym typeface="Oxygen Light"/>
            </a:endParaRPr>
          </a:p>
        </p:txBody>
      </p:sp>
      <p:sp>
        <p:nvSpPr>
          <p:cNvPr id="338" name="Google Shape;338;p61"/>
          <p:cNvSpPr txBox="1"/>
          <p:nvPr/>
        </p:nvSpPr>
        <p:spPr>
          <a:xfrm>
            <a:off x="6737000" y="7795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Y</a:t>
            </a:r>
            <a:endParaRPr>
              <a:latin typeface="Oxygen Light"/>
              <a:ea typeface="Oxygen Light"/>
              <a:cs typeface="Oxygen Light"/>
              <a:sym typeface="Oxygen Light"/>
            </a:endParaRPr>
          </a:p>
        </p:txBody>
      </p:sp>
      <p:sp>
        <p:nvSpPr>
          <p:cNvPr id="339" name="Google Shape;339;p61"/>
          <p:cNvSpPr txBox="1"/>
          <p:nvPr/>
        </p:nvSpPr>
        <p:spPr>
          <a:xfrm>
            <a:off x="6737000" y="14630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L</a:t>
            </a:r>
            <a:endParaRPr>
              <a:latin typeface="Oxygen Light"/>
              <a:ea typeface="Oxygen Light"/>
              <a:cs typeface="Oxygen Light"/>
              <a:sym typeface="Oxygen Light"/>
            </a:endParaRPr>
          </a:p>
        </p:txBody>
      </p:sp>
      <p:sp>
        <p:nvSpPr>
          <p:cNvPr id="340" name="Google Shape;340;p61"/>
          <p:cNvSpPr txBox="1"/>
          <p:nvPr/>
        </p:nvSpPr>
        <p:spPr>
          <a:xfrm>
            <a:off x="6737000" y="17863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341" name="Google Shape;341;p61"/>
          <p:cNvSpPr txBox="1"/>
          <p:nvPr/>
        </p:nvSpPr>
        <p:spPr>
          <a:xfrm>
            <a:off x="6737000" y="21865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F</a:t>
            </a:r>
            <a:endParaRPr>
              <a:latin typeface="Oxygen Light"/>
              <a:ea typeface="Oxygen Light"/>
              <a:cs typeface="Oxygen Light"/>
              <a:sym typeface="Oxygen Light"/>
            </a:endParaRPr>
          </a:p>
        </p:txBody>
      </p:sp>
      <p:sp>
        <p:nvSpPr>
          <p:cNvPr id="342" name="Google Shape;342;p61"/>
          <p:cNvSpPr txBox="1"/>
          <p:nvPr/>
        </p:nvSpPr>
        <p:spPr>
          <a:xfrm>
            <a:off x="6737000" y="25467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E</a:t>
            </a:r>
            <a:endParaRPr>
              <a:latin typeface="Oxygen Light"/>
              <a:ea typeface="Oxygen Light"/>
              <a:cs typeface="Oxygen Light"/>
              <a:sym typeface="Oxygen Light"/>
            </a:endParaRPr>
          </a:p>
        </p:txBody>
      </p:sp>
      <p:sp>
        <p:nvSpPr>
          <p:cNvPr id="343" name="Google Shape;343;p61"/>
          <p:cNvSpPr txBox="1"/>
          <p:nvPr/>
        </p:nvSpPr>
        <p:spPr>
          <a:xfrm>
            <a:off x="7862000" y="81105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S</a:t>
            </a:r>
            <a:endParaRPr>
              <a:latin typeface="Oxygen Light"/>
              <a:ea typeface="Oxygen Light"/>
              <a:cs typeface="Oxygen Light"/>
              <a:sym typeface="Oxygen Light"/>
            </a:endParaRPr>
          </a:p>
        </p:txBody>
      </p:sp>
      <p:sp>
        <p:nvSpPr>
          <p:cNvPr id="344" name="Google Shape;344;p61"/>
          <p:cNvSpPr txBox="1"/>
          <p:nvPr/>
        </p:nvSpPr>
        <p:spPr>
          <a:xfrm>
            <a:off x="7862000" y="10628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A</a:t>
            </a:r>
            <a:endParaRPr>
              <a:latin typeface="Oxygen Light"/>
              <a:ea typeface="Oxygen Light"/>
              <a:cs typeface="Oxygen Light"/>
              <a:sym typeface="Oxygen Light"/>
            </a:endParaRPr>
          </a:p>
        </p:txBody>
      </p:sp>
      <p:sp>
        <p:nvSpPr>
          <p:cNvPr id="345" name="Google Shape;345;p61"/>
          <p:cNvSpPr txBox="1"/>
          <p:nvPr/>
        </p:nvSpPr>
        <p:spPr>
          <a:xfrm>
            <a:off x="7887350" y="1463075"/>
            <a:ext cx="31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L</a:t>
            </a:r>
            <a:endParaRPr>
              <a:latin typeface="Oxygen Light"/>
              <a:ea typeface="Oxygen Light"/>
              <a:cs typeface="Oxygen Light"/>
              <a:sym typeface="Oxygen Light"/>
            </a:endParaRPr>
          </a:p>
        </p:txBody>
      </p:sp>
      <p:sp>
        <p:nvSpPr>
          <p:cNvPr id="346" name="Google Shape;346;p61"/>
          <p:cNvSpPr txBox="1"/>
          <p:nvPr/>
        </p:nvSpPr>
        <p:spPr>
          <a:xfrm>
            <a:off x="7887350" y="1786325"/>
            <a:ext cx="31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T</a:t>
            </a:r>
            <a:endParaRPr>
              <a:latin typeface="Oxygen Light"/>
              <a:ea typeface="Oxygen Light"/>
              <a:cs typeface="Oxygen Light"/>
              <a:sym typeface="Oxygen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62"/>
          <p:cNvSpPr txBox="1">
            <a:spLocks noGrp="1"/>
          </p:cNvSpPr>
          <p:nvPr>
            <p:ph type="title"/>
          </p:nvPr>
        </p:nvSpPr>
        <p:spPr>
          <a:xfrm>
            <a:off x="626100" y="9995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700"/>
              <a:t>Crossword</a:t>
            </a:r>
            <a:endParaRPr sz="3700"/>
          </a:p>
        </p:txBody>
      </p:sp>
      <p:pic>
        <p:nvPicPr>
          <p:cNvPr id="352" name="Google Shape;352;p62"/>
          <p:cNvPicPr preferRelativeResize="0"/>
          <p:nvPr/>
        </p:nvPicPr>
        <p:blipFill>
          <a:blip r:embed="rId3">
            <a:alphaModFix/>
          </a:blip>
          <a:stretch>
            <a:fillRect/>
          </a:stretch>
        </p:blipFill>
        <p:spPr>
          <a:xfrm>
            <a:off x="3893075" y="311350"/>
            <a:ext cx="5158000" cy="4908800"/>
          </a:xfrm>
          <a:prstGeom prst="rect">
            <a:avLst/>
          </a:prstGeom>
          <a:noFill/>
          <a:ln>
            <a:noFill/>
          </a:ln>
        </p:spPr>
      </p:pic>
      <p:sp>
        <p:nvSpPr>
          <p:cNvPr id="353" name="Google Shape;353;p62"/>
          <p:cNvSpPr txBox="1"/>
          <p:nvPr/>
        </p:nvSpPr>
        <p:spPr>
          <a:xfrm>
            <a:off x="6737000" y="3793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M</a:t>
            </a:r>
            <a:endParaRPr>
              <a:latin typeface="Oxygen Light"/>
              <a:ea typeface="Oxygen Light"/>
              <a:cs typeface="Oxygen Light"/>
              <a:sym typeface="Oxygen Light"/>
            </a:endParaRPr>
          </a:p>
        </p:txBody>
      </p:sp>
      <p:sp>
        <p:nvSpPr>
          <p:cNvPr id="354" name="Google Shape;354;p62"/>
          <p:cNvSpPr txBox="1"/>
          <p:nvPr/>
        </p:nvSpPr>
        <p:spPr>
          <a:xfrm>
            <a:off x="6737000" y="7795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Y</a:t>
            </a:r>
            <a:endParaRPr>
              <a:latin typeface="Oxygen Light"/>
              <a:ea typeface="Oxygen Light"/>
              <a:cs typeface="Oxygen Light"/>
              <a:sym typeface="Oxygen Light"/>
            </a:endParaRPr>
          </a:p>
        </p:txBody>
      </p:sp>
      <p:sp>
        <p:nvSpPr>
          <p:cNvPr id="355" name="Google Shape;355;p62"/>
          <p:cNvSpPr txBox="1"/>
          <p:nvPr/>
        </p:nvSpPr>
        <p:spPr>
          <a:xfrm>
            <a:off x="6737000" y="14630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L</a:t>
            </a:r>
            <a:endParaRPr>
              <a:latin typeface="Oxygen Light"/>
              <a:ea typeface="Oxygen Light"/>
              <a:cs typeface="Oxygen Light"/>
              <a:sym typeface="Oxygen Light"/>
            </a:endParaRPr>
          </a:p>
        </p:txBody>
      </p:sp>
      <p:sp>
        <p:nvSpPr>
          <p:cNvPr id="356" name="Google Shape;356;p62"/>
          <p:cNvSpPr txBox="1"/>
          <p:nvPr/>
        </p:nvSpPr>
        <p:spPr>
          <a:xfrm>
            <a:off x="6737000" y="17863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357" name="Google Shape;357;p62"/>
          <p:cNvSpPr txBox="1"/>
          <p:nvPr/>
        </p:nvSpPr>
        <p:spPr>
          <a:xfrm>
            <a:off x="6737000" y="21865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F</a:t>
            </a:r>
            <a:endParaRPr>
              <a:latin typeface="Oxygen Light"/>
              <a:ea typeface="Oxygen Light"/>
              <a:cs typeface="Oxygen Light"/>
              <a:sym typeface="Oxygen Light"/>
            </a:endParaRPr>
          </a:p>
        </p:txBody>
      </p:sp>
      <p:sp>
        <p:nvSpPr>
          <p:cNvPr id="358" name="Google Shape;358;p62"/>
          <p:cNvSpPr txBox="1"/>
          <p:nvPr/>
        </p:nvSpPr>
        <p:spPr>
          <a:xfrm>
            <a:off x="6737000" y="25467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E</a:t>
            </a:r>
            <a:endParaRPr>
              <a:latin typeface="Oxygen Light"/>
              <a:ea typeface="Oxygen Light"/>
              <a:cs typeface="Oxygen Light"/>
              <a:sym typeface="Oxygen Light"/>
            </a:endParaRPr>
          </a:p>
        </p:txBody>
      </p:sp>
      <p:sp>
        <p:nvSpPr>
          <p:cNvPr id="359" name="Google Shape;359;p62"/>
          <p:cNvSpPr txBox="1"/>
          <p:nvPr/>
        </p:nvSpPr>
        <p:spPr>
          <a:xfrm>
            <a:off x="7862000" y="81105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S</a:t>
            </a:r>
            <a:endParaRPr>
              <a:latin typeface="Oxygen Light"/>
              <a:ea typeface="Oxygen Light"/>
              <a:cs typeface="Oxygen Light"/>
              <a:sym typeface="Oxygen Light"/>
            </a:endParaRPr>
          </a:p>
        </p:txBody>
      </p:sp>
      <p:sp>
        <p:nvSpPr>
          <p:cNvPr id="360" name="Google Shape;360;p62"/>
          <p:cNvSpPr txBox="1"/>
          <p:nvPr/>
        </p:nvSpPr>
        <p:spPr>
          <a:xfrm>
            <a:off x="7862000" y="10628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A</a:t>
            </a:r>
            <a:endParaRPr>
              <a:latin typeface="Oxygen Light"/>
              <a:ea typeface="Oxygen Light"/>
              <a:cs typeface="Oxygen Light"/>
              <a:sym typeface="Oxygen Light"/>
            </a:endParaRPr>
          </a:p>
        </p:txBody>
      </p:sp>
      <p:sp>
        <p:nvSpPr>
          <p:cNvPr id="361" name="Google Shape;361;p62"/>
          <p:cNvSpPr txBox="1"/>
          <p:nvPr/>
        </p:nvSpPr>
        <p:spPr>
          <a:xfrm>
            <a:off x="7887350" y="1463075"/>
            <a:ext cx="31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L</a:t>
            </a:r>
            <a:endParaRPr>
              <a:latin typeface="Oxygen Light"/>
              <a:ea typeface="Oxygen Light"/>
              <a:cs typeface="Oxygen Light"/>
              <a:sym typeface="Oxygen Light"/>
            </a:endParaRPr>
          </a:p>
        </p:txBody>
      </p:sp>
      <p:sp>
        <p:nvSpPr>
          <p:cNvPr id="362" name="Google Shape;362;p62"/>
          <p:cNvSpPr txBox="1"/>
          <p:nvPr/>
        </p:nvSpPr>
        <p:spPr>
          <a:xfrm>
            <a:off x="7887350" y="1786325"/>
            <a:ext cx="31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T</a:t>
            </a:r>
            <a:endParaRPr>
              <a:latin typeface="Oxygen Light"/>
              <a:ea typeface="Oxygen Light"/>
              <a:cs typeface="Oxygen Light"/>
              <a:sym typeface="Oxygen Light"/>
            </a:endParaRPr>
          </a:p>
        </p:txBody>
      </p:sp>
      <p:sp>
        <p:nvSpPr>
          <p:cNvPr id="363" name="Google Shape;363;p62"/>
          <p:cNvSpPr txBox="1"/>
          <p:nvPr/>
        </p:nvSpPr>
        <p:spPr>
          <a:xfrm>
            <a:off x="581600" y="1463075"/>
            <a:ext cx="26535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3 Down:</a:t>
            </a:r>
            <a:endParaRPr>
              <a:latin typeface="Oxygen Light"/>
              <a:ea typeface="Oxygen Light"/>
              <a:cs typeface="Oxygen Light"/>
              <a:sym typeface="Oxygen Light"/>
            </a:endParaRPr>
          </a:p>
          <a:p>
            <a:pPr marL="0" lvl="0" indent="0" algn="l" rtl="0">
              <a:spcBef>
                <a:spcPts val="0"/>
              </a:spcBef>
              <a:spcAft>
                <a:spcPts val="0"/>
              </a:spcAft>
              <a:buNone/>
            </a:pPr>
            <a:endParaRPr>
              <a:latin typeface="Oxygen Light"/>
              <a:ea typeface="Oxygen Light"/>
              <a:cs typeface="Oxygen Light"/>
              <a:sym typeface="Oxygen Light"/>
            </a:endParaRPr>
          </a:p>
          <a:p>
            <a:pPr marL="0" lvl="0" indent="0" algn="l" rtl="0">
              <a:spcBef>
                <a:spcPts val="0"/>
              </a:spcBef>
              <a:spcAft>
                <a:spcPts val="0"/>
              </a:spcAft>
              <a:buNone/>
            </a:pPr>
            <a:r>
              <a:rPr lang="en">
                <a:latin typeface="Oxygen Light"/>
                <a:ea typeface="Oxygen Light"/>
                <a:cs typeface="Oxygen Light"/>
                <a:sym typeface="Oxygen Light"/>
              </a:rPr>
              <a:t>Name of Nora’s roommate in Australia</a:t>
            </a:r>
            <a:endParaRPr>
              <a:latin typeface="Oxygen Light"/>
              <a:ea typeface="Oxygen Light"/>
              <a:cs typeface="Oxygen Light"/>
              <a:sym typeface="Oxygen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5"/>
          <p:cNvSpPr txBox="1">
            <a:spLocks noGrp="1"/>
          </p:cNvSpPr>
          <p:nvPr>
            <p:ph type="subTitle" idx="1"/>
          </p:nvPr>
        </p:nvSpPr>
        <p:spPr>
          <a:xfrm>
            <a:off x="720000" y="1452575"/>
            <a:ext cx="5589000" cy="2846100"/>
          </a:xfrm>
          <a:prstGeom prst="rect">
            <a:avLst/>
          </a:prstGeom>
        </p:spPr>
        <p:txBody>
          <a:bodyPr spcFirstLastPara="1" wrap="square" lIns="91425" tIns="91425" rIns="91425" bIns="91425" anchor="t" anchorCtr="0">
            <a:noAutofit/>
          </a:bodyPr>
          <a:lstStyle/>
          <a:p>
            <a:pPr marL="457200" lvl="0" indent="-425450" algn="l" rtl="0">
              <a:spcBef>
                <a:spcPts val="0"/>
              </a:spcBef>
              <a:spcAft>
                <a:spcPts val="0"/>
              </a:spcAft>
              <a:buSzPts val="3100"/>
              <a:buChar char="●"/>
            </a:pPr>
            <a:r>
              <a:rPr lang="en" sz="3100"/>
              <a:t>How was your week?</a:t>
            </a:r>
            <a:endParaRPr sz="3100"/>
          </a:p>
          <a:p>
            <a:pPr marL="457200" lvl="0" indent="-425450" algn="l" rtl="0">
              <a:spcBef>
                <a:spcPts val="0"/>
              </a:spcBef>
              <a:spcAft>
                <a:spcPts val="0"/>
              </a:spcAft>
              <a:buSzPts val="3100"/>
              <a:buChar char="●"/>
            </a:pPr>
            <a:r>
              <a:rPr lang="en" sz="3100"/>
              <a:t>Anything you you would like to share with group?</a:t>
            </a:r>
            <a:endParaRPr sz="3100"/>
          </a:p>
          <a:p>
            <a:pPr marL="457200" lvl="0" indent="-425450" algn="l" rtl="0">
              <a:spcBef>
                <a:spcPts val="0"/>
              </a:spcBef>
              <a:spcAft>
                <a:spcPts val="0"/>
              </a:spcAft>
              <a:buSzPts val="3100"/>
              <a:buChar char="●"/>
            </a:pPr>
            <a:r>
              <a:rPr lang="en" sz="3100"/>
              <a:t>Highs/Lows?</a:t>
            </a:r>
            <a:endParaRPr sz="3100"/>
          </a:p>
          <a:p>
            <a:pPr marL="0" lvl="0" indent="0" algn="l" rtl="0">
              <a:spcBef>
                <a:spcPts val="1600"/>
              </a:spcBef>
              <a:spcAft>
                <a:spcPts val="1600"/>
              </a:spcAft>
              <a:buNone/>
            </a:pPr>
            <a:endParaRPr sz="3100"/>
          </a:p>
        </p:txBody>
      </p:sp>
      <p:sp>
        <p:nvSpPr>
          <p:cNvPr id="215" name="Google Shape;215;p4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a:t>Weekly Check in:</a:t>
            </a:r>
            <a:endParaRPr sz="3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3"/>
          <p:cNvSpPr txBox="1">
            <a:spLocks noGrp="1"/>
          </p:cNvSpPr>
          <p:nvPr>
            <p:ph type="title"/>
          </p:nvPr>
        </p:nvSpPr>
        <p:spPr>
          <a:xfrm>
            <a:off x="626100" y="9995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700"/>
              <a:t>Crossword</a:t>
            </a:r>
            <a:endParaRPr sz="3700"/>
          </a:p>
        </p:txBody>
      </p:sp>
      <p:pic>
        <p:nvPicPr>
          <p:cNvPr id="369" name="Google Shape;369;p63"/>
          <p:cNvPicPr preferRelativeResize="0"/>
          <p:nvPr/>
        </p:nvPicPr>
        <p:blipFill>
          <a:blip r:embed="rId3">
            <a:alphaModFix/>
          </a:blip>
          <a:stretch>
            <a:fillRect/>
          </a:stretch>
        </p:blipFill>
        <p:spPr>
          <a:xfrm>
            <a:off x="3893075" y="311350"/>
            <a:ext cx="5158000" cy="4908800"/>
          </a:xfrm>
          <a:prstGeom prst="rect">
            <a:avLst/>
          </a:prstGeom>
          <a:noFill/>
          <a:ln>
            <a:noFill/>
          </a:ln>
        </p:spPr>
      </p:pic>
      <p:sp>
        <p:nvSpPr>
          <p:cNvPr id="370" name="Google Shape;370;p63"/>
          <p:cNvSpPr txBox="1"/>
          <p:nvPr/>
        </p:nvSpPr>
        <p:spPr>
          <a:xfrm>
            <a:off x="581600" y="1463075"/>
            <a:ext cx="26535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3 Down:</a:t>
            </a:r>
            <a:endParaRPr>
              <a:latin typeface="Oxygen Light"/>
              <a:ea typeface="Oxygen Light"/>
              <a:cs typeface="Oxygen Light"/>
              <a:sym typeface="Oxygen Light"/>
            </a:endParaRPr>
          </a:p>
          <a:p>
            <a:pPr marL="0" lvl="0" indent="0" algn="l" rtl="0">
              <a:spcBef>
                <a:spcPts val="0"/>
              </a:spcBef>
              <a:spcAft>
                <a:spcPts val="0"/>
              </a:spcAft>
              <a:buNone/>
            </a:pPr>
            <a:endParaRPr>
              <a:latin typeface="Oxygen Light"/>
              <a:ea typeface="Oxygen Light"/>
              <a:cs typeface="Oxygen Light"/>
              <a:sym typeface="Oxygen Light"/>
            </a:endParaRPr>
          </a:p>
          <a:p>
            <a:pPr marL="0" lvl="0" indent="0" algn="l" rtl="0">
              <a:spcBef>
                <a:spcPts val="0"/>
              </a:spcBef>
              <a:spcAft>
                <a:spcPts val="0"/>
              </a:spcAft>
              <a:buNone/>
            </a:pPr>
            <a:r>
              <a:rPr lang="en">
                <a:latin typeface="Oxygen Light"/>
                <a:ea typeface="Oxygen Light"/>
                <a:cs typeface="Oxygen Light"/>
                <a:sym typeface="Oxygen Light"/>
              </a:rPr>
              <a:t>Name of Nora’s roommate in Australia</a:t>
            </a:r>
            <a:endParaRPr>
              <a:latin typeface="Oxygen Light"/>
              <a:ea typeface="Oxygen Light"/>
              <a:cs typeface="Oxygen Light"/>
              <a:sym typeface="Oxygen Light"/>
            </a:endParaRPr>
          </a:p>
        </p:txBody>
      </p:sp>
      <p:sp>
        <p:nvSpPr>
          <p:cNvPr id="371" name="Google Shape;371;p63"/>
          <p:cNvSpPr txBox="1"/>
          <p:nvPr/>
        </p:nvSpPr>
        <p:spPr>
          <a:xfrm>
            <a:off x="6737000" y="3793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M</a:t>
            </a:r>
            <a:endParaRPr>
              <a:latin typeface="Oxygen Light"/>
              <a:ea typeface="Oxygen Light"/>
              <a:cs typeface="Oxygen Light"/>
              <a:sym typeface="Oxygen Light"/>
            </a:endParaRPr>
          </a:p>
        </p:txBody>
      </p:sp>
      <p:sp>
        <p:nvSpPr>
          <p:cNvPr id="372" name="Google Shape;372;p63"/>
          <p:cNvSpPr txBox="1"/>
          <p:nvPr/>
        </p:nvSpPr>
        <p:spPr>
          <a:xfrm>
            <a:off x="6737000" y="7795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Y</a:t>
            </a:r>
            <a:endParaRPr>
              <a:latin typeface="Oxygen Light"/>
              <a:ea typeface="Oxygen Light"/>
              <a:cs typeface="Oxygen Light"/>
              <a:sym typeface="Oxygen Light"/>
            </a:endParaRPr>
          </a:p>
        </p:txBody>
      </p:sp>
      <p:sp>
        <p:nvSpPr>
          <p:cNvPr id="373" name="Google Shape;373;p63"/>
          <p:cNvSpPr txBox="1"/>
          <p:nvPr/>
        </p:nvSpPr>
        <p:spPr>
          <a:xfrm>
            <a:off x="6737000" y="14630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L</a:t>
            </a:r>
            <a:endParaRPr>
              <a:latin typeface="Oxygen Light"/>
              <a:ea typeface="Oxygen Light"/>
              <a:cs typeface="Oxygen Light"/>
              <a:sym typeface="Oxygen Light"/>
            </a:endParaRPr>
          </a:p>
        </p:txBody>
      </p:sp>
      <p:sp>
        <p:nvSpPr>
          <p:cNvPr id="374" name="Google Shape;374;p63"/>
          <p:cNvSpPr txBox="1"/>
          <p:nvPr/>
        </p:nvSpPr>
        <p:spPr>
          <a:xfrm>
            <a:off x="6737000" y="17863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375" name="Google Shape;375;p63"/>
          <p:cNvSpPr txBox="1"/>
          <p:nvPr/>
        </p:nvSpPr>
        <p:spPr>
          <a:xfrm>
            <a:off x="6737000" y="21865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F</a:t>
            </a:r>
            <a:endParaRPr>
              <a:latin typeface="Oxygen Light"/>
              <a:ea typeface="Oxygen Light"/>
              <a:cs typeface="Oxygen Light"/>
              <a:sym typeface="Oxygen Light"/>
            </a:endParaRPr>
          </a:p>
        </p:txBody>
      </p:sp>
      <p:sp>
        <p:nvSpPr>
          <p:cNvPr id="376" name="Google Shape;376;p63"/>
          <p:cNvSpPr txBox="1"/>
          <p:nvPr/>
        </p:nvSpPr>
        <p:spPr>
          <a:xfrm>
            <a:off x="6737000" y="25467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E</a:t>
            </a:r>
            <a:endParaRPr>
              <a:latin typeface="Oxygen Light"/>
              <a:ea typeface="Oxygen Light"/>
              <a:cs typeface="Oxygen Light"/>
              <a:sym typeface="Oxygen Light"/>
            </a:endParaRPr>
          </a:p>
        </p:txBody>
      </p:sp>
      <p:sp>
        <p:nvSpPr>
          <p:cNvPr id="377" name="Google Shape;377;p63"/>
          <p:cNvSpPr txBox="1"/>
          <p:nvPr/>
        </p:nvSpPr>
        <p:spPr>
          <a:xfrm>
            <a:off x="7862000" y="81105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S</a:t>
            </a:r>
            <a:endParaRPr>
              <a:latin typeface="Oxygen Light"/>
              <a:ea typeface="Oxygen Light"/>
              <a:cs typeface="Oxygen Light"/>
              <a:sym typeface="Oxygen Light"/>
            </a:endParaRPr>
          </a:p>
        </p:txBody>
      </p:sp>
      <p:sp>
        <p:nvSpPr>
          <p:cNvPr id="378" name="Google Shape;378;p63"/>
          <p:cNvSpPr txBox="1"/>
          <p:nvPr/>
        </p:nvSpPr>
        <p:spPr>
          <a:xfrm>
            <a:off x="7862000" y="10628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A</a:t>
            </a:r>
            <a:endParaRPr>
              <a:latin typeface="Oxygen Light"/>
              <a:ea typeface="Oxygen Light"/>
              <a:cs typeface="Oxygen Light"/>
              <a:sym typeface="Oxygen Light"/>
            </a:endParaRPr>
          </a:p>
        </p:txBody>
      </p:sp>
      <p:sp>
        <p:nvSpPr>
          <p:cNvPr id="379" name="Google Shape;379;p63"/>
          <p:cNvSpPr txBox="1"/>
          <p:nvPr/>
        </p:nvSpPr>
        <p:spPr>
          <a:xfrm>
            <a:off x="7887350" y="1463075"/>
            <a:ext cx="31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L</a:t>
            </a:r>
            <a:endParaRPr>
              <a:latin typeface="Oxygen Light"/>
              <a:ea typeface="Oxygen Light"/>
              <a:cs typeface="Oxygen Light"/>
              <a:sym typeface="Oxygen Light"/>
            </a:endParaRPr>
          </a:p>
        </p:txBody>
      </p:sp>
      <p:sp>
        <p:nvSpPr>
          <p:cNvPr id="380" name="Google Shape;380;p63"/>
          <p:cNvSpPr txBox="1"/>
          <p:nvPr/>
        </p:nvSpPr>
        <p:spPr>
          <a:xfrm>
            <a:off x="7887350" y="1786325"/>
            <a:ext cx="31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T</a:t>
            </a:r>
            <a:endParaRPr>
              <a:latin typeface="Oxygen Light"/>
              <a:ea typeface="Oxygen Light"/>
              <a:cs typeface="Oxygen Light"/>
              <a:sym typeface="Oxygen Light"/>
            </a:endParaRPr>
          </a:p>
        </p:txBody>
      </p:sp>
      <p:sp>
        <p:nvSpPr>
          <p:cNvPr id="381" name="Google Shape;381;p63"/>
          <p:cNvSpPr txBox="1"/>
          <p:nvPr/>
        </p:nvSpPr>
        <p:spPr>
          <a:xfrm>
            <a:off x="4901000" y="14630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J</a:t>
            </a:r>
            <a:endParaRPr>
              <a:latin typeface="Oxygen Light"/>
              <a:ea typeface="Oxygen Light"/>
              <a:cs typeface="Oxygen Light"/>
              <a:sym typeface="Oxygen Light"/>
            </a:endParaRPr>
          </a:p>
        </p:txBody>
      </p:sp>
      <p:sp>
        <p:nvSpPr>
          <p:cNvPr id="382" name="Google Shape;382;p63"/>
          <p:cNvSpPr txBox="1"/>
          <p:nvPr/>
        </p:nvSpPr>
        <p:spPr>
          <a:xfrm>
            <a:off x="4901000" y="21865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J</a:t>
            </a:r>
            <a:endParaRPr>
              <a:latin typeface="Oxygen Light"/>
              <a:ea typeface="Oxygen Light"/>
              <a:cs typeface="Oxygen Light"/>
              <a:sym typeface="Oxygen Light"/>
            </a:endParaRPr>
          </a:p>
        </p:txBody>
      </p:sp>
      <p:sp>
        <p:nvSpPr>
          <p:cNvPr id="383" name="Google Shape;383;p63"/>
          <p:cNvSpPr txBox="1"/>
          <p:nvPr/>
        </p:nvSpPr>
        <p:spPr>
          <a:xfrm>
            <a:off x="490100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O</a:t>
            </a:r>
            <a:endParaRPr>
              <a:latin typeface="Oxygen Light"/>
              <a:ea typeface="Oxygen Light"/>
              <a:cs typeface="Oxygen Light"/>
              <a:sym typeface="Oxygen Light"/>
            </a:endParaRPr>
          </a:p>
        </p:txBody>
      </p:sp>
      <p:sp>
        <p:nvSpPr>
          <p:cNvPr id="384" name="Google Shape;384;p63"/>
          <p:cNvSpPr txBox="1"/>
          <p:nvPr/>
        </p:nvSpPr>
        <p:spPr>
          <a:xfrm>
            <a:off x="4901000" y="256565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O</a:t>
            </a:r>
            <a:endParaRPr>
              <a:latin typeface="Oxygen Light"/>
              <a:ea typeface="Oxygen Light"/>
              <a:cs typeface="Oxygen Light"/>
              <a:sym typeface="Oxygen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64"/>
          <p:cNvSpPr txBox="1">
            <a:spLocks noGrp="1"/>
          </p:cNvSpPr>
          <p:nvPr>
            <p:ph type="title"/>
          </p:nvPr>
        </p:nvSpPr>
        <p:spPr>
          <a:xfrm>
            <a:off x="626100" y="9995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700"/>
              <a:t>Crossword</a:t>
            </a:r>
            <a:endParaRPr sz="3700"/>
          </a:p>
        </p:txBody>
      </p:sp>
      <p:pic>
        <p:nvPicPr>
          <p:cNvPr id="390" name="Google Shape;390;p64"/>
          <p:cNvPicPr preferRelativeResize="0"/>
          <p:nvPr/>
        </p:nvPicPr>
        <p:blipFill>
          <a:blip r:embed="rId3">
            <a:alphaModFix/>
          </a:blip>
          <a:stretch>
            <a:fillRect/>
          </a:stretch>
        </p:blipFill>
        <p:spPr>
          <a:xfrm>
            <a:off x="3893075" y="311350"/>
            <a:ext cx="5158000" cy="4908800"/>
          </a:xfrm>
          <a:prstGeom prst="rect">
            <a:avLst/>
          </a:prstGeom>
          <a:noFill/>
          <a:ln>
            <a:noFill/>
          </a:ln>
        </p:spPr>
      </p:pic>
      <p:sp>
        <p:nvSpPr>
          <p:cNvPr id="391" name="Google Shape;391;p64"/>
          <p:cNvSpPr txBox="1"/>
          <p:nvPr/>
        </p:nvSpPr>
        <p:spPr>
          <a:xfrm>
            <a:off x="6737000" y="3793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M</a:t>
            </a:r>
            <a:endParaRPr>
              <a:latin typeface="Oxygen Light"/>
              <a:ea typeface="Oxygen Light"/>
              <a:cs typeface="Oxygen Light"/>
              <a:sym typeface="Oxygen Light"/>
            </a:endParaRPr>
          </a:p>
        </p:txBody>
      </p:sp>
      <p:sp>
        <p:nvSpPr>
          <p:cNvPr id="392" name="Google Shape;392;p64"/>
          <p:cNvSpPr txBox="1"/>
          <p:nvPr/>
        </p:nvSpPr>
        <p:spPr>
          <a:xfrm>
            <a:off x="6737000" y="7795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Y</a:t>
            </a:r>
            <a:endParaRPr>
              <a:latin typeface="Oxygen Light"/>
              <a:ea typeface="Oxygen Light"/>
              <a:cs typeface="Oxygen Light"/>
              <a:sym typeface="Oxygen Light"/>
            </a:endParaRPr>
          </a:p>
        </p:txBody>
      </p:sp>
      <p:sp>
        <p:nvSpPr>
          <p:cNvPr id="393" name="Google Shape;393;p64"/>
          <p:cNvSpPr txBox="1"/>
          <p:nvPr/>
        </p:nvSpPr>
        <p:spPr>
          <a:xfrm>
            <a:off x="6737000" y="14630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L</a:t>
            </a:r>
            <a:endParaRPr>
              <a:latin typeface="Oxygen Light"/>
              <a:ea typeface="Oxygen Light"/>
              <a:cs typeface="Oxygen Light"/>
              <a:sym typeface="Oxygen Light"/>
            </a:endParaRPr>
          </a:p>
        </p:txBody>
      </p:sp>
      <p:sp>
        <p:nvSpPr>
          <p:cNvPr id="394" name="Google Shape;394;p64"/>
          <p:cNvSpPr txBox="1"/>
          <p:nvPr/>
        </p:nvSpPr>
        <p:spPr>
          <a:xfrm>
            <a:off x="6737000" y="17863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395" name="Google Shape;395;p64"/>
          <p:cNvSpPr txBox="1"/>
          <p:nvPr/>
        </p:nvSpPr>
        <p:spPr>
          <a:xfrm>
            <a:off x="6737000" y="21865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F</a:t>
            </a:r>
            <a:endParaRPr>
              <a:latin typeface="Oxygen Light"/>
              <a:ea typeface="Oxygen Light"/>
              <a:cs typeface="Oxygen Light"/>
              <a:sym typeface="Oxygen Light"/>
            </a:endParaRPr>
          </a:p>
        </p:txBody>
      </p:sp>
      <p:sp>
        <p:nvSpPr>
          <p:cNvPr id="396" name="Google Shape;396;p64"/>
          <p:cNvSpPr txBox="1"/>
          <p:nvPr/>
        </p:nvSpPr>
        <p:spPr>
          <a:xfrm>
            <a:off x="6737000" y="25467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E</a:t>
            </a:r>
            <a:endParaRPr>
              <a:latin typeface="Oxygen Light"/>
              <a:ea typeface="Oxygen Light"/>
              <a:cs typeface="Oxygen Light"/>
              <a:sym typeface="Oxygen Light"/>
            </a:endParaRPr>
          </a:p>
        </p:txBody>
      </p:sp>
      <p:sp>
        <p:nvSpPr>
          <p:cNvPr id="397" name="Google Shape;397;p64"/>
          <p:cNvSpPr txBox="1"/>
          <p:nvPr/>
        </p:nvSpPr>
        <p:spPr>
          <a:xfrm>
            <a:off x="7862000" y="81105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S</a:t>
            </a:r>
            <a:endParaRPr>
              <a:latin typeface="Oxygen Light"/>
              <a:ea typeface="Oxygen Light"/>
              <a:cs typeface="Oxygen Light"/>
              <a:sym typeface="Oxygen Light"/>
            </a:endParaRPr>
          </a:p>
        </p:txBody>
      </p:sp>
      <p:sp>
        <p:nvSpPr>
          <p:cNvPr id="398" name="Google Shape;398;p64"/>
          <p:cNvSpPr txBox="1"/>
          <p:nvPr/>
        </p:nvSpPr>
        <p:spPr>
          <a:xfrm>
            <a:off x="7862000" y="10628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A</a:t>
            </a:r>
            <a:endParaRPr>
              <a:latin typeface="Oxygen Light"/>
              <a:ea typeface="Oxygen Light"/>
              <a:cs typeface="Oxygen Light"/>
              <a:sym typeface="Oxygen Light"/>
            </a:endParaRPr>
          </a:p>
        </p:txBody>
      </p:sp>
      <p:sp>
        <p:nvSpPr>
          <p:cNvPr id="399" name="Google Shape;399;p64"/>
          <p:cNvSpPr txBox="1"/>
          <p:nvPr/>
        </p:nvSpPr>
        <p:spPr>
          <a:xfrm>
            <a:off x="7887350" y="1463075"/>
            <a:ext cx="31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L</a:t>
            </a:r>
            <a:endParaRPr>
              <a:latin typeface="Oxygen Light"/>
              <a:ea typeface="Oxygen Light"/>
              <a:cs typeface="Oxygen Light"/>
              <a:sym typeface="Oxygen Light"/>
            </a:endParaRPr>
          </a:p>
        </p:txBody>
      </p:sp>
      <p:sp>
        <p:nvSpPr>
          <p:cNvPr id="400" name="Google Shape;400;p64"/>
          <p:cNvSpPr txBox="1"/>
          <p:nvPr/>
        </p:nvSpPr>
        <p:spPr>
          <a:xfrm>
            <a:off x="7887350" y="1786325"/>
            <a:ext cx="31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T</a:t>
            </a:r>
            <a:endParaRPr>
              <a:latin typeface="Oxygen Light"/>
              <a:ea typeface="Oxygen Light"/>
              <a:cs typeface="Oxygen Light"/>
              <a:sym typeface="Oxygen Light"/>
            </a:endParaRPr>
          </a:p>
        </p:txBody>
      </p:sp>
      <p:sp>
        <p:nvSpPr>
          <p:cNvPr id="401" name="Google Shape;401;p64"/>
          <p:cNvSpPr txBox="1"/>
          <p:nvPr/>
        </p:nvSpPr>
        <p:spPr>
          <a:xfrm>
            <a:off x="4901000" y="14630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J</a:t>
            </a:r>
            <a:endParaRPr>
              <a:latin typeface="Oxygen Light"/>
              <a:ea typeface="Oxygen Light"/>
              <a:cs typeface="Oxygen Light"/>
              <a:sym typeface="Oxygen Light"/>
            </a:endParaRPr>
          </a:p>
        </p:txBody>
      </p:sp>
      <p:sp>
        <p:nvSpPr>
          <p:cNvPr id="402" name="Google Shape;402;p64"/>
          <p:cNvSpPr txBox="1"/>
          <p:nvPr/>
        </p:nvSpPr>
        <p:spPr>
          <a:xfrm>
            <a:off x="4901000" y="21865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J</a:t>
            </a:r>
            <a:endParaRPr>
              <a:latin typeface="Oxygen Light"/>
              <a:ea typeface="Oxygen Light"/>
              <a:cs typeface="Oxygen Light"/>
              <a:sym typeface="Oxygen Light"/>
            </a:endParaRPr>
          </a:p>
        </p:txBody>
      </p:sp>
      <p:sp>
        <p:nvSpPr>
          <p:cNvPr id="403" name="Google Shape;403;p64"/>
          <p:cNvSpPr txBox="1"/>
          <p:nvPr/>
        </p:nvSpPr>
        <p:spPr>
          <a:xfrm>
            <a:off x="490100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O</a:t>
            </a:r>
            <a:endParaRPr>
              <a:latin typeface="Oxygen Light"/>
              <a:ea typeface="Oxygen Light"/>
              <a:cs typeface="Oxygen Light"/>
              <a:sym typeface="Oxygen Light"/>
            </a:endParaRPr>
          </a:p>
        </p:txBody>
      </p:sp>
      <p:sp>
        <p:nvSpPr>
          <p:cNvPr id="404" name="Google Shape;404;p64"/>
          <p:cNvSpPr txBox="1"/>
          <p:nvPr/>
        </p:nvSpPr>
        <p:spPr>
          <a:xfrm>
            <a:off x="4901000" y="256565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O</a:t>
            </a:r>
            <a:endParaRPr>
              <a:latin typeface="Oxygen Light"/>
              <a:ea typeface="Oxygen Light"/>
              <a:cs typeface="Oxygen Light"/>
              <a:sym typeface="Oxygen Light"/>
            </a:endParaRPr>
          </a:p>
        </p:txBody>
      </p:sp>
      <p:sp>
        <p:nvSpPr>
          <p:cNvPr id="405" name="Google Shape;405;p64"/>
          <p:cNvSpPr txBox="1"/>
          <p:nvPr/>
        </p:nvSpPr>
        <p:spPr>
          <a:xfrm>
            <a:off x="581600" y="1463075"/>
            <a:ext cx="26535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4 Across</a:t>
            </a:r>
            <a:endParaRPr>
              <a:latin typeface="Oxygen Light"/>
              <a:ea typeface="Oxygen Light"/>
              <a:cs typeface="Oxygen Light"/>
              <a:sym typeface="Oxygen Light"/>
            </a:endParaRPr>
          </a:p>
          <a:p>
            <a:pPr marL="0" lvl="0" indent="0" algn="l" rtl="0">
              <a:spcBef>
                <a:spcPts val="0"/>
              </a:spcBef>
              <a:spcAft>
                <a:spcPts val="0"/>
              </a:spcAft>
              <a:buNone/>
            </a:pPr>
            <a:endParaRPr>
              <a:latin typeface="Oxygen Light"/>
              <a:ea typeface="Oxygen Light"/>
              <a:cs typeface="Oxygen Light"/>
              <a:sym typeface="Oxygen Light"/>
            </a:endParaRPr>
          </a:p>
          <a:p>
            <a:pPr marL="0" lvl="0" indent="0" algn="l" rtl="0">
              <a:spcBef>
                <a:spcPts val="0"/>
              </a:spcBef>
              <a:spcAft>
                <a:spcPts val="0"/>
              </a:spcAft>
              <a:buNone/>
            </a:pPr>
            <a:r>
              <a:rPr lang="en">
                <a:latin typeface="Oxygen Light"/>
                <a:ea typeface="Oxygen Light"/>
                <a:cs typeface="Oxygen Light"/>
                <a:sym typeface="Oxygen Light"/>
              </a:rPr>
              <a:t>The midnight library is not a library of corpses, but a library of….</a:t>
            </a:r>
            <a:endParaRPr>
              <a:latin typeface="Oxygen Light"/>
              <a:ea typeface="Oxygen Light"/>
              <a:cs typeface="Oxygen Light"/>
              <a:sym typeface="Oxygen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65"/>
          <p:cNvSpPr txBox="1">
            <a:spLocks noGrp="1"/>
          </p:cNvSpPr>
          <p:nvPr>
            <p:ph type="title"/>
          </p:nvPr>
        </p:nvSpPr>
        <p:spPr>
          <a:xfrm>
            <a:off x="626100" y="9995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700"/>
              <a:t>Crossword</a:t>
            </a:r>
            <a:endParaRPr sz="3700"/>
          </a:p>
        </p:txBody>
      </p:sp>
      <p:pic>
        <p:nvPicPr>
          <p:cNvPr id="411" name="Google Shape;411;p65"/>
          <p:cNvPicPr preferRelativeResize="0"/>
          <p:nvPr/>
        </p:nvPicPr>
        <p:blipFill>
          <a:blip r:embed="rId3">
            <a:alphaModFix/>
          </a:blip>
          <a:stretch>
            <a:fillRect/>
          </a:stretch>
        </p:blipFill>
        <p:spPr>
          <a:xfrm>
            <a:off x="3893075" y="311350"/>
            <a:ext cx="5158000" cy="4908800"/>
          </a:xfrm>
          <a:prstGeom prst="rect">
            <a:avLst/>
          </a:prstGeom>
          <a:noFill/>
          <a:ln>
            <a:noFill/>
          </a:ln>
        </p:spPr>
      </p:pic>
      <p:sp>
        <p:nvSpPr>
          <p:cNvPr id="412" name="Google Shape;412;p65"/>
          <p:cNvSpPr txBox="1"/>
          <p:nvPr/>
        </p:nvSpPr>
        <p:spPr>
          <a:xfrm>
            <a:off x="581600" y="1463075"/>
            <a:ext cx="26535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4 Across</a:t>
            </a:r>
            <a:endParaRPr>
              <a:latin typeface="Oxygen Light"/>
              <a:ea typeface="Oxygen Light"/>
              <a:cs typeface="Oxygen Light"/>
              <a:sym typeface="Oxygen Light"/>
            </a:endParaRPr>
          </a:p>
          <a:p>
            <a:pPr marL="0" lvl="0" indent="0" algn="l" rtl="0">
              <a:spcBef>
                <a:spcPts val="0"/>
              </a:spcBef>
              <a:spcAft>
                <a:spcPts val="0"/>
              </a:spcAft>
              <a:buNone/>
            </a:pPr>
            <a:endParaRPr>
              <a:latin typeface="Oxygen Light"/>
              <a:ea typeface="Oxygen Light"/>
              <a:cs typeface="Oxygen Light"/>
              <a:sym typeface="Oxygen Light"/>
            </a:endParaRPr>
          </a:p>
          <a:p>
            <a:pPr marL="0" lvl="0" indent="0" algn="l" rtl="0">
              <a:spcBef>
                <a:spcPts val="0"/>
              </a:spcBef>
              <a:spcAft>
                <a:spcPts val="0"/>
              </a:spcAft>
              <a:buNone/>
            </a:pPr>
            <a:r>
              <a:rPr lang="en">
                <a:latin typeface="Oxygen Light"/>
                <a:ea typeface="Oxygen Light"/>
                <a:cs typeface="Oxygen Light"/>
                <a:sym typeface="Oxygen Light"/>
              </a:rPr>
              <a:t>The midnight library is not a library of corpses, but a library of….</a:t>
            </a:r>
            <a:endParaRPr>
              <a:latin typeface="Oxygen Light"/>
              <a:ea typeface="Oxygen Light"/>
              <a:cs typeface="Oxygen Light"/>
              <a:sym typeface="Oxygen Light"/>
            </a:endParaRPr>
          </a:p>
        </p:txBody>
      </p:sp>
      <p:sp>
        <p:nvSpPr>
          <p:cNvPr id="413" name="Google Shape;413;p65"/>
          <p:cNvSpPr txBox="1"/>
          <p:nvPr/>
        </p:nvSpPr>
        <p:spPr>
          <a:xfrm>
            <a:off x="6737000" y="3793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M</a:t>
            </a:r>
            <a:endParaRPr>
              <a:latin typeface="Oxygen Light"/>
              <a:ea typeface="Oxygen Light"/>
              <a:cs typeface="Oxygen Light"/>
              <a:sym typeface="Oxygen Light"/>
            </a:endParaRPr>
          </a:p>
        </p:txBody>
      </p:sp>
      <p:sp>
        <p:nvSpPr>
          <p:cNvPr id="414" name="Google Shape;414;p65"/>
          <p:cNvSpPr txBox="1"/>
          <p:nvPr/>
        </p:nvSpPr>
        <p:spPr>
          <a:xfrm>
            <a:off x="6737000" y="7795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Y</a:t>
            </a:r>
            <a:endParaRPr>
              <a:latin typeface="Oxygen Light"/>
              <a:ea typeface="Oxygen Light"/>
              <a:cs typeface="Oxygen Light"/>
              <a:sym typeface="Oxygen Light"/>
            </a:endParaRPr>
          </a:p>
        </p:txBody>
      </p:sp>
      <p:sp>
        <p:nvSpPr>
          <p:cNvPr id="415" name="Google Shape;415;p65"/>
          <p:cNvSpPr txBox="1"/>
          <p:nvPr/>
        </p:nvSpPr>
        <p:spPr>
          <a:xfrm>
            <a:off x="6737000" y="14630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L</a:t>
            </a:r>
            <a:endParaRPr>
              <a:latin typeface="Oxygen Light"/>
              <a:ea typeface="Oxygen Light"/>
              <a:cs typeface="Oxygen Light"/>
              <a:sym typeface="Oxygen Light"/>
            </a:endParaRPr>
          </a:p>
        </p:txBody>
      </p:sp>
      <p:sp>
        <p:nvSpPr>
          <p:cNvPr id="416" name="Google Shape;416;p65"/>
          <p:cNvSpPr txBox="1"/>
          <p:nvPr/>
        </p:nvSpPr>
        <p:spPr>
          <a:xfrm>
            <a:off x="6737000" y="17863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417" name="Google Shape;417;p65"/>
          <p:cNvSpPr txBox="1"/>
          <p:nvPr/>
        </p:nvSpPr>
        <p:spPr>
          <a:xfrm>
            <a:off x="6737000" y="21865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F</a:t>
            </a:r>
            <a:endParaRPr>
              <a:latin typeface="Oxygen Light"/>
              <a:ea typeface="Oxygen Light"/>
              <a:cs typeface="Oxygen Light"/>
              <a:sym typeface="Oxygen Light"/>
            </a:endParaRPr>
          </a:p>
        </p:txBody>
      </p:sp>
      <p:sp>
        <p:nvSpPr>
          <p:cNvPr id="418" name="Google Shape;418;p65"/>
          <p:cNvSpPr txBox="1"/>
          <p:nvPr/>
        </p:nvSpPr>
        <p:spPr>
          <a:xfrm>
            <a:off x="6737000" y="25467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E</a:t>
            </a:r>
            <a:endParaRPr>
              <a:latin typeface="Oxygen Light"/>
              <a:ea typeface="Oxygen Light"/>
              <a:cs typeface="Oxygen Light"/>
              <a:sym typeface="Oxygen Light"/>
            </a:endParaRPr>
          </a:p>
        </p:txBody>
      </p:sp>
      <p:sp>
        <p:nvSpPr>
          <p:cNvPr id="419" name="Google Shape;419;p65"/>
          <p:cNvSpPr txBox="1"/>
          <p:nvPr/>
        </p:nvSpPr>
        <p:spPr>
          <a:xfrm>
            <a:off x="7862000" y="81105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S</a:t>
            </a:r>
            <a:endParaRPr>
              <a:latin typeface="Oxygen Light"/>
              <a:ea typeface="Oxygen Light"/>
              <a:cs typeface="Oxygen Light"/>
              <a:sym typeface="Oxygen Light"/>
            </a:endParaRPr>
          </a:p>
        </p:txBody>
      </p:sp>
      <p:sp>
        <p:nvSpPr>
          <p:cNvPr id="420" name="Google Shape;420;p65"/>
          <p:cNvSpPr txBox="1"/>
          <p:nvPr/>
        </p:nvSpPr>
        <p:spPr>
          <a:xfrm>
            <a:off x="7862000" y="10628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A</a:t>
            </a:r>
            <a:endParaRPr>
              <a:latin typeface="Oxygen Light"/>
              <a:ea typeface="Oxygen Light"/>
              <a:cs typeface="Oxygen Light"/>
              <a:sym typeface="Oxygen Light"/>
            </a:endParaRPr>
          </a:p>
        </p:txBody>
      </p:sp>
      <p:sp>
        <p:nvSpPr>
          <p:cNvPr id="421" name="Google Shape;421;p65"/>
          <p:cNvSpPr txBox="1"/>
          <p:nvPr/>
        </p:nvSpPr>
        <p:spPr>
          <a:xfrm>
            <a:off x="7887350" y="1463075"/>
            <a:ext cx="31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L</a:t>
            </a:r>
            <a:endParaRPr>
              <a:latin typeface="Oxygen Light"/>
              <a:ea typeface="Oxygen Light"/>
              <a:cs typeface="Oxygen Light"/>
              <a:sym typeface="Oxygen Light"/>
            </a:endParaRPr>
          </a:p>
        </p:txBody>
      </p:sp>
      <p:sp>
        <p:nvSpPr>
          <p:cNvPr id="422" name="Google Shape;422;p65"/>
          <p:cNvSpPr txBox="1"/>
          <p:nvPr/>
        </p:nvSpPr>
        <p:spPr>
          <a:xfrm>
            <a:off x="7887350" y="1786325"/>
            <a:ext cx="31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T</a:t>
            </a:r>
            <a:endParaRPr>
              <a:latin typeface="Oxygen Light"/>
              <a:ea typeface="Oxygen Light"/>
              <a:cs typeface="Oxygen Light"/>
              <a:sym typeface="Oxygen Light"/>
            </a:endParaRPr>
          </a:p>
        </p:txBody>
      </p:sp>
      <p:sp>
        <p:nvSpPr>
          <p:cNvPr id="423" name="Google Shape;423;p65"/>
          <p:cNvSpPr txBox="1"/>
          <p:nvPr/>
        </p:nvSpPr>
        <p:spPr>
          <a:xfrm>
            <a:off x="4901000" y="14630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J</a:t>
            </a:r>
            <a:endParaRPr>
              <a:latin typeface="Oxygen Light"/>
              <a:ea typeface="Oxygen Light"/>
              <a:cs typeface="Oxygen Light"/>
              <a:sym typeface="Oxygen Light"/>
            </a:endParaRPr>
          </a:p>
        </p:txBody>
      </p:sp>
      <p:sp>
        <p:nvSpPr>
          <p:cNvPr id="424" name="Google Shape;424;p65"/>
          <p:cNvSpPr txBox="1"/>
          <p:nvPr/>
        </p:nvSpPr>
        <p:spPr>
          <a:xfrm>
            <a:off x="4901000" y="21865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J</a:t>
            </a:r>
            <a:endParaRPr>
              <a:latin typeface="Oxygen Light"/>
              <a:ea typeface="Oxygen Light"/>
              <a:cs typeface="Oxygen Light"/>
              <a:sym typeface="Oxygen Light"/>
            </a:endParaRPr>
          </a:p>
        </p:txBody>
      </p:sp>
      <p:sp>
        <p:nvSpPr>
          <p:cNvPr id="425" name="Google Shape;425;p65"/>
          <p:cNvSpPr txBox="1"/>
          <p:nvPr/>
        </p:nvSpPr>
        <p:spPr>
          <a:xfrm>
            <a:off x="490100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O</a:t>
            </a:r>
            <a:endParaRPr>
              <a:latin typeface="Oxygen Light"/>
              <a:ea typeface="Oxygen Light"/>
              <a:cs typeface="Oxygen Light"/>
              <a:sym typeface="Oxygen Light"/>
            </a:endParaRPr>
          </a:p>
        </p:txBody>
      </p:sp>
      <p:sp>
        <p:nvSpPr>
          <p:cNvPr id="426" name="Google Shape;426;p65"/>
          <p:cNvSpPr txBox="1"/>
          <p:nvPr/>
        </p:nvSpPr>
        <p:spPr>
          <a:xfrm>
            <a:off x="4901000" y="256565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O</a:t>
            </a:r>
            <a:endParaRPr>
              <a:latin typeface="Oxygen Light"/>
              <a:ea typeface="Oxygen Light"/>
              <a:cs typeface="Oxygen Light"/>
              <a:sym typeface="Oxygen Light"/>
            </a:endParaRPr>
          </a:p>
        </p:txBody>
      </p:sp>
      <p:sp>
        <p:nvSpPr>
          <p:cNvPr id="427" name="Google Shape;427;p65"/>
          <p:cNvSpPr txBox="1"/>
          <p:nvPr/>
        </p:nvSpPr>
        <p:spPr>
          <a:xfrm>
            <a:off x="457200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P</a:t>
            </a:r>
            <a:endParaRPr>
              <a:latin typeface="Oxygen Light"/>
              <a:ea typeface="Oxygen Light"/>
              <a:cs typeface="Oxygen Light"/>
              <a:sym typeface="Oxygen Light"/>
            </a:endParaRPr>
          </a:p>
        </p:txBody>
      </p:sp>
      <p:sp>
        <p:nvSpPr>
          <p:cNvPr id="428" name="Google Shape;428;p65"/>
          <p:cNvSpPr txBox="1"/>
          <p:nvPr/>
        </p:nvSpPr>
        <p:spPr>
          <a:xfrm>
            <a:off x="526730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S</a:t>
            </a:r>
            <a:endParaRPr>
              <a:latin typeface="Oxygen Light"/>
              <a:ea typeface="Oxygen Light"/>
              <a:cs typeface="Oxygen Light"/>
              <a:sym typeface="Oxygen Light"/>
            </a:endParaRPr>
          </a:p>
        </p:txBody>
      </p:sp>
      <p:sp>
        <p:nvSpPr>
          <p:cNvPr id="429" name="Google Shape;429;p65"/>
          <p:cNvSpPr txBox="1"/>
          <p:nvPr/>
        </p:nvSpPr>
        <p:spPr>
          <a:xfrm>
            <a:off x="565450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S</a:t>
            </a:r>
            <a:endParaRPr>
              <a:latin typeface="Oxygen Light"/>
              <a:ea typeface="Oxygen Light"/>
              <a:cs typeface="Oxygen Light"/>
              <a:sym typeface="Oxygen Light"/>
            </a:endParaRPr>
          </a:p>
        </p:txBody>
      </p:sp>
      <p:sp>
        <p:nvSpPr>
          <p:cNvPr id="430" name="Google Shape;430;p65"/>
          <p:cNvSpPr txBox="1"/>
          <p:nvPr/>
        </p:nvSpPr>
        <p:spPr>
          <a:xfrm>
            <a:off x="600215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431" name="Google Shape;431;p65"/>
          <p:cNvSpPr txBox="1"/>
          <p:nvPr/>
        </p:nvSpPr>
        <p:spPr>
          <a:xfrm>
            <a:off x="6394175"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B</a:t>
            </a:r>
            <a:endParaRPr>
              <a:latin typeface="Oxygen Light"/>
              <a:ea typeface="Oxygen Light"/>
              <a:cs typeface="Oxygen Light"/>
              <a:sym typeface="Oxygen Light"/>
            </a:endParaRPr>
          </a:p>
        </p:txBody>
      </p:sp>
      <p:sp>
        <p:nvSpPr>
          <p:cNvPr id="432" name="Google Shape;432;p65"/>
          <p:cNvSpPr txBox="1"/>
          <p:nvPr/>
        </p:nvSpPr>
        <p:spPr>
          <a:xfrm>
            <a:off x="710330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L</a:t>
            </a:r>
            <a:endParaRPr>
              <a:latin typeface="Oxygen Light"/>
              <a:ea typeface="Oxygen Light"/>
              <a:cs typeface="Oxygen Light"/>
              <a:sym typeface="Oxygen Light"/>
            </a:endParaRPr>
          </a:p>
        </p:txBody>
      </p:sp>
      <p:sp>
        <p:nvSpPr>
          <p:cNvPr id="433" name="Google Shape;433;p65"/>
          <p:cNvSpPr txBox="1"/>
          <p:nvPr/>
        </p:nvSpPr>
        <p:spPr>
          <a:xfrm>
            <a:off x="747185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434" name="Google Shape;434;p65"/>
          <p:cNvSpPr txBox="1"/>
          <p:nvPr/>
        </p:nvSpPr>
        <p:spPr>
          <a:xfrm>
            <a:off x="8206700" y="185330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Y</a:t>
            </a:r>
            <a:endParaRPr>
              <a:latin typeface="Oxygen Light"/>
              <a:ea typeface="Oxygen Light"/>
              <a:cs typeface="Oxygen Light"/>
              <a:sym typeface="Oxygen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66"/>
          <p:cNvSpPr txBox="1">
            <a:spLocks noGrp="1"/>
          </p:cNvSpPr>
          <p:nvPr>
            <p:ph type="title"/>
          </p:nvPr>
        </p:nvSpPr>
        <p:spPr>
          <a:xfrm>
            <a:off x="626100" y="9995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700"/>
              <a:t>Crossword</a:t>
            </a:r>
            <a:endParaRPr sz="3700"/>
          </a:p>
        </p:txBody>
      </p:sp>
      <p:pic>
        <p:nvPicPr>
          <p:cNvPr id="440" name="Google Shape;440;p66"/>
          <p:cNvPicPr preferRelativeResize="0"/>
          <p:nvPr/>
        </p:nvPicPr>
        <p:blipFill>
          <a:blip r:embed="rId3">
            <a:alphaModFix/>
          </a:blip>
          <a:stretch>
            <a:fillRect/>
          </a:stretch>
        </p:blipFill>
        <p:spPr>
          <a:xfrm>
            <a:off x="3893075" y="311350"/>
            <a:ext cx="5158000" cy="4908800"/>
          </a:xfrm>
          <a:prstGeom prst="rect">
            <a:avLst/>
          </a:prstGeom>
          <a:noFill/>
          <a:ln>
            <a:noFill/>
          </a:ln>
        </p:spPr>
      </p:pic>
      <p:sp>
        <p:nvSpPr>
          <p:cNvPr id="441" name="Google Shape;441;p66"/>
          <p:cNvSpPr txBox="1"/>
          <p:nvPr/>
        </p:nvSpPr>
        <p:spPr>
          <a:xfrm>
            <a:off x="6737000" y="3793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M</a:t>
            </a:r>
            <a:endParaRPr>
              <a:latin typeface="Oxygen Light"/>
              <a:ea typeface="Oxygen Light"/>
              <a:cs typeface="Oxygen Light"/>
              <a:sym typeface="Oxygen Light"/>
            </a:endParaRPr>
          </a:p>
        </p:txBody>
      </p:sp>
      <p:sp>
        <p:nvSpPr>
          <p:cNvPr id="442" name="Google Shape;442;p66"/>
          <p:cNvSpPr txBox="1"/>
          <p:nvPr/>
        </p:nvSpPr>
        <p:spPr>
          <a:xfrm>
            <a:off x="6737000" y="7795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Y</a:t>
            </a:r>
            <a:endParaRPr>
              <a:latin typeface="Oxygen Light"/>
              <a:ea typeface="Oxygen Light"/>
              <a:cs typeface="Oxygen Light"/>
              <a:sym typeface="Oxygen Light"/>
            </a:endParaRPr>
          </a:p>
        </p:txBody>
      </p:sp>
      <p:sp>
        <p:nvSpPr>
          <p:cNvPr id="443" name="Google Shape;443;p66"/>
          <p:cNvSpPr txBox="1"/>
          <p:nvPr/>
        </p:nvSpPr>
        <p:spPr>
          <a:xfrm>
            <a:off x="6737000" y="14630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L</a:t>
            </a:r>
            <a:endParaRPr>
              <a:latin typeface="Oxygen Light"/>
              <a:ea typeface="Oxygen Light"/>
              <a:cs typeface="Oxygen Light"/>
              <a:sym typeface="Oxygen Light"/>
            </a:endParaRPr>
          </a:p>
        </p:txBody>
      </p:sp>
      <p:sp>
        <p:nvSpPr>
          <p:cNvPr id="444" name="Google Shape;444;p66"/>
          <p:cNvSpPr txBox="1"/>
          <p:nvPr/>
        </p:nvSpPr>
        <p:spPr>
          <a:xfrm>
            <a:off x="6737000" y="17863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445" name="Google Shape;445;p66"/>
          <p:cNvSpPr txBox="1"/>
          <p:nvPr/>
        </p:nvSpPr>
        <p:spPr>
          <a:xfrm>
            <a:off x="6737000" y="21865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F</a:t>
            </a:r>
            <a:endParaRPr>
              <a:latin typeface="Oxygen Light"/>
              <a:ea typeface="Oxygen Light"/>
              <a:cs typeface="Oxygen Light"/>
              <a:sym typeface="Oxygen Light"/>
            </a:endParaRPr>
          </a:p>
        </p:txBody>
      </p:sp>
      <p:sp>
        <p:nvSpPr>
          <p:cNvPr id="446" name="Google Shape;446;p66"/>
          <p:cNvSpPr txBox="1"/>
          <p:nvPr/>
        </p:nvSpPr>
        <p:spPr>
          <a:xfrm>
            <a:off x="6737000" y="25467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E</a:t>
            </a:r>
            <a:endParaRPr>
              <a:latin typeface="Oxygen Light"/>
              <a:ea typeface="Oxygen Light"/>
              <a:cs typeface="Oxygen Light"/>
              <a:sym typeface="Oxygen Light"/>
            </a:endParaRPr>
          </a:p>
        </p:txBody>
      </p:sp>
      <p:sp>
        <p:nvSpPr>
          <p:cNvPr id="447" name="Google Shape;447;p66"/>
          <p:cNvSpPr txBox="1"/>
          <p:nvPr/>
        </p:nvSpPr>
        <p:spPr>
          <a:xfrm>
            <a:off x="7862000" y="81105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S</a:t>
            </a:r>
            <a:endParaRPr>
              <a:latin typeface="Oxygen Light"/>
              <a:ea typeface="Oxygen Light"/>
              <a:cs typeface="Oxygen Light"/>
              <a:sym typeface="Oxygen Light"/>
            </a:endParaRPr>
          </a:p>
        </p:txBody>
      </p:sp>
      <p:sp>
        <p:nvSpPr>
          <p:cNvPr id="448" name="Google Shape;448;p66"/>
          <p:cNvSpPr txBox="1"/>
          <p:nvPr/>
        </p:nvSpPr>
        <p:spPr>
          <a:xfrm>
            <a:off x="7862000" y="10628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A</a:t>
            </a:r>
            <a:endParaRPr>
              <a:latin typeface="Oxygen Light"/>
              <a:ea typeface="Oxygen Light"/>
              <a:cs typeface="Oxygen Light"/>
              <a:sym typeface="Oxygen Light"/>
            </a:endParaRPr>
          </a:p>
        </p:txBody>
      </p:sp>
      <p:sp>
        <p:nvSpPr>
          <p:cNvPr id="449" name="Google Shape;449;p66"/>
          <p:cNvSpPr txBox="1"/>
          <p:nvPr/>
        </p:nvSpPr>
        <p:spPr>
          <a:xfrm>
            <a:off x="7887350" y="1463075"/>
            <a:ext cx="31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L</a:t>
            </a:r>
            <a:endParaRPr>
              <a:latin typeface="Oxygen Light"/>
              <a:ea typeface="Oxygen Light"/>
              <a:cs typeface="Oxygen Light"/>
              <a:sym typeface="Oxygen Light"/>
            </a:endParaRPr>
          </a:p>
        </p:txBody>
      </p:sp>
      <p:sp>
        <p:nvSpPr>
          <p:cNvPr id="450" name="Google Shape;450;p66"/>
          <p:cNvSpPr txBox="1"/>
          <p:nvPr/>
        </p:nvSpPr>
        <p:spPr>
          <a:xfrm>
            <a:off x="7887350" y="1786325"/>
            <a:ext cx="31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T</a:t>
            </a:r>
            <a:endParaRPr>
              <a:latin typeface="Oxygen Light"/>
              <a:ea typeface="Oxygen Light"/>
              <a:cs typeface="Oxygen Light"/>
              <a:sym typeface="Oxygen Light"/>
            </a:endParaRPr>
          </a:p>
        </p:txBody>
      </p:sp>
      <p:sp>
        <p:nvSpPr>
          <p:cNvPr id="451" name="Google Shape;451;p66"/>
          <p:cNvSpPr txBox="1"/>
          <p:nvPr/>
        </p:nvSpPr>
        <p:spPr>
          <a:xfrm>
            <a:off x="4901000" y="14630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J</a:t>
            </a:r>
            <a:endParaRPr>
              <a:latin typeface="Oxygen Light"/>
              <a:ea typeface="Oxygen Light"/>
              <a:cs typeface="Oxygen Light"/>
              <a:sym typeface="Oxygen Light"/>
            </a:endParaRPr>
          </a:p>
        </p:txBody>
      </p:sp>
      <p:sp>
        <p:nvSpPr>
          <p:cNvPr id="452" name="Google Shape;452;p66"/>
          <p:cNvSpPr txBox="1"/>
          <p:nvPr/>
        </p:nvSpPr>
        <p:spPr>
          <a:xfrm>
            <a:off x="4901000" y="21865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J</a:t>
            </a:r>
            <a:endParaRPr>
              <a:latin typeface="Oxygen Light"/>
              <a:ea typeface="Oxygen Light"/>
              <a:cs typeface="Oxygen Light"/>
              <a:sym typeface="Oxygen Light"/>
            </a:endParaRPr>
          </a:p>
        </p:txBody>
      </p:sp>
      <p:sp>
        <p:nvSpPr>
          <p:cNvPr id="453" name="Google Shape;453;p66"/>
          <p:cNvSpPr txBox="1"/>
          <p:nvPr/>
        </p:nvSpPr>
        <p:spPr>
          <a:xfrm>
            <a:off x="490100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O</a:t>
            </a:r>
            <a:endParaRPr>
              <a:latin typeface="Oxygen Light"/>
              <a:ea typeface="Oxygen Light"/>
              <a:cs typeface="Oxygen Light"/>
              <a:sym typeface="Oxygen Light"/>
            </a:endParaRPr>
          </a:p>
        </p:txBody>
      </p:sp>
      <p:sp>
        <p:nvSpPr>
          <p:cNvPr id="454" name="Google Shape;454;p66"/>
          <p:cNvSpPr txBox="1"/>
          <p:nvPr/>
        </p:nvSpPr>
        <p:spPr>
          <a:xfrm>
            <a:off x="4901000" y="256565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O</a:t>
            </a:r>
            <a:endParaRPr>
              <a:latin typeface="Oxygen Light"/>
              <a:ea typeface="Oxygen Light"/>
              <a:cs typeface="Oxygen Light"/>
              <a:sym typeface="Oxygen Light"/>
            </a:endParaRPr>
          </a:p>
        </p:txBody>
      </p:sp>
      <p:sp>
        <p:nvSpPr>
          <p:cNvPr id="455" name="Google Shape;455;p66"/>
          <p:cNvSpPr txBox="1"/>
          <p:nvPr/>
        </p:nvSpPr>
        <p:spPr>
          <a:xfrm>
            <a:off x="457200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P</a:t>
            </a:r>
            <a:endParaRPr>
              <a:latin typeface="Oxygen Light"/>
              <a:ea typeface="Oxygen Light"/>
              <a:cs typeface="Oxygen Light"/>
              <a:sym typeface="Oxygen Light"/>
            </a:endParaRPr>
          </a:p>
        </p:txBody>
      </p:sp>
      <p:sp>
        <p:nvSpPr>
          <p:cNvPr id="456" name="Google Shape;456;p66"/>
          <p:cNvSpPr txBox="1"/>
          <p:nvPr/>
        </p:nvSpPr>
        <p:spPr>
          <a:xfrm>
            <a:off x="526730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S</a:t>
            </a:r>
            <a:endParaRPr>
              <a:latin typeface="Oxygen Light"/>
              <a:ea typeface="Oxygen Light"/>
              <a:cs typeface="Oxygen Light"/>
              <a:sym typeface="Oxygen Light"/>
            </a:endParaRPr>
          </a:p>
        </p:txBody>
      </p:sp>
      <p:sp>
        <p:nvSpPr>
          <p:cNvPr id="457" name="Google Shape;457;p66"/>
          <p:cNvSpPr txBox="1"/>
          <p:nvPr/>
        </p:nvSpPr>
        <p:spPr>
          <a:xfrm>
            <a:off x="565450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S</a:t>
            </a:r>
            <a:endParaRPr>
              <a:latin typeface="Oxygen Light"/>
              <a:ea typeface="Oxygen Light"/>
              <a:cs typeface="Oxygen Light"/>
              <a:sym typeface="Oxygen Light"/>
            </a:endParaRPr>
          </a:p>
        </p:txBody>
      </p:sp>
      <p:sp>
        <p:nvSpPr>
          <p:cNvPr id="458" name="Google Shape;458;p66"/>
          <p:cNvSpPr txBox="1"/>
          <p:nvPr/>
        </p:nvSpPr>
        <p:spPr>
          <a:xfrm>
            <a:off x="600215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459" name="Google Shape;459;p66"/>
          <p:cNvSpPr txBox="1"/>
          <p:nvPr/>
        </p:nvSpPr>
        <p:spPr>
          <a:xfrm>
            <a:off x="6394175"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B</a:t>
            </a:r>
            <a:endParaRPr>
              <a:latin typeface="Oxygen Light"/>
              <a:ea typeface="Oxygen Light"/>
              <a:cs typeface="Oxygen Light"/>
              <a:sym typeface="Oxygen Light"/>
            </a:endParaRPr>
          </a:p>
        </p:txBody>
      </p:sp>
      <p:sp>
        <p:nvSpPr>
          <p:cNvPr id="460" name="Google Shape;460;p66"/>
          <p:cNvSpPr txBox="1"/>
          <p:nvPr/>
        </p:nvSpPr>
        <p:spPr>
          <a:xfrm>
            <a:off x="710330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L</a:t>
            </a:r>
            <a:endParaRPr>
              <a:latin typeface="Oxygen Light"/>
              <a:ea typeface="Oxygen Light"/>
              <a:cs typeface="Oxygen Light"/>
              <a:sym typeface="Oxygen Light"/>
            </a:endParaRPr>
          </a:p>
        </p:txBody>
      </p:sp>
      <p:sp>
        <p:nvSpPr>
          <p:cNvPr id="461" name="Google Shape;461;p66"/>
          <p:cNvSpPr txBox="1"/>
          <p:nvPr/>
        </p:nvSpPr>
        <p:spPr>
          <a:xfrm>
            <a:off x="747185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462" name="Google Shape;462;p66"/>
          <p:cNvSpPr txBox="1"/>
          <p:nvPr/>
        </p:nvSpPr>
        <p:spPr>
          <a:xfrm>
            <a:off x="8206700" y="185330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Y</a:t>
            </a:r>
            <a:endParaRPr>
              <a:latin typeface="Oxygen Light"/>
              <a:ea typeface="Oxygen Light"/>
              <a:cs typeface="Oxygen Light"/>
              <a:sym typeface="Oxygen Light"/>
            </a:endParaRPr>
          </a:p>
        </p:txBody>
      </p:sp>
      <p:sp>
        <p:nvSpPr>
          <p:cNvPr id="463" name="Google Shape;463;p66"/>
          <p:cNvSpPr txBox="1"/>
          <p:nvPr/>
        </p:nvSpPr>
        <p:spPr>
          <a:xfrm>
            <a:off x="581600" y="1463075"/>
            <a:ext cx="26535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5 Down</a:t>
            </a:r>
            <a:endParaRPr>
              <a:latin typeface="Oxygen Light"/>
              <a:ea typeface="Oxygen Light"/>
              <a:cs typeface="Oxygen Light"/>
              <a:sym typeface="Oxygen Light"/>
            </a:endParaRPr>
          </a:p>
          <a:p>
            <a:pPr marL="0" lvl="0" indent="0" algn="l" rtl="0">
              <a:spcBef>
                <a:spcPts val="0"/>
              </a:spcBef>
              <a:spcAft>
                <a:spcPts val="0"/>
              </a:spcAft>
              <a:buNone/>
            </a:pPr>
            <a:endParaRPr>
              <a:latin typeface="Oxygen Light"/>
              <a:ea typeface="Oxygen Light"/>
              <a:cs typeface="Oxygen Light"/>
              <a:sym typeface="Oxygen Light"/>
            </a:endParaRPr>
          </a:p>
          <a:p>
            <a:pPr marL="0" lvl="0" indent="0" algn="l" rtl="0">
              <a:spcBef>
                <a:spcPts val="0"/>
              </a:spcBef>
              <a:spcAft>
                <a:spcPts val="0"/>
              </a:spcAft>
              <a:buNone/>
            </a:pPr>
            <a:r>
              <a:rPr lang="en">
                <a:latin typeface="Oxygen Light"/>
                <a:ea typeface="Oxygen Light"/>
                <a:cs typeface="Oxygen Light"/>
                <a:sym typeface="Oxygen Light"/>
              </a:rPr>
              <a:t>The amount of possible universes in which Nora lives</a:t>
            </a:r>
            <a:endParaRPr>
              <a:latin typeface="Oxygen Light"/>
              <a:ea typeface="Oxygen Light"/>
              <a:cs typeface="Oxygen Light"/>
              <a:sym typeface="Oxygen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67"/>
          <p:cNvSpPr txBox="1">
            <a:spLocks noGrp="1"/>
          </p:cNvSpPr>
          <p:nvPr>
            <p:ph type="title"/>
          </p:nvPr>
        </p:nvSpPr>
        <p:spPr>
          <a:xfrm>
            <a:off x="626100" y="9995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700"/>
              <a:t>Crossword</a:t>
            </a:r>
            <a:endParaRPr sz="3700"/>
          </a:p>
        </p:txBody>
      </p:sp>
      <p:pic>
        <p:nvPicPr>
          <p:cNvPr id="469" name="Google Shape;469;p67"/>
          <p:cNvPicPr preferRelativeResize="0"/>
          <p:nvPr/>
        </p:nvPicPr>
        <p:blipFill>
          <a:blip r:embed="rId3">
            <a:alphaModFix/>
          </a:blip>
          <a:stretch>
            <a:fillRect/>
          </a:stretch>
        </p:blipFill>
        <p:spPr>
          <a:xfrm>
            <a:off x="3893075" y="311350"/>
            <a:ext cx="5158000" cy="4908800"/>
          </a:xfrm>
          <a:prstGeom prst="rect">
            <a:avLst/>
          </a:prstGeom>
          <a:noFill/>
          <a:ln>
            <a:noFill/>
          </a:ln>
        </p:spPr>
      </p:pic>
      <p:sp>
        <p:nvSpPr>
          <p:cNvPr id="470" name="Google Shape;470;p67"/>
          <p:cNvSpPr txBox="1"/>
          <p:nvPr/>
        </p:nvSpPr>
        <p:spPr>
          <a:xfrm>
            <a:off x="581600" y="1463075"/>
            <a:ext cx="26535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5 Down</a:t>
            </a:r>
            <a:endParaRPr>
              <a:latin typeface="Oxygen Light"/>
              <a:ea typeface="Oxygen Light"/>
              <a:cs typeface="Oxygen Light"/>
              <a:sym typeface="Oxygen Light"/>
            </a:endParaRPr>
          </a:p>
          <a:p>
            <a:pPr marL="0" lvl="0" indent="0" algn="l" rtl="0">
              <a:spcBef>
                <a:spcPts val="0"/>
              </a:spcBef>
              <a:spcAft>
                <a:spcPts val="0"/>
              </a:spcAft>
              <a:buNone/>
            </a:pPr>
            <a:endParaRPr>
              <a:latin typeface="Oxygen Light"/>
              <a:ea typeface="Oxygen Light"/>
              <a:cs typeface="Oxygen Light"/>
              <a:sym typeface="Oxygen Light"/>
            </a:endParaRPr>
          </a:p>
          <a:p>
            <a:pPr marL="0" lvl="0" indent="0" algn="l" rtl="0">
              <a:spcBef>
                <a:spcPts val="0"/>
              </a:spcBef>
              <a:spcAft>
                <a:spcPts val="0"/>
              </a:spcAft>
              <a:buNone/>
            </a:pPr>
            <a:r>
              <a:rPr lang="en">
                <a:latin typeface="Oxygen Light"/>
                <a:ea typeface="Oxygen Light"/>
                <a:cs typeface="Oxygen Light"/>
                <a:sym typeface="Oxygen Light"/>
              </a:rPr>
              <a:t>The amount of possible universes in which Nora lives</a:t>
            </a:r>
            <a:endParaRPr>
              <a:latin typeface="Oxygen Light"/>
              <a:ea typeface="Oxygen Light"/>
              <a:cs typeface="Oxygen Light"/>
              <a:sym typeface="Oxygen Light"/>
            </a:endParaRPr>
          </a:p>
        </p:txBody>
      </p:sp>
      <p:sp>
        <p:nvSpPr>
          <p:cNvPr id="471" name="Google Shape;471;p67"/>
          <p:cNvSpPr txBox="1"/>
          <p:nvPr/>
        </p:nvSpPr>
        <p:spPr>
          <a:xfrm>
            <a:off x="6737000" y="3793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M</a:t>
            </a:r>
            <a:endParaRPr>
              <a:latin typeface="Oxygen Light"/>
              <a:ea typeface="Oxygen Light"/>
              <a:cs typeface="Oxygen Light"/>
              <a:sym typeface="Oxygen Light"/>
            </a:endParaRPr>
          </a:p>
        </p:txBody>
      </p:sp>
      <p:sp>
        <p:nvSpPr>
          <p:cNvPr id="472" name="Google Shape;472;p67"/>
          <p:cNvSpPr txBox="1"/>
          <p:nvPr/>
        </p:nvSpPr>
        <p:spPr>
          <a:xfrm>
            <a:off x="6737000" y="7795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Y</a:t>
            </a:r>
            <a:endParaRPr>
              <a:latin typeface="Oxygen Light"/>
              <a:ea typeface="Oxygen Light"/>
              <a:cs typeface="Oxygen Light"/>
              <a:sym typeface="Oxygen Light"/>
            </a:endParaRPr>
          </a:p>
        </p:txBody>
      </p:sp>
      <p:sp>
        <p:nvSpPr>
          <p:cNvPr id="473" name="Google Shape;473;p67"/>
          <p:cNvSpPr txBox="1"/>
          <p:nvPr/>
        </p:nvSpPr>
        <p:spPr>
          <a:xfrm>
            <a:off x="6737000" y="14630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L</a:t>
            </a:r>
            <a:endParaRPr>
              <a:latin typeface="Oxygen Light"/>
              <a:ea typeface="Oxygen Light"/>
              <a:cs typeface="Oxygen Light"/>
              <a:sym typeface="Oxygen Light"/>
            </a:endParaRPr>
          </a:p>
        </p:txBody>
      </p:sp>
      <p:sp>
        <p:nvSpPr>
          <p:cNvPr id="474" name="Google Shape;474;p67"/>
          <p:cNvSpPr txBox="1"/>
          <p:nvPr/>
        </p:nvSpPr>
        <p:spPr>
          <a:xfrm>
            <a:off x="6737000" y="17863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475" name="Google Shape;475;p67"/>
          <p:cNvSpPr txBox="1"/>
          <p:nvPr/>
        </p:nvSpPr>
        <p:spPr>
          <a:xfrm>
            <a:off x="6737000" y="21865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F</a:t>
            </a:r>
            <a:endParaRPr>
              <a:latin typeface="Oxygen Light"/>
              <a:ea typeface="Oxygen Light"/>
              <a:cs typeface="Oxygen Light"/>
              <a:sym typeface="Oxygen Light"/>
            </a:endParaRPr>
          </a:p>
        </p:txBody>
      </p:sp>
      <p:sp>
        <p:nvSpPr>
          <p:cNvPr id="476" name="Google Shape;476;p67"/>
          <p:cNvSpPr txBox="1"/>
          <p:nvPr/>
        </p:nvSpPr>
        <p:spPr>
          <a:xfrm>
            <a:off x="6737000" y="25467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E</a:t>
            </a:r>
            <a:endParaRPr>
              <a:latin typeface="Oxygen Light"/>
              <a:ea typeface="Oxygen Light"/>
              <a:cs typeface="Oxygen Light"/>
              <a:sym typeface="Oxygen Light"/>
            </a:endParaRPr>
          </a:p>
        </p:txBody>
      </p:sp>
      <p:sp>
        <p:nvSpPr>
          <p:cNvPr id="477" name="Google Shape;477;p67"/>
          <p:cNvSpPr txBox="1"/>
          <p:nvPr/>
        </p:nvSpPr>
        <p:spPr>
          <a:xfrm>
            <a:off x="7862000" y="81105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S</a:t>
            </a:r>
            <a:endParaRPr>
              <a:latin typeface="Oxygen Light"/>
              <a:ea typeface="Oxygen Light"/>
              <a:cs typeface="Oxygen Light"/>
              <a:sym typeface="Oxygen Light"/>
            </a:endParaRPr>
          </a:p>
        </p:txBody>
      </p:sp>
      <p:sp>
        <p:nvSpPr>
          <p:cNvPr id="478" name="Google Shape;478;p67"/>
          <p:cNvSpPr txBox="1"/>
          <p:nvPr/>
        </p:nvSpPr>
        <p:spPr>
          <a:xfrm>
            <a:off x="7862000" y="10628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A</a:t>
            </a:r>
            <a:endParaRPr>
              <a:latin typeface="Oxygen Light"/>
              <a:ea typeface="Oxygen Light"/>
              <a:cs typeface="Oxygen Light"/>
              <a:sym typeface="Oxygen Light"/>
            </a:endParaRPr>
          </a:p>
        </p:txBody>
      </p:sp>
      <p:sp>
        <p:nvSpPr>
          <p:cNvPr id="479" name="Google Shape;479;p67"/>
          <p:cNvSpPr txBox="1"/>
          <p:nvPr/>
        </p:nvSpPr>
        <p:spPr>
          <a:xfrm>
            <a:off x="7887350" y="1463075"/>
            <a:ext cx="31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L</a:t>
            </a:r>
            <a:endParaRPr>
              <a:latin typeface="Oxygen Light"/>
              <a:ea typeface="Oxygen Light"/>
              <a:cs typeface="Oxygen Light"/>
              <a:sym typeface="Oxygen Light"/>
            </a:endParaRPr>
          </a:p>
        </p:txBody>
      </p:sp>
      <p:sp>
        <p:nvSpPr>
          <p:cNvPr id="480" name="Google Shape;480;p67"/>
          <p:cNvSpPr txBox="1"/>
          <p:nvPr/>
        </p:nvSpPr>
        <p:spPr>
          <a:xfrm>
            <a:off x="7887350" y="1786325"/>
            <a:ext cx="31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T</a:t>
            </a:r>
            <a:endParaRPr>
              <a:latin typeface="Oxygen Light"/>
              <a:ea typeface="Oxygen Light"/>
              <a:cs typeface="Oxygen Light"/>
              <a:sym typeface="Oxygen Light"/>
            </a:endParaRPr>
          </a:p>
        </p:txBody>
      </p:sp>
      <p:sp>
        <p:nvSpPr>
          <p:cNvPr id="481" name="Google Shape;481;p67"/>
          <p:cNvSpPr txBox="1"/>
          <p:nvPr/>
        </p:nvSpPr>
        <p:spPr>
          <a:xfrm>
            <a:off x="4901000" y="14630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J</a:t>
            </a:r>
            <a:endParaRPr>
              <a:latin typeface="Oxygen Light"/>
              <a:ea typeface="Oxygen Light"/>
              <a:cs typeface="Oxygen Light"/>
              <a:sym typeface="Oxygen Light"/>
            </a:endParaRPr>
          </a:p>
        </p:txBody>
      </p:sp>
      <p:sp>
        <p:nvSpPr>
          <p:cNvPr id="482" name="Google Shape;482;p67"/>
          <p:cNvSpPr txBox="1"/>
          <p:nvPr/>
        </p:nvSpPr>
        <p:spPr>
          <a:xfrm>
            <a:off x="4901000" y="21865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J</a:t>
            </a:r>
            <a:endParaRPr>
              <a:latin typeface="Oxygen Light"/>
              <a:ea typeface="Oxygen Light"/>
              <a:cs typeface="Oxygen Light"/>
              <a:sym typeface="Oxygen Light"/>
            </a:endParaRPr>
          </a:p>
        </p:txBody>
      </p:sp>
      <p:sp>
        <p:nvSpPr>
          <p:cNvPr id="483" name="Google Shape;483;p67"/>
          <p:cNvSpPr txBox="1"/>
          <p:nvPr/>
        </p:nvSpPr>
        <p:spPr>
          <a:xfrm>
            <a:off x="490100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O</a:t>
            </a:r>
            <a:endParaRPr>
              <a:latin typeface="Oxygen Light"/>
              <a:ea typeface="Oxygen Light"/>
              <a:cs typeface="Oxygen Light"/>
              <a:sym typeface="Oxygen Light"/>
            </a:endParaRPr>
          </a:p>
        </p:txBody>
      </p:sp>
      <p:sp>
        <p:nvSpPr>
          <p:cNvPr id="484" name="Google Shape;484;p67"/>
          <p:cNvSpPr txBox="1"/>
          <p:nvPr/>
        </p:nvSpPr>
        <p:spPr>
          <a:xfrm>
            <a:off x="4901000" y="256565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O</a:t>
            </a:r>
            <a:endParaRPr>
              <a:latin typeface="Oxygen Light"/>
              <a:ea typeface="Oxygen Light"/>
              <a:cs typeface="Oxygen Light"/>
              <a:sym typeface="Oxygen Light"/>
            </a:endParaRPr>
          </a:p>
        </p:txBody>
      </p:sp>
      <p:sp>
        <p:nvSpPr>
          <p:cNvPr id="485" name="Google Shape;485;p67"/>
          <p:cNvSpPr txBox="1"/>
          <p:nvPr/>
        </p:nvSpPr>
        <p:spPr>
          <a:xfrm>
            <a:off x="457200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P</a:t>
            </a:r>
            <a:endParaRPr>
              <a:latin typeface="Oxygen Light"/>
              <a:ea typeface="Oxygen Light"/>
              <a:cs typeface="Oxygen Light"/>
              <a:sym typeface="Oxygen Light"/>
            </a:endParaRPr>
          </a:p>
        </p:txBody>
      </p:sp>
      <p:sp>
        <p:nvSpPr>
          <p:cNvPr id="486" name="Google Shape;486;p67"/>
          <p:cNvSpPr txBox="1"/>
          <p:nvPr/>
        </p:nvSpPr>
        <p:spPr>
          <a:xfrm>
            <a:off x="526730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S</a:t>
            </a:r>
            <a:endParaRPr>
              <a:latin typeface="Oxygen Light"/>
              <a:ea typeface="Oxygen Light"/>
              <a:cs typeface="Oxygen Light"/>
              <a:sym typeface="Oxygen Light"/>
            </a:endParaRPr>
          </a:p>
        </p:txBody>
      </p:sp>
      <p:sp>
        <p:nvSpPr>
          <p:cNvPr id="487" name="Google Shape;487;p67"/>
          <p:cNvSpPr txBox="1"/>
          <p:nvPr/>
        </p:nvSpPr>
        <p:spPr>
          <a:xfrm>
            <a:off x="565450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S</a:t>
            </a:r>
            <a:endParaRPr>
              <a:latin typeface="Oxygen Light"/>
              <a:ea typeface="Oxygen Light"/>
              <a:cs typeface="Oxygen Light"/>
              <a:sym typeface="Oxygen Light"/>
            </a:endParaRPr>
          </a:p>
        </p:txBody>
      </p:sp>
      <p:sp>
        <p:nvSpPr>
          <p:cNvPr id="488" name="Google Shape;488;p67"/>
          <p:cNvSpPr txBox="1"/>
          <p:nvPr/>
        </p:nvSpPr>
        <p:spPr>
          <a:xfrm>
            <a:off x="600215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489" name="Google Shape;489;p67"/>
          <p:cNvSpPr txBox="1"/>
          <p:nvPr/>
        </p:nvSpPr>
        <p:spPr>
          <a:xfrm>
            <a:off x="6394175"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B</a:t>
            </a:r>
            <a:endParaRPr>
              <a:latin typeface="Oxygen Light"/>
              <a:ea typeface="Oxygen Light"/>
              <a:cs typeface="Oxygen Light"/>
              <a:sym typeface="Oxygen Light"/>
            </a:endParaRPr>
          </a:p>
        </p:txBody>
      </p:sp>
      <p:sp>
        <p:nvSpPr>
          <p:cNvPr id="490" name="Google Shape;490;p67"/>
          <p:cNvSpPr txBox="1"/>
          <p:nvPr/>
        </p:nvSpPr>
        <p:spPr>
          <a:xfrm>
            <a:off x="710330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L</a:t>
            </a:r>
            <a:endParaRPr>
              <a:latin typeface="Oxygen Light"/>
              <a:ea typeface="Oxygen Light"/>
              <a:cs typeface="Oxygen Light"/>
              <a:sym typeface="Oxygen Light"/>
            </a:endParaRPr>
          </a:p>
        </p:txBody>
      </p:sp>
      <p:sp>
        <p:nvSpPr>
          <p:cNvPr id="491" name="Google Shape;491;p67"/>
          <p:cNvSpPr txBox="1"/>
          <p:nvPr/>
        </p:nvSpPr>
        <p:spPr>
          <a:xfrm>
            <a:off x="747185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492" name="Google Shape;492;p67"/>
          <p:cNvSpPr txBox="1"/>
          <p:nvPr/>
        </p:nvSpPr>
        <p:spPr>
          <a:xfrm>
            <a:off x="8206700" y="185330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Y</a:t>
            </a:r>
            <a:endParaRPr>
              <a:latin typeface="Oxygen Light"/>
              <a:ea typeface="Oxygen Light"/>
              <a:cs typeface="Oxygen Light"/>
              <a:sym typeface="Oxygen Light"/>
            </a:endParaRPr>
          </a:p>
        </p:txBody>
      </p:sp>
      <p:sp>
        <p:nvSpPr>
          <p:cNvPr id="493" name="Google Shape;493;p67"/>
          <p:cNvSpPr txBox="1"/>
          <p:nvPr/>
        </p:nvSpPr>
        <p:spPr>
          <a:xfrm>
            <a:off x="7471850" y="21865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N</a:t>
            </a:r>
            <a:endParaRPr>
              <a:latin typeface="Oxygen Light"/>
              <a:ea typeface="Oxygen Light"/>
              <a:cs typeface="Oxygen Light"/>
              <a:sym typeface="Oxygen Light"/>
            </a:endParaRPr>
          </a:p>
        </p:txBody>
      </p:sp>
      <p:sp>
        <p:nvSpPr>
          <p:cNvPr id="494" name="Google Shape;494;p67"/>
          <p:cNvSpPr txBox="1"/>
          <p:nvPr/>
        </p:nvSpPr>
        <p:spPr>
          <a:xfrm>
            <a:off x="7471850" y="256565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F</a:t>
            </a:r>
            <a:endParaRPr>
              <a:latin typeface="Oxygen Light"/>
              <a:ea typeface="Oxygen Light"/>
              <a:cs typeface="Oxygen Light"/>
              <a:sym typeface="Oxygen Light"/>
            </a:endParaRPr>
          </a:p>
        </p:txBody>
      </p:sp>
      <p:sp>
        <p:nvSpPr>
          <p:cNvPr id="495" name="Google Shape;495;p67"/>
          <p:cNvSpPr txBox="1"/>
          <p:nvPr/>
        </p:nvSpPr>
        <p:spPr>
          <a:xfrm>
            <a:off x="7471850" y="296585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496" name="Google Shape;496;p67"/>
          <p:cNvSpPr txBox="1"/>
          <p:nvPr/>
        </p:nvSpPr>
        <p:spPr>
          <a:xfrm>
            <a:off x="7471850" y="32680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N</a:t>
            </a:r>
            <a:endParaRPr>
              <a:latin typeface="Oxygen Light"/>
              <a:ea typeface="Oxygen Light"/>
              <a:cs typeface="Oxygen Light"/>
              <a:sym typeface="Oxygen Light"/>
            </a:endParaRPr>
          </a:p>
        </p:txBody>
      </p:sp>
      <p:sp>
        <p:nvSpPr>
          <p:cNvPr id="497" name="Google Shape;497;p67"/>
          <p:cNvSpPr txBox="1"/>
          <p:nvPr/>
        </p:nvSpPr>
        <p:spPr>
          <a:xfrm>
            <a:off x="7471850" y="32680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498" name="Google Shape;498;p67"/>
          <p:cNvSpPr txBox="1"/>
          <p:nvPr/>
        </p:nvSpPr>
        <p:spPr>
          <a:xfrm>
            <a:off x="7497200" y="4068425"/>
            <a:ext cx="31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T</a:t>
            </a:r>
            <a:endParaRPr>
              <a:latin typeface="Oxygen Light"/>
              <a:ea typeface="Oxygen Light"/>
              <a:cs typeface="Oxygen Light"/>
              <a:sym typeface="Oxygen Light"/>
            </a:endParaRPr>
          </a:p>
        </p:txBody>
      </p:sp>
      <p:sp>
        <p:nvSpPr>
          <p:cNvPr id="499" name="Google Shape;499;p67"/>
          <p:cNvSpPr txBox="1"/>
          <p:nvPr/>
        </p:nvSpPr>
        <p:spPr>
          <a:xfrm>
            <a:off x="7446500" y="36682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500" name="Google Shape;500;p67"/>
          <p:cNvSpPr txBox="1"/>
          <p:nvPr/>
        </p:nvSpPr>
        <p:spPr>
          <a:xfrm>
            <a:off x="7471850" y="437060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E</a:t>
            </a:r>
            <a:endParaRPr>
              <a:latin typeface="Oxygen Light"/>
              <a:ea typeface="Oxygen Light"/>
              <a:cs typeface="Oxygen Light"/>
              <a:sym typeface="Oxygen 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68"/>
          <p:cNvSpPr txBox="1">
            <a:spLocks noGrp="1"/>
          </p:cNvSpPr>
          <p:nvPr>
            <p:ph type="title"/>
          </p:nvPr>
        </p:nvSpPr>
        <p:spPr>
          <a:xfrm>
            <a:off x="626100" y="9995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700"/>
              <a:t>Crossword</a:t>
            </a:r>
            <a:endParaRPr sz="3700"/>
          </a:p>
        </p:txBody>
      </p:sp>
      <p:pic>
        <p:nvPicPr>
          <p:cNvPr id="506" name="Google Shape;506;p68"/>
          <p:cNvPicPr preferRelativeResize="0"/>
          <p:nvPr/>
        </p:nvPicPr>
        <p:blipFill>
          <a:blip r:embed="rId3">
            <a:alphaModFix/>
          </a:blip>
          <a:stretch>
            <a:fillRect/>
          </a:stretch>
        </p:blipFill>
        <p:spPr>
          <a:xfrm>
            <a:off x="3893075" y="311350"/>
            <a:ext cx="5158000" cy="4908800"/>
          </a:xfrm>
          <a:prstGeom prst="rect">
            <a:avLst/>
          </a:prstGeom>
          <a:noFill/>
          <a:ln>
            <a:noFill/>
          </a:ln>
        </p:spPr>
      </p:pic>
      <p:sp>
        <p:nvSpPr>
          <p:cNvPr id="507" name="Google Shape;507;p68"/>
          <p:cNvSpPr txBox="1"/>
          <p:nvPr/>
        </p:nvSpPr>
        <p:spPr>
          <a:xfrm>
            <a:off x="6737000" y="3793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M</a:t>
            </a:r>
            <a:endParaRPr>
              <a:latin typeface="Oxygen Light"/>
              <a:ea typeface="Oxygen Light"/>
              <a:cs typeface="Oxygen Light"/>
              <a:sym typeface="Oxygen Light"/>
            </a:endParaRPr>
          </a:p>
        </p:txBody>
      </p:sp>
      <p:sp>
        <p:nvSpPr>
          <p:cNvPr id="508" name="Google Shape;508;p68"/>
          <p:cNvSpPr txBox="1"/>
          <p:nvPr/>
        </p:nvSpPr>
        <p:spPr>
          <a:xfrm>
            <a:off x="6737000" y="7795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Y</a:t>
            </a:r>
            <a:endParaRPr>
              <a:latin typeface="Oxygen Light"/>
              <a:ea typeface="Oxygen Light"/>
              <a:cs typeface="Oxygen Light"/>
              <a:sym typeface="Oxygen Light"/>
            </a:endParaRPr>
          </a:p>
        </p:txBody>
      </p:sp>
      <p:sp>
        <p:nvSpPr>
          <p:cNvPr id="509" name="Google Shape;509;p68"/>
          <p:cNvSpPr txBox="1"/>
          <p:nvPr/>
        </p:nvSpPr>
        <p:spPr>
          <a:xfrm>
            <a:off x="6737000" y="14630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L</a:t>
            </a:r>
            <a:endParaRPr>
              <a:latin typeface="Oxygen Light"/>
              <a:ea typeface="Oxygen Light"/>
              <a:cs typeface="Oxygen Light"/>
              <a:sym typeface="Oxygen Light"/>
            </a:endParaRPr>
          </a:p>
        </p:txBody>
      </p:sp>
      <p:sp>
        <p:nvSpPr>
          <p:cNvPr id="510" name="Google Shape;510;p68"/>
          <p:cNvSpPr txBox="1"/>
          <p:nvPr/>
        </p:nvSpPr>
        <p:spPr>
          <a:xfrm>
            <a:off x="6737000" y="17863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511" name="Google Shape;511;p68"/>
          <p:cNvSpPr txBox="1"/>
          <p:nvPr/>
        </p:nvSpPr>
        <p:spPr>
          <a:xfrm>
            <a:off x="6737000" y="21865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F</a:t>
            </a:r>
            <a:endParaRPr>
              <a:latin typeface="Oxygen Light"/>
              <a:ea typeface="Oxygen Light"/>
              <a:cs typeface="Oxygen Light"/>
              <a:sym typeface="Oxygen Light"/>
            </a:endParaRPr>
          </a:p>
        </p:txBody>
      </p:sp>
      <p:sp>
        <p:nvSpPr>
          <p:cNvPr id="512" name="Google Shape;512;p68"/>
          <p:cNvSpPr txBox="1"/>
          <p:nvPr/>
        </p:nvSpPr>
        <p:spPr>
          <a:xfrm>
            <a:off x="6737000" y="25467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E</a:t>
            </a:r>
            <a:endParaRPr>
              <a:latin typeface="Oxygen Light"/>
              <a:ea typeface="Oxygen Light"/>
              <a:cs typeface="Oxygen Light"/>
              <a:sym typeface="Oxygen Light"/>
            </a:endParaRPr>
          </a:p>
        </p:txBody>
      </p:sp>
      <p:sp>
        <p:nvSpPr>
          <p:cNvPr id="513" name="Google Shape;513;p68"/>
          <p:cNvSpPr txBox="1"/>
          <p:nvPr/>
        </p:nvSpPr>
        <p:spPr>
          <a:xfrm>
            <a:off x="7862000" y="81105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S</a:t>
            </a:r>
            <a:endParaRPr>
              <a:latin typeface="Oxygen Light"/>
              <a:ea typeface="Oxygen Light"/>
              <a:cs typeface="Oxygen Light"/>
              <a:sym typeface="Oxygen Light"/>
            </a:endParaRPr>
          </a:p>
        </p:txBody>
      </p:sp>
      <p:sp>
        <p:nvSpPr>
          <p:cNvPr id="514" name="Google Shape;514;p68"/>
          <p:cNvSpPr txBox="1"/>
          <p:nvPr/>
        </p:nvSpPr>
        <p:spPr>
          <a:xfrm>
            <a:off x="7862000" y="10628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A</a:t>
            </a:r>
            <a:endParaRPr>
              <a:latin typeface="Oxygen Light"/>
              <a:ea typeface="Oxygen Light"/>
              <a:cs typeface="Oxygen Light"/>
              <a:sym typeface="Oxygen Light"/>
            </a:endParaRPr>
          </a:p>
        </p:txBody>
      </p:sp>
      <p:sp>
        <p:nvSpPr>
          <p:cNvPr id="515" name="Google Shape;515;p68"/>
          <p:cNvSpPr txBox="1"/>
          <p:nvPr/>
        </p:nvSpPr>
        <p:spPr>
          <a:xfrm>
            <a:off x="7887350" y="1463075"/>
            <a:ext cx="31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L</a:t>
            </a:r>
            <a:endParaRPr>
              <a:latin typeface="Oxygen Light"/>
              <a:ea typeface="Oxygen Light"/>
              <a:cs typeface="Oxygen Light"/>
              <a:sym typeface="Oxygen Light"/>
            </a:endParaRPr>
          </a:p>
        </p:txBody>
      </p:sp>
      <p:sp>
        <p:nvSpPr>
          <p:cNvPr id="516" name="Google Shape;516;p68"/>
          <p:cNvSpPr txBox="1"/>
          <p:nvPr/>
        </p:nvSpPr>
        <p:spPr>
          <a:xfrm>
            <a:off x="7887350" y="1786325"/>
            <a:ext cx="31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T</a:t>
            </a:r>
            <a:endParaRPr>
              <a:latin typeface="Oxygen Light"/>
              <a:ea typeface="Oxygen Light"/>
              <a:cs typeface="Oxygen Light"/>
              <a:sym typeface="Oxygen Light"/>
            </a:endParaRPr>
          </a:p>
        </p:txBody>
      </p:sp>
      <p:sp>
        <p:nvSpPr>
          <p:cNvPr id="517" name="Google Shape;517;p68"/>
          <p:cNvSpPr txBox="1"/>
          <p:nvPr/>
        </p:nvSpPr>
        <p:spPr>
          <a:xfrm>
            <a:off x="4901000" y="14630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J</a:t>
            </a:r>
            <a:endParaRPr>
              <a:latin typeface="Oxygen Light"/>
              <a:ea typeface="Oxygen Light"/>
              <a:cs typeface="Oxygen Light"/>
              <a:sym typeface="Oxygen Light"/>
            </a:endParaRPr>
          </a:p>
        </p:txBody>
      </p:sp>
      <p:sp>
        <p:nvSpPr>
          <p:cNvPr id="518" name="Google Shape;518;p68"/>
          <p:cNvSpPr txBox="1"/>
          <p:nvPr/>
        </p:nvSpPr>
        <p:spPr>
          <a:xfrm>
            <a:off x="4901000" y="21865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J</a:t>
            </a:r>
            <a:endParaRPr>
              <a:latin typeface="Oxygen Light"/>
              <a:ea typeface="Oxygen Light"/>
              <a:cs typeface="Oxygen Light"/>
              <a:sym typeface="Oxygen Light"/>
            </a:endParaRPr>
          </a:p>
        </p:txBody>
      </p:sp>
      <p:sp>
        <p:nvSpPr>
          <p:cNvPr id="519" name="Google Shape;519;p68"/>
          <p:cNvSpPr txBox="1"/>
          <p:nvPr/>
        </p:nvSpPr>
        <p:spPr>
          <a:xfrm>
            <a:off x="490100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O</a:t>
            </a:r>
            <a:endParaRPr>
              <a:latin typeface="Oxygen Light"/>
              <a:ea typeface="Oxygen Light"/>
              <a:cs typeface="Oxygen Light"/>
              <a:sym typeface="Oxygen Light"/>
            </a:endParaRPr>
          </a:p>
        </p:txBody>
      </p:sp>
      <p:sp>
        <p:nvSpPr>
          <p:cNvPr id="520" name="Google Shape;520;p68"/>
          <p:cNvSpPr txBox="1"/>
          <p:nvPr/>
        </p:nvSpPr>
        <p:spPr>
          <a:xfrm>
            <a:off x="4901000" y="256565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O</a:t>
            </a:r>
            <a:endParaRPr>
              <a:latin typeface="Oxygen Light"/>
              <a:ea typeface="Oxygen Light"/>
              <a:cs typeface="Oxygen Light"/>
              <a:sym typeface="Oxygen Light"/>
            </a:endParaRPr>
          </a:p>
        </p:txBody>
      </p:sp>
      <p:sp>
        <p:nvSpPr>
          <p:cNvPr id="521" name="Google Shape;521;p68"/>
          <p:cNvSpPr txBox="1"/>
          <p:nvPr/>
        </p:nvSpPr>
        <p:spPr>
          <a:xfrm>
            <a:off x="457200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P</a:t>
            </a:r>
            <a:endParaRPr>
              <a:latin typeface="Oxygen Light"/>
              <a:ea typeface="Oxygen Light"/>
              <a:cs typeface="Oxygen Light"/>
              <a:sym typeface="Oxygen Light"/>
            </a:endParaRPr>
          </a:p>
        </p:txBody>
      </p:sp>
      <p:sp>
        <p:nvSpPr>
          <p:cNvPr id="522" name="Google Shape;522;p68"/>
          <p:cNvSpPr txBox="1"/>
          <p:nvPr/>
        </p:nvSpPr>
        <p:spPr>
          <a:xfrm>
            <a:off x="526730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S</a:t>
            </a:r>
            <a:endParaRPr>
              <a:latin typeface="Oxygen Light"/>
              <a:ea typeface="Oxygen Light"/>
              <a:cs typeface="Oxygen Light"/>
              <a:sym typeface="Oxygen Light"/>
            </a:endParaRPr>
          </a:p>
        </p:txBody>
      </p:sp>
      <p:sp>
        <p:nvSpPr>
          <p:cNvPr id="523" name="Google Shape;523;p68"/>
          <p:cNvSpPr txBox="1"/>
          <p:nvPr/>
        </p:nvSpPr>
        <p:spPr>
          <a:xfrm>
            <a:off x="565450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S</a:t>
            </a:r>
            <a:endParaRPr>
              <a:latin typeface="Oxygen Light"/>
              <a:ea typeface="Oxygen Light"/>
              <a:cs typeface="Oxygen Light"/>
              <a:sym typeface="Oxygen Light"/>
            </a:endParaRPr>
          </a:p>
        </p:txBody>
      </p:sp>
      <p:sp>
        <p:nvSpPr>
          <p:cNvPr id="524" name="Google Shape;524;p68"/>
          <p:cNvSpPr txBox="1"/>
          <p:nvPr/>
        </p:nvSpPr>
        <p:spPr>
          <a:xfrm>
            <a:off x="600215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525" name="Google Shape;525;p68"/>
          <p:cNvSpPr txBox="1"/>
          <p:nvPr/>
        </p:nvSpPr>
        <p:spPr>
          <a:xfrm>
            <a:off x="6394175"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B</a:t>
            </a:r>
            <a:endParaRPr>
              <a:latin typeface="Oxygen Light"/>
              <a:ea typeface="Oxygen Light"/>
              <a:cs typeface="Oxygen Light"/>
              <a:sym typeface="Oxygen Light"/>
            </a:endParaRPr>
          </a:p>
        </p:txBody>
      </p:sp>
      <p:sp>
        <p:nvSpPr>
          <p:cNvPr id="526" name="Google Shape;526;p68"/>
          <p:cNvSpPr txBox="1"/>
          <p:nvPr/>
        </p:nvSpPr>
        <p:spPr>
          <a:xfrm>
            <a:off x="710330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L</a:t>
            </a:r>
            <a:endParaRPr>
              <a:latin typeface="Oxygen Light"/>
              <a:ea typeface="Oxygen Light"/>
              <a:cs typeface="Oxygen Light"/>
              <a:sym typeface="Oxygen Light"/>
            </a:endParaRPr>
          </a:p>
        </p:txBody>
      </p:sp>
      <p:sp>
        <p:nvSpPr>
          <p:cNvPr id="527" name="Google Shape;527;p68"/>
          <p:cNvSpPr txBox="1"/>
          <p:nvPr/>
        </p:nvSpPr>
        <p:spPr>
          <a:xfrm>
            <a:off x="747185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528" name="Google Shape;528;p68"/>
          <p:cNvSpPr txBox="1"/>
          <p:nvPr/>
        </p:nvSpPr>
        <p:spPr>
          <a:xfrm>
            <a:off x="8206700" y="185330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Y</a:t>
            </a:r>
            <a:endParaRPr>
              <a:latin typeface="Oxygen Light"/>
              <a:ea typeface="Oxygen Light"/>
              <a:cs typeface="Oxygen Light"/>
              <a:sym typeface="Oxygen Light"/>
            </a:endParaRPr>
          </a:p>
        </p:txBody>
      </p:sp>
      <p:sp>
        <p:nvSpPr>
          <p:cNvPr id="529" name="Google Shape;529;p68"/>
          <p:cNvSpPr txBox="1"/>
          <p:nvPr/>
        </p:nvSpPr>
        <p:spPr>
          <a:xfrm>
            <a:off x="7471850" y="21865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N</a:t>
            </a:r>
            <a:endParaRPr>
              <a:latin typeface="Oxygen Light"/>
              <a:ea typeface="Oxygen Light"/>
              <a:cs typeface="Oxygen Light"/>
              <a:sym typeface="Oxygen Light"/>
            </a:endParaRPr>
          </a:p>
        </p:txBody>
      </p:sp>
      <p:sp>
        <p:nvSpPr>
          <p:cNvPr id="530" name="Google Shape;530;p68"/>
          <p:cNvSpPr txBox="1"/>
          <p:nvPr/>
        </p:nvSpPr>
        <p:spPr>
          <a:xfrm>
            <a:off x="7471850" y="256565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F</a:t>
            </a:r>
            <a:endParaRPr>
              <a:latin typeface="Oxygen Light"/>
              <a:ea typeface="Oxygen Light"/>
              <a:cs typeface="Oxygen Light"/>
              <a:sym typeface="Oxygen Light"/>
            </a:endParaRPr>
          </a:p>
        </p:txBody>
      </p:sp>
      <p:sp>
        <p:nvSpPr>
          <p:cNvPr id="531" name="Google Shape;531;p68"/>
          <p:cNvSpPr txBox="1"/>
          <p:nvPr/>
        </p:nvSpPr>
        <p:spPr>
          <a:xfrm>
            <a:off x="7471850" y="296585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532" name="Google Shape;532;p68"/>
          <p:cNvSpPr txBox="1"/>
          <p:nvPr/>
        </p:nvSpPr>
        <p:spPr>
          <a:xfrm>
            <a:off x="7471850" y="32680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N</a:t>
            </a:r>
            <a:endParaRPr>
              <a:latin typeface="Oxygen Light"/>
              <a:ea typeface="Oxygen Light"/>
              <a:cs typeface="Oxygen Light"/>
              <a:sym typeface="Oxygen Light"/>
            </a:endParaRPr>
          </a:p>
        </p:txBody>
      </p:sp>
      <p:sp>
        <p:nvSpPr>
          <p:cNvPr id="533" name="Google Shape;533;p68"/>
          <p:cNvSpPr txBox="1"/>
          <p:nvPr/>
        </p:nvSpPr>
        <p:spPr>
          <a:xfrm>
            <a:off x="7471850" y="32680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534" name="Google Shape;534;p68"/>
          <p:cNvSpPr txBox="1"/>
          <p:nvPr/>
        </p:nvSpPr>
        <p:spPr>
          <a:xfrm>
            <a:off x="7497200" y="4068425"/>
            <a:ext cx="31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T</a:t>
            </a:r>
            <a:endParaRPr>
              <a:latin typeface="Oxygen Light"/>
              <a:ea typeface="Oxygen Light"/>
              <a:cs typeface="Oxygen Light"/>
              <a:sym typeface="Oxygen Light"/>
            </a:endParaRPr>
          </a:p>
        </p:txBody>
      </p:sp>
      <p:sp>
        <p:nvSpPr>
          <p:cNvPr id="535" name="Google Shape;535;p68"/>
          <p:cNvSpPr txBox="1"/>
          <p:nvPr/>
        </p:nvSpPr>
        <p:spPr>
          <a:xfrm>
            <a:off x="7446500" y="36682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536" name="Google Shape;536;p68"/>
          <p:cNvSpPr txBox="1"/>
          <p:nvPr/>
        </p:nvSpPr>
        <p:spPr>
          <a:xfrm>
            <a:off x="7471850" y="437060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E</a:t>
            </a:r>
            <a:endParaRPr>
              <a:latin typeface="Oxygen Light"/>
              <a:ea typeface="Oxygen Light"/>
              <a:cs typeface="Oxygen Light"/>
              <a:sym typeface="Oxygen Light"/>
            </a:endParaRPr>
          </a:p>
        </p:txBody>
      </p:sp>
      <p:sp>
        <p:nvSpPr>
          <p:cNvPr id="537" name="Google Shape;537;p68"/>
          <p:cNvSpPr txBox="1"/>
          <p:nvPr/>
        </p:nvSpPr>
        <p:spPr>
          <a:xfrm>
            <a:off x="581600" y="1463075"/>
            <a:ext cx="26535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6 Down</a:t>
            </a:r>
            <a:endParaRPr>
              <a:latin typeface="Oxygen Light"/>
              <a:ea typeface="Oxygen Light"/>
              <a:cs typeface="Oxygen Light"/>
              <a:sym typeface="Oxygen Light"/>
            </a:endParaRPr>
          </a:p>
          <a:p>
            <a:pPr marL="0" lvl="0" indent="0" algn="l" rtl="0">
              <a:spcBef>
                <a:spcPts val="0"/>
              </a:spcBef>
              <a:spcAft>
                <a:spcPts val="0"/>
              </a:spcAft>
              <a:buNone/>
            </a:pPr>
            <a:endParaRPr>
              <a:latin typeface="Oxygen Light"/>
              <a:ea typeface="Oxygen Light"/>
              <a:cs typeface="Oxygen Light"/>
              <a:sym typeface="Oxygen Light"/>
            </a:endParaRPr>
          </a:p>
          <a:p>
            <a:pPr marL="0" lvl="0" indent="0" algn="l" rtl="0">
              <a:spcBef>
                <a:spcPts val="0"/>
              </a:spcBef>
              <a:spcAft>
                <a:spcPts val="0"/>
              </a:spcAft>
              <a:buNone/>
            </a:pPr>
            <a:r>
              <a:rPr lang="en">
                <a:latin typeface="Oxygen Light"/>
                <a:ea typeface="Oxygen Light"/>
                <a:cs typeface="Oxygen Light"/>
                <a:sym typeface="Oxygen Light"/>
              </a:rPr>
              <a:t>In the library, Nora couldn’t get hungry, thirsty, or tired, but she could get______</a:t>
            </a:r>
            <a:endParaRPr>
              <a:latin typeface="Oxygen Light"/>
              <a:ea typeface="Oxygen Light"/>
              <a:cs typeface="Oxygen Light"/>
              <a:sym typeface="Oxygen 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69"/>
          <p:cNvSpPr txBox="1">
            <a:spLocks noGrp="1"/>
          </p:cNvSpPr>
          <p:nvPr>
            <p:ph type="title"/>
          </p:nvPr>
        </p:nvSpPr>
        <p:spPr>
          <a:xfrm>
            <a:off x="626100" y="9995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700"/>
              <a:t>Crossword</a:t>
            </a:r>
            <a:endParaRPr sz="3700"/>
          </a:p>
        </p:txBody>
      </p:sp>
      <p:pic>
        <p:nvPicPr>
          <p:cNvPr id="543" name="Google Shape;543;p69"/>
          <p:cNvPicPr preferRelativeResize="0"/>
          <p:nvPr/>
        </p:nvPicPr>
        <p:blipFill>
          <a:blip r:embed="rId3">
            <a:alphaModFix/>
          </a:blip>
          <a:stretch>
            <a:fillRect/>
          </a:stretch>
        </p:blipFill>
        <p:spPr>
          <a:xfrm>
            <a:off x="3893075" y="311350"/>
            <a:ext cx="5158000" cy="4908800"/>
          </a:xfrm>
          <a:prstGeom prst="rect">
            <a:avLst/>
          </a:prstGeom>
          <a:noFill/>
          <a:ln>
            <a:noFill/>
          </a:ln>
        </p:spPr>
      </p:pic>
      <p:sp>
        <p:nvSpPr>
          <p:cNvPr id="544" name="Google Shape;544;p69"/>
          <p:cNvSpPr txBox="1"/>
          <p:nvPr/>
        </p:nvSpPr>
        <p:spPr>
          <a:xfrm>
            <a:off x="581600" y="1463075"/>
            <a:ext cx="26535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6 Down</a:t>
            </a:r>
            <a:endParaRPr>
              <a:latin typeface="Oxygen Light"/>
              <a:ea typeface="Oxygen Light"/>
              <a:cs typeface="Oxygen Light"/>
              <a:sym typeface="Oxygen Light"/>
            </a:endParaRPr>
          </a:p>
          <a:p>
            <a:pPr marL="0" lvl="0" indent="0" algn="l" rtl="0">
              <a:spcBef>
                <a:spcPts val="0"/>
              </a:spcBef>
              <a:spcAft>
                <a:spcPts val="0"/>
              </a:spcAft>
              <a:buNone/>
            </a:pPr>
            <a:endParaRPr>
              <a:latin typeface="Oxygen Light"/>
              <a:ea typeface="Oxygen Light"/>
              <a:cs typeface="Oxygen Light"/>
              <a:sym typeface="Oxygen Light"/>
            </a:endParaRPr>
          </a:p>
          <a:p>
            <a:pPr marL="0" lvl="0" indent="0" algn="l" rtl="0">
              <a:spcBef>
                <a:spcPts val="0"/>
              </a:spcBef>
              <a:spcAft>
                <a:spcPts val="0"/>
              </a:spcAft>
              <a:buNone/>
            </a:pPr>
            <a:r>
              <a:rPr lang="en">
                <a:latin typeface="Oxygen Light"/>
                <a:ea typeface="Oxygen Light"/>
                <a:cs typeface="Oxygen Light"/>
                <a:sym typeface="Oxygen Light"/>
              </a:rPr>
              <a:t>In the library, Nora couldn’t get hungry, thirsty, or tired, but she could get______</a:t>
            </a:r>
            <a:endParaRPr>
              <a:latin typeface="Oxygen Light"/>
              <a:ea typeface="Oxygen Light"/>
              <a:cs typeface="Oxygen Light"/>
              <a:sym typeface="Oxygen Light"/>
            </a:endParaRPr>
          </a:p>
        </p:txBody>
      </p:sp>
      <p:sp>
        <p:nvSpPr>
          <p:cNvPr id="545" name="Google Shape;545;p69"/>
          <p:cNvSpPr txBox="1"/>
          <p:nvPr/>
        </p:nvSpPr>
        <p:spPr>
          <a:xfrm>
            <a:off x="6737000" y="3793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M</a:t>
            </a:r>
            <a:endParaRPr>
              <a:latin typeface="Oxygen Light"/>
              <a:ea typeface="Oxygen Light"/>
              <a:cs typeface="Oxygen Light"/>
              <a:sym typeface="Oxygen Light"/>
            </a:endParaRPr>
          </a:p>
        </p:txBody>
      </p:sp>
      <p:sp>
        <p:nvSpPr>
          <p:cNvPr id="546" name="Google Shape;546;p69"/>
          <p:cNvSpPr txBox="1"/>
          <p:nvPr/>
        </p:nvSpPr>
        <p:spPr>
          <a:xfrm>
            <a:off x="6737000" y="7795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Y</a:t>
            </a:r>
            <a:endParaRPr>
              <a:latin typeface="Oxygen Light"/>
              <a:ea typeface="Oxygen Light"/>
              <a:cs typeface="Oxygen Light"/>
              <a:sym typeface="Oxygen Light"/>
            </a:endParaRPr>
          </a:p>
        </p:txBody>
      </p:sp>
      <p:sp>
        <p:nvSpPr>
          <p:cNvPr id="547" name="Google Shape;547;p69"/>
          <p:cNvSpPr txBox="1"/>
          <p:nvPr/>
        </p:nvSpPr>
        <p:spPr>
          <a:xfrm>
            <a:off x="6737000" y="14630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L</a:t>
            </a:r>
            <a:endParaRPr>
              <a:latin typeface="Oxygen Light"/>
              <a:ea typeface="Oxygen Light"/>
              <a:cs typeface="Oxygen Light"/>
              <a:sym typeface="Oxygen Light"/>
            </a:endParaRPr>
          </a:p>
        </p:txBody>
      </p:sp>
      <p:sp>
        <p:nvSpPr>
          <p:cNvPr id="548" name="Google Shape;548;p69"/>
          <p:cNvSpPr txBox="1"/>
          <p:nvPr/>
        </p:nvSpPr>
        <p:spPr>
          <a:xfrm>
            <a:off x="6737000" y="17863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549" name="Google Shape;549;p69"/>
          <p:cNvSpPr txBox="1"/>
          <p:nvPr/>
        </p:nvSpPr>
        <p:spPr>
          <a:xfrm>
            <a:off x="6737000" y="21865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F</a:t>
            </a:r>
            <a:endParaRPr>
              <a:latin typeface="Oxygen Light"/>
              <a:ea typeface="Oxygen Light"/>
              <a:cs typeface="Oxygen Light"/>
              <a:sym typeface="Oxygen Light"/>
            </a:endParaRPr>
          </a:p>
        </p:txBody>
      </p:sp>
      <p:sp>
        <p:nvSpPr>
          <p:cNvPr id="550" name="Google Shape;550;p69"/>
          <p:cNvSpPr txBox="1"/>
          <p:nvPr/>
        </p:nvSpPr>
        <p:spPr>
          <a:xfrm>
            <a:off x="6737000" y="25467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E</a:t>
            </a:r>
            <a:endParaRPr>
              <a:latin typeface="Oxygen Light"/>
              <a:ea typeface="Oxygen Light"/>
              <a:cs typeface="Oxygen Light"/>
              <a:sym typeface="Oxygen Light"/>
            </a:endParaRPr>
          </a:p>
        </p:txBody>
      </p:sp>
      <p:sp>
        <p:nvSpPr>
          <p:cNvPr id="551" name="Google Shape;551;p69"/>
          <p:cNvSpPr txBox="1"/>
          <p:nvPr/>
        </p:nvSpPr>
        <p:spPr>
          <a:xfrm>
            <a:off x="7862000" y="81105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S</a:t>
            </a:r>
            <a:endParaRPr>
              <a:latin typeface="Oxygen Light"/>
              <a:ea typeface="Oxygen Light"/>
              <a:cs typeface="Oxygen Light"/>
              <a:sym typeface="Oxygen Light"/>
            </a:endParaRPr>
          </a:p>
        </p:txBody>
      </p:sp>
      <p:sp>
        <p:nvSpPr>
          <p:cNvPr id="552" name="Google Shape;552;p69"/>
          <p:cNvSpPr txBox="1"/>
          <p:nvPr/>
        </p:nvSpPr>
        <p:spPr>
          <a:xfrm>
            <a:off x="7862000" y="10628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A</a:t>
            </a:r>
            <a:endParaRPr>
              <a:latin typeface="Oxygen Light"/>
              <a:ea typeface="Oxygen Light"/>
              <a:cs typeface="Oxygen Light"/>
              <a:sym typeface="Oxygen Light"/>
            </a:endParaRPr>
          </a:p>
        </p:txBody>
      </p:sp>
      <p:sp>
        <p:nvSpPr>
          <p:cNvPr id="553" name="Google Shape;553;p69"/>
          <p:cNvSpPr txBox="1"/>
          <p:nvPr/>
        </p:nvSpPr>
        <p:spPr>
          <a:xfrm>
            <a:off x="7887350" y="1463075"/>
            <a:ext cx="31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L</a:t>
            </a:r>
            <a:endParaRPr>
              <a:latin typeface="Oxygen Light"/>
              <a:ea typeface="Oxygen Light"/>
              <a:cs typeface="Oxygen Light"/>
              <a:sym typeface="Oxygen Light"/>
            </a:endParaRPr>
          </a:p>
        </p:txBody>
      </p:sp>
      <p:sp>
        <p:nvSpPr>
          <p:cNvPr id="554" name="Google Shape;554;p69"/>
          <p:cNvSpPr txBox="1"/>
          <p:nvPr/>
        </p:nvSpPr>
        <p:spPr>
          <a:xfrm>
            <a:off x="7887350" y="1786325"/>
            <a:ext cx="31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T</a:t>
            </a:r>
            <a:endParaRPr>
              <a:latin typeface="Oxygen Light"/>
              <a:ea typeface="Oxygen Light"/>
              <a:cs typeface="Oxygen Light"/>
              <a:sym typeface="Oxygen Light"/>
            </a:endParaRPr>
          </a:p>
        </p:txBody>
      </p:sp>
      <p:sp>
        <p:nvSpPr>
          <p:cNvPr id="555" name="Google Shape;555;p69"/>
          <p:cNvSpPr txBox="1"/>
          <p:nvPr/>
        </p:nvSpPr>
        <p:spPr>
          <a:xfrm>
            <a:off x="4901000" y="14630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J</a:t>
            </a:r>
            <a:endParaRPr>
              <a:latin typeface="Oxygen Light"/>
              <a:ea typeface="Oxygen Light"/>
              <a:cs typeface="Oxygen Light"/>
              <a:sym typeface="Oxygen Light"/>
            </a:endParaRPr>
          </a:p>
        </p:txBody>
      </p:sp>
      <p:sp>
        <p:nvSpPr>
          <p:cNvPr id="556" name="Google Shape;556;p69"/>
          <p:cNvSpPr txBox="1"/>
          <p:nvPr/>
        </p:nvSpPr>
        <p:spPr>
          <a:xfrm>
            <a:off x="4901000" y="21865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J</a:t>
            </a:r>
            <a:endParaRPr>
              <a:latin typeface="Oxygen Light"/>
              <a:ea typeface="Oxygen Light"/>
              <a:cs typeface="Oxygen Light"/>
              <a:sym typeface="Oxygen Light"/>
            </a:endParaRPr>
          </a:p>
        </p:txBody>
      </p:sp>
      <p:sp>
        <p:nvSpPr>
          <p:cNvPr id="557" name="Google Shape;557;p69"/>
          <p:cNvSpPr txBox="1"/>
          <p:nvPr/>
        </p:nvSpPr>
        <p:spPr>
          <a:xfrm>
            <a:off x="490100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O</a:t>
            </a:r>
            <a:endParaRPr>
              <a:latin typeface="Oxygen Light"/>
              <a:ea typeface="Oxygen Light"/>
              <a:cs typeface="Oxygen Light"/>
              <a:sym typeface="Oxygen Light"/>
            </a:endParaRPr>
          </a:p>
        </p:txBody>
      </p:sp>
      <p:sp>
        <p:nvSpPr>
          <p:cNvPr id="558" name="Google Shape;558;p69"/>
          <p:cNvSpPr txBox="1"/>
          <p:nvPr/>
        </p:nvSpPr>
        <p:spPr>
          <a:xfrm>
            <a:off x="4901000" y="256565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O</a:t>
            </a:r>
            <a:endParaRPr>
              <a:latin typeface="Oxygen Light"/>
              <a:ea typeface="Oxygen Light"/>
              <a:cs typeface="Oxygen Light"/>
              <a:sym typeface="Oxygen Light"/>
            </a:endParaRPr>
          </a:p>
        </p:txBody>
      </p:sp>
      <p:sp>
        <p:nvSpPr>
          <p:cNvPr id="559" name="Google Shape;559;p69"/>
          <p:cNvSpPr txBox="1"/>
          <p:nvPr/>
        </p:nvSpPr>
        <p:spPr>
          <a:xfrm>
            <a:off x="457200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P</a:t>
            </a:r>
            <a:endParaRPr>
              <a:latin typeface="Oxygen Light"/>
              <a:ea typeface="Oxygen Light"/>
              <a:cs typeface="Oxygen Light"/>
              <a:sym typeface="Oxygen Light"/>
            </a:endParaRPr>
          </a:p>
        </p:txBody>
      </p:sp>
      <p:sp>
        <p:nvSpPr>
          <p:cNvPr id="560" name="Google Shape;560;p69"/>
          <p:cNvSpPr txBox="1"/>
          <p:nvPr/>
        </p:nvSpPr>
        <p:spPr>
          <a:xfrm>
            <a:off x="526730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S</a:t>
            </a:r>
            <a:endParaRPr>
              <a:latin typeface="Oxygen Light"/>
              <a:ea typeface="Oxygen Light"/>
              <a:cs typeface="Oxygen Light"/>
              <a:sym typeface="Oxygen Light"/>
            </a:endParaRPr>
          </a:p>
        </p:txBody>
      </p:sp>
      <p:sp>
        <p:nvSpPr>
          <p:cNvPr id="561" name="Google Shape;561;p69"/>
          <p:cNvSpPr txBox="1"/>
          <p:nvPr/>
        </p:nvSpPr>
        <p:spPr>
          <a:xfrm>
            <a:off x="565450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S</a:t>
            </a:r>
            <a:endParaRPr>
              <a:latin typeface="Oxygen Light"/>
              <a:ea typeface="Oxygen Light"/>
              <a:cs typeface="Oxygen Light"/>
              <a:sym typeface="Oxygen Light"/>
            </a:endParaRPr>
          </a:p>
        </p:txBody>
      </p:sp>
      <p:sp>
        <p:nvSpPr>
          <p:cNvPr id="562" name="Google Shape;562;p69"/>
          <p:cNvSpPr txBox="1"/>
          <p:nvPr/>
        </p:nvSpPr>
        <p:spPr>
          <a:xfrm>
            <a:off x="600215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563" name="Google Shape;563;p69"/>
          <p:cNvSpPr txBox="1"/>
          <p:nvPr/>
        </p:nvSpPr>
        <p:spPr>
          <a:xfrm>
            <a:off x="6394175"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B</a:t>
            </a:r>
            <a:endParaRPr>
              <a:latin typeface="Oxygen Light"/>
              <a:ea typeface="Oxygen Light"/>
              <a:cs typeface="Oxygen Light"/>
              <a:sym typeface="Oxygen Light"/>
            </a:endParaRPr>
          </a:p>
        </p:txBody>
      </p:sp>
      <p:sp>
        <p:nvSpPr>
          <p:cNvPr id="564" name="Google Shape;564;p69"/>
          <p:cNvSpPr txBox="1"/>
          <p:nvPr/>
        </p:nvSpPr>
        <p:spPr>
          <a:xfrm>
            <a:off x="710330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L</a:t>
            </a:r>
            <a:endParaRPr>
              <a:latin typeface="Oxygen Light"/>
              <a:ea typeface="Oxygen Light"/>
              <a:cs typeface="Oxygen Light"/>
              <a:sym typeface="Oxygen Light"/>
            </a:endParaRPr>
          </a:p>
        </p:txBody>
      </p:sp>
      <p:sp>
        <p:nvSpPr>
          <p:cNvPr id="565" name="Google Shape;565;p69"/>
          <p:cNvSpPr txBox="1"/>
          <p:nvPr/>
        </p:nvSpPr>
        <p:spPr>
          <a:xfrm>
            <a:off x="747185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566" name="Google Shape;566;p69"/>
          <p:cNvSpPr txBox="1"/>
          <p:nvPr/>
        </p:nvSpPr>
        <p:spPr>
          <a:xfrm>
            <a:off x="8206700" y="185330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Y</a:t>
            </a:r>
            <a:endParaRPr>
              <a:latin typeface="Oxygen Light"/>
              <a:ea typeface="Oxygen Light"/>
              <a:cs typeface="Oxygen Light"/>
              <a:sym typeface="Oxygen Light"/>
            </a:endParaRPr>
          </a:p>
        </p:txBody>
      </p:sp>
      <p:sp>
        <p:nvSpPr>
          <p:cNvPr id="567" name="Google Shape;567;p69"/>
          <p:cNvSpPr txBox="1"/>
          <p:nvPr/>
        </p:nvSpPr>
        <p:spPr>
          <a:xfrm>
            <a:off x="7471850" y="21865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N</a:t>
            </a:r>
            <a:endParaRPr>
              <a:latin typeface="Oxygen Light"/>
              <a:ea typeface="Oxygen Light"/>
              <a:cs typeface="Oxygen Light"/>
              <a:sym typeface="Oxygen Light"/>
            </a:endParaRPr>
          </a:p>
        </p:txBody>
      </p:sp>
      <p:sp>
        <p:nvSpPr>
          <p:cNvPr id="568" name="Google Shape;568;p69"/>
          <p:cNvSpPr txBox="1"/>
          <p:nvPr/>
        </p:nvSpPr>
        <p:spPr>
          <a:xfrm>
            <a:off x="7471850" y="256565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F</a:t>
            </a:r>
            <a:endParaRPr>
              <a:latin typeface="Oxygen Light"/>
              <a:ea typeface="Oxygen Light"/>
              <a:cs typeface="Oxygen Light"/>
              <a:sym typeface="Oxygen Light"/>
            </a:endParaRPr>
          </a:p>
        </p:txBody>
      </p:sp>
      <p:sp>
        <p:nvSpPr>
          <p:cNvPr id="569" name="Google Shape;569;p69"/>
          <p:cNvSpPr txBox="1"/>
          <p:nvPr/>
        </p:nvSpPr>
        <p:spPr>
          <a:xfrm>
            <a:off x="7471850" y="296585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570" name="Google Shape;570;p69"/>
          <p:cNvSpPr txBox="1"/>
          <p:nvPr/>
        </p:nvSpPr>
        <p:spPr>
          <a:xfrm>
            <a:off x="7471850" y="32680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N</a:t>
            </a:r>
            <a:endParaRPr>
              <a:latin typeface="Oxygen Light"/>
              <a:ea typeface="Oxygen Light"/>
              <a:cs typeface="Oxygen Light"/>
              <a:sym typeface="Oxygen Light"/>
            </a:endParaRPr>
          </a:p>
        </p:txBody>
      </p:sp>
      <p:sp>
        <p:nvSpPr>
          <p:cNvPr id="571" name="Google Shape;571;p69"/>
          <p:cNvSpPr txBox="1"/>
          <p:nvPr/>
        </p:nvSpPr>
        <p:spPr>
          <a:xfrm>
            <a:off x="7471850" y="32680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572" name="Google Shape;572;p69"/>
          <p:cNvSpPr txBox="1"/>
          <p:nvPr/>
        </p:nvSpPr>
        <p:spPr>
          <a:xfrm>
            <a:off x="7497200" y="4068425"/>
            <a:ext cx="31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T</a:t>
            </a:r>
            <a:endParaRPr>
              <a:latin typeface="Oxygen Light"/>
              <a:ea typeface="Oxygen Light"/>
              <a:cs typeface="Oxygen Light"/>
              <a:sym typeface="Oxygen Light"/>
            </a:endParaRPr>
          </a:p>
        </p:txBody>
      </p:sp>
      <p:sp>
        <p:nvSpPr>
          <p:cNvPr id="573" name="Google Shape;573;p69"/>
          <p:cNvSpPr txBox="1"/>
          <p:nvPr/>
        </p:nvSpPr>
        <p:spPr>
          <a:xfrm>
            <a:off x="7446500" y="36682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574" name="Google Shape;574;p69"/>
          <p:cNvSpPr txBox="1"/>
          <p:nvPr/>
        </p:nvSpPr>
        <p:spPr>
          <a:xfrm>
            <a:off x="7471850" y="437060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E</a:t>
            </a:r>
            <a:endParaRPr>
              <a:latin typeface="Oxygen Light"/>
              <a:ea typeface="Oxygen Light"/>
              <a:cs typeface="Oxygen Light"/>
              <a:sym typeface="Oxygen Light"/>
            </a:endParaRPr>
          </a:p>
        </p:txBody>
      </p:sp>
      <p:sp>
        <p:nvSpPr>
          <p:cNvPr id="575" name="Google Shape;575;p69"/>
          <p:cNvSpPr txBox="1"/>
          <p:nvPr/>
        </p:nvSpPr>
        <p:spPr>
          <a:xfrm>
            <a:off x="6394175" y="32680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B</a:t>
            </a:r>
            <a:endParaRPr>
              <a:latin typeface="Oxygen Light"/>
              <a:ea typeface="Oxygen Light"/>
              <a:cs typeface="Oxygen Light"/>
              <a:sym typeface="Oxygen Light"/>
            </a:endParaRPr>
          </a:p>
        </p:txBody>
      </p:sp>
      <p:sp>
        <p:nvSpPr>
          <p:cNvPr id="576" name="Google Shape;576;p69"/>
          <p:cNvSpPr txBox="1"/>
          <p:nvPr/>
        </p:nvSpPr>
        <p:spPr>
          <a:xfrm>
            <a:off x="6394175" y="36682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O</a:t>
            </a:r>
            <a:endParaRPr>
              <a:latin typeface="Oxygen Light"/>
              <a:ea typeface="Oxygen Light"/>
              <a:cs typeface="Oxygen Light"/>
              <a:sym typeface="Oxygen Light"/>
            </a:endParaRPr>
          </a:p>
        </p:txBody>
      </p:sp>
      <p:sp>
        <p:nvSpPr>
          <p:cNvPr id="577" name="Google Shape;577;p69"/>
          <p:cNvSpPr txBox="1"/>
          <p:nvPr/>
        </p:nvSpPr>
        <p:spPr>
          <a:xfrm>
            <a:off x="6394175" y="410060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R</a:t>
            </a:r>
            <a:endParaRPr>
              <a:latin typeface="Oxygen Light"/>
              <a:ea typeface="Oxygen Light"/>
              <a:cs typeface="Oxygen Light"/>
              <a:sym typeface="Oxygen Light"/>
            </a:endParaRPr>
          </a:p>
        </p:txBody>
      </p:sp>
      <p:sp>
        <p:nvSpPr>
          <p:cNvPr id="578" name="Google Shape;578;p69"/>
          <p:cNvSpPr txBox="1"/>
          <p:nvPr/>
        </p:nvSpPr>
        <p:spPr>
          <a:xfrm>
            <a:off x="6394175" y="437060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E</a:t>
            </a:r>
            <a:endParaRPr>
              <a:latin typeface="Oxygen Light"/>
              <a:ea typeface="Oxygen Light"/>
              <a:cs typeface="Oxygen Light"/>
              <a:sym typeface="Oxygen Light"/>
            </a:endParaRPr>
          </a:p>
        </p:txBody>
      </p:sp>
      <p:sp>
        <p:nvSpPr>
          <p:cNvPr id="579" name="Google Shape;579;p69"/>
          <p:cNvSpPr txBox="1"/>
          <p:nvPr/>
        </p:nvSpPr>
        <p:spPr>
          <a:xfrm>
            <a:off x="6394175" y="47896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D</a:t>
            </a:r>
            <a:endParaRPr>
              <a:latin typeface="Oxygen Light"/>
              <a:ea typeface="Oxygen Light"/>
              <a:cs typeface="Oxygen Light"/>
              <a:sym typeface="Oxygen 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70"/>
          <p:cNvSpPr txBox="1">
            <a:spLocks noGrp="1"/>
          </p:cNvSpPr>
          <p:nvPr>
            <p:ph type="title"/>
          </p:nvPr>
        </p:nvSpPr>
        <p:spPr>
          <a:xfrm>
            <a:off x="626100" y="9995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700"/>
              <a:t>Crossword</a:t>
            </a:r>
            <a:endParaRPr sz="3700"/>
          </a:p>
        </p:txBody>
      </p:sp>
      <p:pic>
        <p:nvPicPr>
          <p:cNvPr id="585" name="Google Shape;585;p70"/>
          <p:cNvPicPr preferRelativeResize="0"/>
          <p:nvPr/>
        </p:nvPicPr>
        <p:blipFill>
          <a:blip r:embed="rId3">
            <a:alphaModFix/>
          </a:blip>
          <a:stretch>
            <a:fillRect/>
          </a:stretch>
        </p:blipFill>
        <p:spPr>
          <a:xfrm>
            <a:off x="3893075" y="311350"/>
            <a:ext cx="5158000" cy="4908800"/>
          </a:xfrm>
          <a:prstGeom prst="rect">
            <a:avLst/>
          </a:prstGeom>
          <a:noFill/>
          <a:ln>
            <a:noFill/>
          </a:ln>
        </p:spPr>
      </p:pic>
      <p:sp>
        <p:nvSpPr>
          <p:cNvPr id="586" name="Google Shape;586;p70"/>
          <p:cNvSpPr txBox="1"/>
          <p:nvPr/>
        </p:nvSpPr>
        <p:spPr>
          <a:xfrm>
            <a:off x="6737000" y="3793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M</a:t>
            </a:r>
            <a:endParaRPr>
              <a:latin typeface="Oxygen Light"/>
              <a:ea typeface="Oxygen Light"/>
              <a:cs typeface="Oxygen Light"/>
              <a:sym typeface="Oxygen Light"/>
            </a:endParaRPr>
          </a:p>
        </p:txBody>
      </p:sp>
      <p:sp>
        <p:nvSpPr>
          <p:cNvPr id="587" name="Google Shape;587;p70"/>
          <p:cNvSpPr txBox="1"/>
          <p:nvPr/>
        </p:nvSpPr>
        <p:spPr>
          <a:xfrm>
            <a:off x="6737000" y="7795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Y</a:t>
            </a:r>
            <a:endParaRPr>
              <a:latin typeface="Oxygen Light"/>
              <a:ea typeface="Oxygen Light"/>
              <a:cs typeface="Oxygen Light"/>
              <a:sym typeface="Oxygen Light"/>
            </a:endParaRPr>
          </a:p>
        </p:txBody>
      </p:sp>
      <p:sp>
        <p:nvSpPr>
          <p:cNvPr id="588" name="Google Shape;588;p70"/>
          <p:cNvSpPr txBox="1"/>
          <p:nvPr/>
        </p:nvSpPr>
        <p:spPr>
          <a:xfrm>
            <a:off x="6737000" y="14630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L</a:t>
            </a:r>
            <a:endParaRPr>
              <a:latin typeface="Oxygen Light"/>
              <a:ea typeface="Oxygen Light"/>
              <a:cs typeface="Oxygen Light"/>
              <a:sym typeface="Oxygen Light"/>
            </a:endParaRPr>
          </a:p>
        </p:txBody>
      </p:sp>
      <p:sp>
        <p:nvSpPr>
          <p:cNvPr id="589" name="Google Shape;589;p70"/>
          <p:cNvSpPr txBox="1"/>
          <p:nvPr/>
        </p:nvSpPr>
        <p:spPr>
          <a:xfrm>
            <a:off x="6737000" y="17863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590" name="Google Shape;590;p70"/>
          <p:cNvSpPr txBox="1"/>
          <p:nvPr/>
        </p:nvSpPr>
        <p:spPr>
          <a:xfrm>
            <a:off x="6737000" y="21865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F</a:t>
            </a:r>
            <a:endParaRPr>
              <a:latin typeface="Oxygen Light"/>
              <a:ea typeface="Oxygen Light"/>
              <a:cs typeface="Oxygen Light"/>
              <a:sym typeface="Oxygen Light"/>
            </a:endParaRPr>
          </a:p>
        </p:txBody>
      </p:sp>
      <p:sp>
        <p:nvSpPr>
          <p:cNvPr id="591" name="Google Shape;591;p70"/>
          <p:cNvSpPr txBox="1"/>
          <p:nvPr/>
        </p:nvSpPr>
        <p:spPr>
          <a:xfrm>
            <a:off x="6737000" y="25467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E</a:t>
            </a:r>
            <a:endParaRPr>
              <a:latin typeface="Oxygen Light"/>
              <a:ea typeface="Oxygen Light"/>
              <a:cs typeface="Oxygen Light"/>
              <a:sym typeface="Oxygen Light"/>
            </a:endParaRPr>
          </a:p>
        </p:txBody>
      </p:sp>
      <p:sp>
        <p:nvSpPr>
          <p:cNvPr id="592" name="Google Shape;592;p70"/>
          <p:cNvSpPr txBox="1"/>
          <p:nvPr/>
        </p:nvSpPr>
        <p:spPr>
          <a:xfrm>
            <a:off x="7862000" y="81105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S</a:t>
            </a:r>
            <a:endParaRPr>
              <a:latin typeface="Oxygen Light"/>
              <a:ea typeface="Oxygen Light"/>
              <a:cs typeface="Oxygen Light"/>
              <a:sym typeface="Oxygen Light"/>
            </a:endParaRPr>
          </a:p>
        </p:txBody>
      </p:sp>
      <p:sp>
        <p:nvSpPr>
          <p:cNvPr id="593" name="Google Shape;593;p70"/>
          <p:cNvSpPr txBox="1"/>
          <p:nvPr/>
        </p:nvSpPr>
        <p:spPr>
          <a:xfrm>
            <a:off x="7862000" y="10628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A</a:t>
            </a:r>
            <a:endParaRPr>
              <a:latin typeface="Oxygen Light"/>
              <a:ea typeface="Oxygen Light"/>
              <a:cs typeface="Oxygen Light"/>
              <a:sym typeface="Oxygen Light"/>
            </a:endParaRPr>
          </a:p>
        </p:txBody>
      </p:sp>
      <p:sp>
        <p:nvSpPr>
          <p:cNvPr id="594" name="Google Shape;594;p70"/>
          <p:cNvSpPr txBox="1"/>
          <p:nvPr/>
        </p:nvSpPr>
        <p:spPr>
          <a:xfrm>
            <a:off x="7887350" y="1463075"/>
            <a:ext cx="31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L</a:t>
            </a:r>
            <a:endParaRPr>
              <a:latin typeface="Oxygen Light"/>
              <a:ea typeface="Oxygen Light"/>
              <a:cs typeface="Oxygen Light"/>
              <a:sym typeface="Oxygen Light"/>
            </a:endParaRPr>
          </a:p>
        </p:txBody>
      </p:sp>
      <p:sp>
        <p:nvSpPr>
          <p:cNvPr id="595" name="Google Shape;595;p70"/>
          <p:cNvSpPr txBox="1"/>
          <p:nvPr/>
        </p:nvSpPr>
        <p:spPr>
          <a:xfrm>
            <a:off x="7887350" y="1786325"/>
            <a:ext cx="31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T</a:t>
            </a:r>
            <a:endParaRPr>
              <a:latin typeface="Oxygen Light"/>
              <a:ea typeface="Oxygen Light"/>
              <a:cs typeface="Oxygen Light"/>
              <a:sym typeface="Oxygen Light"/>
            </a:endParaRPr>
          </a:p>
        </p:txBody>
      </p:sp>
      <p:sp>
        <p:nvSpPr>
          <p:cNvPr id="596" name="Google Shape;596;p70"/>
          <p:cNvSpPr txBox="1"/>
          <p:nvPr/>
        </p:nvSpPr>
        <p:spPr>
          <a:xfrm>
            <a:off x="4901000" y="14630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J</a:t>
            </a:r>
            <a:endParaRPr>
              <a:latin typeface="Oxygen Light"/>
              <a:ea typeface="Oxygen Light"/>
              <a:cs typeface="Oxygen Light"/>
              <a:sym typeface="Oxygen Light"/>
            </a:endParaRPr>
          </a:p>
        </p:txBody>
      </p:sp>
      <p:sp>
        <p:nvSpPr>
          <p:cNvPr id="597" name="Google Shape;597;p70"/>
          <p:cNvSpPr txBox="1"/>
          <p:nvPr/>
        </p:nvSpPr>
        <p:spPr>
          <a:xfrm>
            <a:off x="4901000" y="21865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J</a:t>
            </a:r>
            <a:endParaRPr>
              <a:latin typeface="Oxygen Light"/>
              <a:ea typeface="Oxygen Light"/>
              <a:cs typeface="Oxygen Light"/>
              <a:sym typeface="Oxygen Light"/>
            </a:endParaRPr>
          </a:p>
        </p:txBody>
      </p:sp>
      <p:sp>
        <p:nvSpPr>
          <p:cNvPr id="598" name="Google Shape;598;p70"/>
          <p:cNvSpPr txBox="1"/>
          <p:nvPr/>
        </p:nvSpPr>
        <p:spPr>
          <a:xfrm>
            <a:off x="490100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O</a:t>
            </a:r>
            <a:endParaRPr>
              <a:latin typeface="Oxygen Light"/>
              <a:ea typeface="Oxygen Light"/>
              <a:cs typeface="Oxygen Light"/>
              <a:sym typeface="Oxygen Light"/>
            </a:endParaRPr>
          </a:p>
        </p:txBody>
      </p:sp>
      <p:sp>
        <p:nvSpPr>
          <p:cNvPr id="599" name="Google Shape;599;p70"/>
          <p:cNvSpPr txBox="1"/>
          <p:nvPr/>
        </p:nvSpPr>
        <p:spPr>
          <a:xfrm>
            <a:off x="4901000" y="256565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O</a:t>
            </a:r>
            <a:endParaRPr>
              <a:latin typeface="Oxygen Light"/>
              <a:ea typeface="Oxygen Light"/>
              <a:cs typeface="Oxygen Light"/>
              <a:sym typeface="Oxygen Light"/>
            </a:endParaRPr>
          </a:p>
        </p:txBody>
      </p:sp>
      <p:sp>
        <p:nvSpPr>
          <p:cNvPr id="600" name="Google Shape;600;p70"/>
          <p:cNvSpPr txBox="1"/>
          <p:nvPr/>
        </p:nvSpPr>
        <p:spPr>
          <a:xfrm>
            <a:off x="457200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P</a:t>
            </a:r>
            <a:endParaRPr>
              <a:latin typeface="Oxygen Light"/>
              <a:ea typeface="Oxygen Light"/>
              <a:cs typeface="Oxygen Light"/>
              <a:sym typeface="Oxygen Light"/>
            </a:endParaRPr>
          </a:p>
        </p:txBody>
      </p:sp>
      <p:sp>
        <p:nvSpPr>
          <p:cNvPr id="601" name="Google Shape;601;p70"/>
          <p:cNvSpPr txBox="1"/>
          <p:nvPr/>
        </p:nvSpPr>
        <p:spPr>
          <a:xfrm>
            <a:off x="526730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S</a:t>
            </a:r>
            <a:endParaRPr>
              <a:latin typeface="Oxygen Light"/>
              <a:ea typeface="Oxygen Light"/>
              <a:cs typeface="Oxygen Light"/>
              <a:sym typeface="Oxygen Light"/>
            </a:endParaRPr>
          </a:p>
        </p:txBody>
      </p:sp>
      <p:sp>
        <p:nvSpPr>
          <p:cNvPr id="602" name="Google Shape;602;p70"/>
          <p:cNvSpPr txBox="1"/>
          <p:nvPr/>
        </p:nvSpPr>
        <p:spPr>
          <a:xfrm>
            <a:off x="565450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S</a:t>
            </a:r>
            <a:endParaRPr>
              <a:latin typeface="Oxygen Light"/>
              <a:ea typeface="Oxygen Light"/>
              <a:cs typeface="Oxygen Light"/>
              <a:sym typeface="Oxygen Light"/>
            </a:endParaRPr>
          </a:p>
        </p:txBody>
      </p:sp>
      <p:sp>
        <p:nvSpPr>
          <p:cNvPr id="603" name="Google Shape;603;p70"/>
          <p:cNvSpPr txBox="1"/>
          <p:nvPr/>
        </p:nvSpPr>
        <p:spPr>
          <a:xfrm>
            <a:off x="600215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604" name="Google Shape;604;p70"/>
          <p:cNvSpPr txBox="1"/>
          <p:nvPr/>
        </p:nvSpPr>
        <p:spPr>
          <a:xfrm>
            <a:off x="6394175"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B</a:t>
            </a:r>
            <a:endParaRPr>
              <a:latin typeface="Oxygen Light"/>
              <a:ea typeface="Oxygen Light"/>
              <a:cs typeface="Oxygen Light"/>
              <a:sym typeface="Oxygen Light"/>
            </a:endParaRPr>
          </a:p>
        </p:txBody>
      </p:sp>
      <p:sp>
        <p:nvSpPr>
          <p:cNvPr id="605" name="Google Shape;605;p70"/>
          <p:cNvSpPr txBox="1"/>
          <p:nvPr/>
        </p:nvSpPr>
        <p:spPr>
          <a:xfrm>
            <a:off x="710330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L</a:t>
            </a:r>
            <a:endParaRPr>
              <a:latin typeface="Oxygen Light"/>
              <a:ea typeface="Oxygen Light"/>
              <a:cs typeface="Oxygen Light"/>
              <a:sym typeface="Oxygen Light"/>
            </a:endParaRPr>
          </a:p>
        </p:txBody>
      </p:sp>
      <p:sp>
        <p:nvSpPr>
          <p:cNvPr id="606" name="Google Shape;606;p70"/>
          <p:cNvSpPr txBox="1"/>
          <p:nvPr/>
        </p:nvSpPr>
        <p:spPr>
          <a:xfrm>
            <a:off x="747185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607" name="Google Shape;607;p70"/>
          <p:cNvSpPr txBox="1"/>
          <p:nvPr/>
        </p:nvSpPr>
        <p:spPr>
          <a:xfrm>
            <a:off x="8206700" y="185330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Y</a:t>
            </a:r>
            <a:endParaRPr>
              <a:latin typeface="Oxygen Light"/>
              <a:ea typeface="Oxygen Light"/>
              <a:cs typeface="Oxygen Light"/>
              <a:sym typeface="Oxygen Light"/>
            </a:endParaRPr>
          </a:p>
        </p:txBody>
      </p:sp>
      <p:sp>
        <p:nvSpPr>
          <p:cNvPr id="608" name="Google Shape;608;p70"/>
          <p:cNvSpPr txBox="1"/>
          <p:nvPr/>
        </p:nvSpPr>
        <p:spPr>
          <a:xfrm>
            <a:off x="7471850" y="21865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N</a:t>
            </a:r>
            <a:endParaRPr>
              <a:latin typeface="Oxygen Light"/>
              <a:ea typeface="Oxygen Light"/>
              <a:cs typeface="Oxygen Light"/>
              <a:sym typeface="Oxygen Light"/>
            </a:endParaRPr>
          </a:p>
        </p:txBody>
      </p:sp>
      <p:sp>
        <p:nvSpPr>
          <p:cNvPr id="609" name="Google Shape;609;p70"/>
          <p:cNvSpPr txBox="1"/>
          <p:nvPr/>
        </p:nvSpPr>
        <p:spPr>
          <a:xfrm>
            <a:off x="7471850" y="256565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F</a:t>
            </a:r>
            <a:endParaRPr>
              <a:latin typeface="Oxygen Light"/>
              <a:ea typeface="Oxygen Light"/>
              <a:cs typeface="Oxygen Light"/>
              <a:sym typeface="Oxygen Light"/>
            </a:endParaRPr>
          </a:p>
        </p:txBody>
      </p:sp>
      <p:sp>
        <p:nvSpPr>
          <p:cNvPr id="610" name="Google Shape;610;p70"/>
          <p:cNvSpPr txBox="1"/>
          <p:nvPr/>
        </p:nvSpPr>
        <p:spPr>
          <a:xfrm>
            <a:off x="7471850" y="296585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611" name="Google Shape;611;p70"/>
          <p:cNvSpPr txBox="1"/>
          <p:nvPr/>
        </p:nvSpPr>
        <p:spPr>
          <a:xfrm>
            <a:off x="7471850" y="32680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N</a:t>
            </a:r>
            <a:endParaRPr>
              <a:latin typeface="Oxygen Light"/>
              <a:ea typeface="Oxygen Light"/>
              <a:cs typeface="Oxygen Light"/>
              <a:sym typeface="Oxygen Light"/>
            </a:endParaRPr>
          </a:p>
        </p:txBody>
      </p:sp>
      <p:sp>
        <p:nvSpPr>
          <p:cNvPr id="612" name="Google Shape;612;p70"/>
          <p:cNvSpPr txBox="1"/>
          <p:nvPr/>
        </p:nvSpPr>
        <p:spPr>
          <a:xfrm>
            <a:off x="7471850" y="32680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613" name="Google Shape;613;p70"/>
          <p:cNvSpPr txBox="1"/>
          <p:nvPr/>
        </p:nvSpPr>
        <p:spPr>
          <a:xfrm>
            <a:off x="7497200" y="4068425"/>
            <a:ext cx="31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T</a:t>
            </a:r>
            <a:endParaRPr>
              <a:latin typeface="Oxygen Light"/>
              <a:ea typeface="Oxygen Light"/>
              <a:cs typeface="Oxygen Light"/>
              <a:sym typeface="Oxygen Light"/>
            </a:endParaRPr>
          </a:p>
        </p:txBody>
      </p:sp>
      <p:sp>
        <p:nvSpPr>
          <p:cNvPr id="614" name="Google Shape;614;p70"/>
          <p:cNvSpPr txBox="1"/>
          <p:nvPr/>
        </p:nvSpPr>
        <p:spPr>
          <a:xfrm>
            <a:off x="7446500" y="36682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615" name="Google Shape;615;p70"/>
          <p:cNvSpPr txBox="1"/>
          <p:nvPr/>
        </p:nvSpPr>
        <p:spPr>
          <a:xfrm>
            <a:off x="7471850" y="437060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E</a:t>
            </a:r>
            <a:endParaRPr>
              <a:latin typeface="Oxygen Light"/>
              <a:ea typeface="Oxygen Light"/>
              <a:cs typeface="Oxygen Light"/>
              <a:sym typeface="Oxygen Light"/>
            </a:endParaRPr>
          </a:p>
        </p:txBody>
      </p:sp>
      <p:sp>
        <p:nvSpPr>
          <p:cNvPr id="616" name="Google Shape;616;p70"/>
          <p:cNvSpPr txBox="1"/>
          <p:nvPr/>
        </p:nvSpPr>
        <p:spPr>
          <a:xfrm>
            <a:off x="6394175" y="32680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B</a:t>
            </a:r>
            <a:endParaRPr>
              <a:latin typeface="Oxygen Light"/>
              <a:ea typeface="Oxygen Light"/>
              <a:cs typeface="Oxygen Light"/>
              <a:sym typeface="Oxygen Light"/>
            </a:endParaRPr>
          </a:p>
        </p:txBody>
      </p:sp>
      <p:sp>
        <p:nvSpPr>
          <p:cNvPr id="617" name="Google Shape;617;p70"/>
          <p:cNvSpPr txBox="1"/>
          <p:nvPr/>
        </p:nvSpPr>
        <p:spPr>
          <a:xfrm>
            <a:off x="6394175" y="36682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O</a:t>
            </a:r>
            <a:endParaRPr>
              <a:latin typeface="Oxygen Light"/>
              <a:ea typeface="Oxygen Light"/>
              <a:cs typeface="Oxygen Light"/>
              <a:sym typeface="Oxygen Light"/>
            </a:endParaRPr>
          </a:p>
        </p:txBody>
      </p:sp>
      <p:sp>
        <p:nvSpPr>
          <p:cNvPr id="618" name="Google Shape;618;p70"/>
          <p:cNvSpPr txBox="1"/>
          <p:nvPr/>
        </p:nvSpPr>
        <p:spPr>
          <a:xfrm>
            <a:off x="6394175" y="410060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R</a:t>
            </a:r>
            <a:endParaRPr>
              <a:latin typeface="Oxygen Light"/>
              <a:ea typeface="Oxygen Light"/>
              <a:cs typeface="Oxygen Light"/>
              <a:sym typeface="Oxygen Light"/>
            </a:endParaRPr>
          </a:p>
        </p:txBody>
      </p:sp>
      <p:sp>
        <p:nvSpPr>
          <p:cNvPr id="619" name="Google Shape;619;p70"/>
          <p:cNvSpPr txBox="1"/>
          <p:nvPr/>
        </p:nvSpPr>
        <p:spPr>
          <a:xfrm>
            <a:off x="6394175" y="437060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E</a:t>
            </a:r>
            <a:endParaRPr>
              <a:latin typeface="Oxygen Light"/>
              <a:ea typeface="Oxygen Light"/>
              <a:cs typeface="Oxygen Light"/>
              <a:sym typeface="Oxygen Light"/>
            </a:endParaRPr>
          </a:p>
        </p:txBody>
      </p:sp>
      <p:sp>
        <p:nvSpPr>
          <p:cNvPr id="620" name="Google Shape;620;p70"/>
          <p:cNvSpPr txBox="1"/>
          <p:nvPr/>
        </p:nvSpPr>
        <p:spPr>
          <a:xfrm>
            <a:off x="6394175" y="47896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D</a:t>
            </a:r>
            <a:endParaRPr>
              <a:latin typeface="Oxygen Light"/>
              <a:ea typeface="Oxygen Light"/>
              <a:cs typeface="Oxygen Light"/>
              <a:sym typeface="Oxygen Light"/>
            </a:endParaRPr>
          </a:p>
        </p:txBody>
      </p:sp>
      <p:sp>
        <p:nvSpPr>
          <p:cNvPr id="621" name="Google Shape;621;p70"/>
          <p:cNvSpPr txBox="1"/>
          <p:nvPr/>
        </p:nvSpPr>
        <p:spPr>
          <a:xfrm>
            <a:off x="734000" y="1615475"/>
            <a:ext cx="26535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7 Across</a:t>
            </a:r>
            <a:endParaRPr>
              <a:latin typeface="Oxygen Light"/>
              <a:ea typeface="Oxygen Light"/>
              <a:cs typeface="Oxygen Light"/>
              <a:sym typeface="Oxygen Light"/>
            </a:endParaRPr>
          </a:p>
          <a:p>
            <a:pPr marL="0" lvl="0" indent="0" algn="l" rtl="0">
              <a:spcBef>
                <a:spcPts val="0"/>
              </a:spcBef>
              <a:spcAft>
                <a:spcPts val="0"/>
              </a:spcAft>
              <a:buNone/>
            </a:pPr>
            <a:endParaRPr>
              <a:latin typeface="Oxygen Light"/>
              <a:ea typeface="Oxygen Light"/>
              <a:cs typeface="Oxygen Light"/>
              <a:sym typeface="Oxygen Light"/>
            </a:endParaRPr>
          </a:p>
          <a:p>
            <a:pPr marL="0" lvl="0" indent="0" algn="l" rtl="0">
              <a:spcBef>
                <a:spcPts val="0"/>
              </a:spcBef>
              <a:spcAft>
                <a:spcPts val="0"/>
              </a:spcAft>
              <a:buNone/>
            </a:pPr>
            <a:r>
              <a:rPr lang="en">
                <a:latin typeface="Oxygen Light"/>
                <a:ea typeface="Oxygen Light"/>
                <a:cs typeface="Oxygen Light"/>
                <a:sym typeface="Oxygen Light"/>
              </a:rPr>
              <a:t>What is the tattoo she has in Australia just below her shoulder of?</a:t>
            </a:r>
            <a:endParaRPr>
              <a:latin typeface="Oxygen Light"/>
              <a:ea typeface="Oxygen Light"/>
              <a:cs typeface="Oxygen Light"/>
              <a:sym typeface="Oxygen 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71"/>
          <p:cNvSpPr txBox="1">
            <a:spLocks noGrp="1"/>
          </p:cNvSpPr>
          <p:nvPr>
            <p:ph type="title"/>
          </p:nvPr>
        </p:nvSpPr>
        <p:spPr>
          <a:xfrm>
            <a:off x="626100" y="9995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700"/>
              <a:t>Crossword</a:t>
            </a:r>
            <a:endParaRPr sz="3700"/>
          </a:p>
        </p:txBody>
      </p:sp>
      <p:pic>
        <p:nvPicPr>
          <p:cNvPr id="627" name="Google Shape;627;p71"/>
          <p:cNvPicPr preferRelativeResize="0"/>
          <p:nvPr/>
        </p:nvPicPr>
        <p:blipFill>
          <a:blip r:embed="rId3">
            <a:alphaModFix/>
          </a:blip>
          <a:stretch>
            <a:fillRect/>
          </a:stretch>
        </p:blipFill>
        <p:spPr>
          <a:xfrm>
            <a:off x="3893075" y="311350"/>
            <a:ext cx="5158000" cy="4908800"/>
          </a:xfrm>
          <a:prstGeom prst="rect">
            <a:avLst/>
          </a:prstGeom>
          <a:noFill/>
          <a:ln>
            <a:noFill/>
          </a:ln>
        </p:spPr>
      </p:pic>
      <p:sp>
        <p:nvSpPr>
          <p:cNvPr id="628" name="Google Shape;628;p71"/>
          <p:cNvSpPr txBox="1"/>
          <p:nvPr/>
        </p:nvSpPr>
        <p:spPr>
          <a:xfrm>
            <a:off x="581600" y="1463075"/>
            <a:ext cx="26535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7 Across</a:t>
            </a:r>
            <a:endParaRPr>
              <a:latin typeface="Oxygen Light"/>
              <a:ea typeface="Oxygen Light"/>
              <a:cs typeface="Oxygen Light"/>
              <a:sym typeface="Oxygen Light"/>
            </a:endParaRPr>
          </a:p>
          <a:p>
            <a:pPr marL="0" lvl="0" indent="0" algn="l" rtl="0">
              <a:spcBef>
                <a:spcPts val="0"/>
              </a:spcBef>
              <a:spcAft>
                <a:spcPts val="0"/>
              </a:spcAft>
              <a:buNone/>
            </a:pPr>
            <a:endParaRPr>
              <a:latin typeface="Oxygen Light"/>
              <a:ea typeface="Oxygen Light"/>
              <a:cs typeface="Oxygen Light"/>
              <a:sym typeface="Oxygen Light"/>
            </a:endParaRPr>
          </a:p>
          <a:p>
            <a:pPr marL="0" lvl="0" indent="0" algn="l" rtl="0">
              <a:spcBef>
                <a:spcPts val="0"/>
              </a:spcBef>
              <a:spcAft>
                <a:spcPts val="0"/>
              </a:spcAft>
              <a:buNone/>
            </a:pPr>
            <a:r>
              <a:rPr lang="en">
                <a:latin typeface="Oxygen Light"/>
                <a:ea typeface="Oxygen Light"/>
                <a:cs typeface="Oxygen Light"/>
                <a:sym typeface="Oxygen Light"/>
              </a:rPr>
              <a:t>What is the tattoo she has in Australia just below her shoulder of?</a:t>
            </a:r>
            <a:endParaRPr>
              <a:latin typeface="Oxygen Light"/>
              <a:ea typeface="Oxygen Light"/>
              <a:cs typeface="Oxygen Light"/>
              <a:sym typeface="Oxygen Light"/>
            </a:endParaRPr>
          </a:p>
        </p:txBody>
      </p:sp>
      <p:sp>
        <p:nvSpPr>
          <p:cNvPr id="629" name="Google Shape;629;p71"/>
          <p:cNvSpPr txBox="1"/>
          <p:nvPr/>
        </p:nvSpPr>
        <p:spPr>
          <a:xfrm>
            <a:off x="6737000" y="3793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M</a:t>
            </a:r>
            <a:endParaRPr>
              <a:latin typeface="Oxygen Light"/>
              <a:ea typeface="Oxygen Light"/>
              <a:cs typeface="Oxygen Light"/>
              <a:sym typeface="Oxygen Light"/>
            </a:endParaRPr>
          </a:p>
        </p:txBody>
      </p:sp>
      <p:sp>
        <p:nvSpPr>
          <p:cNvPr id="630" name="Google Shape;630;p71"/>
          <p:cNvSpPr txBox="1"/>
          <p:nvPr/>
        </p:nvSpPr>
        <p:spPr>
          <a:xfrm>
            <a:off x="6737000" y="7795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Y</a:t>
            </a:r>
            <a:endParaRPr>
              <a:latin typeface="Oxygen Light"/>
              <a:ea typeface="Oxygen Light"/>
              <a:cs typeface="Oxygen Light"/>
              <a:sym typeface="Oxygen Light"/>
            </a:endParaRPr>
          </a:p>
        </p:txBody>
      </p:sp>
      <p:sp>
        <p:nvSpPr>
          <p:cNvPr id="631" name="Google Shape;631;p71"/>
          <p:cNvSpPr txBox="1"/>
          <p:nvPr/>
        </p:nvSpPr>
        <p:spPr>
          <a:xfrm>
            <a:off x="6737000" y="14630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L</a:t>
            </a:r>
            <a:endParaRPr>
              <a:latin typeface="Oxygen Light"/>
              <a:ea typeface="Oxygen Light"/>
              <a:cs typeface="Oxygen Light"/>
              <a:sym typeface="Oxygen Light"/>
            </a:endParaRPr>
          </a:p>
        </p:txBody>
      </p:sp>
      <p:sp>
        <p:nvSpPr>
          <p:cNvPr id="632" name="Google Shape;632;p71"/>
          <p:cNvSpPr txBox="1"/>
          <p:nvPr/>
        </p:nvSpPr>
        <p:spPr>
          <a:xfrm>
            <a:off x="6737000" y="17863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633" name="Google Shape;633;p71"/>
          <p:cNvSpPr txBox="1"/>
          <p:nvPr/>
        </p:nvSpPr>
        <p:spPr>
          <a:xfrm>
            <a:off x="6737000" y="21865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F</a:t>
            </a:r>
            <a:endParaRPr>
              <a:latin typeface="Oxygen Light"/>
              <a:ea typeface="Oxygen Light"/>
              <a:cs typeface="Oxygen Light"/>
              <a:sym typeface="Oxygen Light"/>
            </a:endParaRPr>
          </a:p>
        </p:txBody>
      </p:sp>
      <p:sp>
        <p:nvSpPr>
          <p:cNvPr id="634" name="Google Shape;634;p71"/>
          <p:cNvSpPr txBox="1"/>
          <p:nvPr/>
        </p:nvSpPr>
        <p:spPr>
          <a:xfrm>
            <a:off x="6737000" y="25467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E</a:t>
            </a:r>
            <a:endParaRPr>
              <a:latin typeface="Oxygen Light"/>
              <a:ea typeface="Oxygen Light"/>
              <a:cs typeface="Oxygen Light"/>
              <a:sym typeface="Oxygen Light"/>
            </a:endParaRPr>
          </a:p>
        </p:txBody>
      </p:sp>
      <p:sp>
        <p:nvSpPr>
          <p:cNvPr id="635" name="Google Shape;635;p71"/>
          <p:cNvSpPr txBox="1"/>
          <p:nvPr/>
        </p:nvSpPr>
        <p:spPr>
          <a:xfrm>
            <a:off x="7862000" y="81105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S</a:t>
            </a:r>
            <a:endParaRPr>
              <a:latin typeface="Oxygen Light"/>
              <a:ea typeface="Oxygen Light"/>
              <a:cs typeface="Oxygen Light"/>
              <a:sym typeface="Oxygen Light"/>
            </a:endParaRPr>
          </a:p>
        </p:txBody>
      </p:sp>
      <p:sp>
        <p:nvSpPr>
          <p:cNvPr id="636" name="Google Shape;636;p71"/>
          <p:cNvSpPr txBox="1"/>
          <p:nvPr/>
        </p:nvSpPr>
        <p:spPr>
          <a:xfrm>
            <a:off x="7862000" y="10628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A</a:t>
            </a:r>
            <a:endParaRPr>
              <a:latin typeface="Oxygen Light"/>
              <a:ea typeface="Oxygen Light"/>
              <a:cs typeface="Oxygen Light"/>
              <a:sym typeface="Oxygen Light"/>
            </a:endParaRPr>
          </a:p>
        </p:txBody>
      </p:sp>
      <p:sp>
        <p:nvSpPr>
          <p:cNvPr id="637" name="Google Shape;637;p71"/>
          <p:cNvSpPr txBox="1"/>
          <p:nvPr/>
        </p:nvSpPr>
        <p:spPr>
          <a:xfrm>
            <a:off x="7887350" y="1463075"/>
            <a:ext cx="31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L</a:t>
            </a:r>
            <a:endParaRPr>
              <a:latin typeface="Oxygen Light"/>
              <a:ea typeface="Oxygen Light"/>
              <a:cs typeface="Oxygen Light"/>
              <a:sym typeface="Oxygen Light"/>
            </a:endParaRPr>
          </a:p>
        </p:txBody>
      </p:sp>
      <p:sp>
        <p:nvSpPr>
          <p:cNvPr id="638" name="Google Shape;638;p71"/>
          <p:cNvSpPr txBox="1"/>
          <p:nvPr/>
        </p:nvSpPr>
        <p:spPr>
          <a:xfrm>
            <a:off x="7887350" y="1786325"/>
            <a:ext cx="31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T</a:t>
            </a:r>
            <a:endParaRPr>
              <a:latin typeface="Oxygen Light"/>
              <a:ea typeface="Oxygen Light"/>
              <a:cs typeface="Oxygen Light"/>
              <a:sym typeface="Oxygen Light"/>
            </a:endParaRPr>
          </a:p>
        </p:txBody>
      </p:sp>
      <p:sp>
        <p:nvSpPr>
          <p:cNvPr id="639" name="Google Shape;639;p71"/>
          <p:cNvSpPr txBox="1"/>
          <p:nvPr/>
        </p:nvSpPr>
        <p:spPr>
          <a:xfrm>
            <a:off x="4901000" y="14630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J</a:t>
            </a:r>
            <a:endParaRPr>
              <a:latin typeface="Oxygen Light"/>
              <a:ea typeface="Oxygen Light"/>
              <a:cs typeface="Oxygen Light"/>
              <a:sym typeface="Oxygen Light"/>
            </a:endParaRPr>
          </a:p>
        </p:txBody>
      </p:sp>
      <p:sp>
        <p:nvSpPr>
          <p:cNvPr id="640" name="Google Shape;640;p71"/>
          <p:cNvSpPr txBox="1"/>
          <p:nvPr/>
        </p:nvSpPr>
        <p:spPr>
          <a:xfrm>
            <a:off x="4901000" y="21865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J</a:t>
            </a:r>
            <a:endParaRPr>
              <a:latin typeface="Oxygen Light"/>
              <a:ea typeface="Oxygen Light"/>
              <a:cs typeface="Oxygen Light"/>
              <a:sym typeface="Oxygen Light"/>
            </a:endParaRPr>
          </a:p>
        </p:txBody>
      </p:sp>
      <p:sp>
        <p:nvSpPr>
          <p:cNvPr id="641" name="Google Shape;641;p71"/>
          <p:cNvSpPr txBox="1"/>
          <p:nvPr/>
        </p:nvSpPr>
        <p:spPr>
          <a:xfrm>
            <a:off x="490100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O</a:t>
            </a:r>
            <a:endParaRPr>
              <a:latin typeface="Oxygen Light"/>
              <a:ea typeface="Oxygen Light"/>
              <a:cs typeface="Oxygen Light"/>
              <a:sym typeface="Oxygen Light"/>
            </a:endParaRPr>
          </a:p>
        </p:txBody>
      </p:sp>
      <p:sp>
        <p:nvSpPr>
          <p:cNvPr id="642" name="Google Shape;642;p71"/>
          <p:cNvSpPr txBox="1"/>
          <p:nvPr/>
        </p:nvSpPr>
        <p:spPr>
          <a:xfrm>
            <a:off x="4901000" y="256565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O</a:t>
            </a:r>
            <a:endParaRPr>
              <a:latin typeface="Oxygen Light"/>
              <a:ea typeface="Oxygen Light"/>
              <a:cs typeface="Oxygen Light"/>
              <a:sym typeface="Oxygen Light"/>
            </a:endParaRPr>
          </a:p>
        </p:txBody>
      </p:sp>
      <p:sp>
        <p:nvSpPr>
          <p:cNvPr id="643" name="Google Shape;643;p71"/>
          <p:cNvSpPr txBox="1"/>
          <p:nvPr/>
        </p:nvSpPr>
        <p:spPr>
          <a:xfrm>
            <a:off x="457200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P</a:t>
            </a:r>
            <a:endParaRPr>
              <a:latin typeface="Oxygen Light"/>
              <a:ea typeface="Oxygen Light"/>
              <a:cs typeface="Oxygen Light"/>
              <a:sym typeface="Oxygen Light"/>
            </a:endParaRPr>
          </a:p>
        </p:txBody>
      </p:sp>
      <p:sp>
        <p:nvSpPr>
          <p:cNvPr id="644" name="Google Shape;644;p71"/>
          <p:cNvSpPr txBox="1"/>
          <p:nvPr/>
        </p:nvSpPr>
        <p:spPr>
          <a:xfrm>
            <a:off x="526730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S</a:t>
            </a:r>
            <a:endParaRPr>
              <a:latin typeface="Oxygen Light"/>
              <a:ea typeface="Oxygen Light"/>
              <a:cs typeface="Oxygen Light"/>
              <a:sym typeface="Oxygen Light"/>
            </a:endParaRPr>
          </a:p>
        </p:txBody>
      </p:sp>
      <p:sp>
        <p:nvSpPr>
          <p:cNvPr id="645" name="Google Shape;645;p71"/>
          <p:cNvSpPr txBox="1"/>
          <p:nvPr/>
        </p:nvSpPr>
        <p:spPr>
          <a:xfrm>
            <a:off x="565450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S</a:t>
            </a:r>
            <a:endParaRPr>
              <a:latin typeface="Oxygen Light"/>
              <a:ea typeface="Oxygen Light"/>
              <a:cs typeface="Oxygen Light"/>
              <a:sym typeface="Oxygen Light"/>
            </a:endParaRPr>
          </a:p>
        </p:txBody>
      </p:sp>
      <p:sp>
        <p:nvSpPr>
          <p:cNvPr id="646" name="Google Shape;646;p71"/>
          <p:cNvSpPr txBox="1"/>
          <p:nvPr/>
        </p:nvSpPr>
        <p:spPr>
          <a:xfrm>
            <a:off x="600215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647" name="Google Shape;647;p71"/>
          <p:cNvSpPr txBox="1"/>
          <p:nvPr/>
        </p:nvSpPr>
        <p:spPr>
          <a:xfrm>
            <a:off x="6394175"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B</a:t>
            </a:r>
            <a:endParaRPr>
              <a:latin typeface="Oxygen Light"/>
              <a:ea typeface="Oxygen Light"/>
              <a:cs typeface="Oxygen Light"/>
              <a:sym typeface="Oxygen Light"/>
            </a:endParaRPr>
          </a:p>
        </p:txBody>
      </p:sp>
      <p:sp>
        <p:nvSpPr>
          <p:cNvPr id="648" name="Google Shape;648;p71"/>
          <p:cNvSpPr txBox="1"/>
          <p:nvPr/>
        </p:nvSpPr>
        <p:spPr>
          <a:xfrm>
            <a:off x="710330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L</a:t>
            </a:r>
            <a:endParaRPr>
              <a:latin typeface="Oxygen Light"/>
              <a:ea typeface="Oxygen Light"/>
              <a:cs typeface="Oxygen Light"/>
              <a:sym typeface="Oxygen Light"/>
            </a:endParaRPr>
          </a:p>
        </p:txBody>
      </p:sp>
      <p:sp>
        <p:nvSpPr>
          <p:cNvPr id="649" name="Google Shape;649;p71"/>
          <p:cNvSpPr txBox="1"/>
          <p:nvPr/>
        </p:nvSpPr>
        <p:spPr>
          <a:xfrm>
            <a:off x="747185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650" name="Google Shape;650;p71"/>
          <p:cNvSpPr txBox="1"/>
          <p:nvPr/>
        </p:nvSpPr>
        <p:spPr>
          <a:xfrm>
            <a:off x="8206700" y="185330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Y</a:t>
            </a:r>
            <a:endParaRPr>
              <a:latin typeface="Oxygen Light"/>
              <a:ea typeface="Oxygen Light"/>
              <a:cs typeface="Oxygen Light"/>
              <a:sym typeface="Oxygen Light"/>
            </a:endParaRPr>
          </a:p>
        </p:txBody>
      </p:sp>
      <p:sp>
        <p:nvSpPr>
          <p:cNvPr id="651" name="Google Shape;651;p71"/>
          <p:cNvSpPr txBox="1"/>
          <p:nvPr/>
        </p:nvSpPr>
        <p:spPr>
          <a:xfrm>
            <a:off x="7471850" y="21865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N</a:t>
            </a:r>
            <a:endParaRPr>
              <a:latin typeface="Oxygen Light"/>
              <a:ea typeface="Oxygen Light"/>
              <a:cs typeface="Oxygen Light"/>
              <a:sym typeface="Oxygen Light"/>
            </a:endParaRPr>
          </a:p>
        </p:txBody>
      </p:sp>
      <p:sp>
        <p:nvSpPr>
          <p:cNvPr id="652" name="Google Shape;652;p71"/>
          <p:cNvSpPr txBox="1"/>
          <p:nvPr/>
        </p:nvSpPr>
        <p:spPr>
          <a:xfrm>
            <a:off x="7471850" y="256565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F</a:t>
            </a:r>
            <a:endParaRPr>
              <a:latin typeface="Oxygen Light"/>
              <a:ea typeface="Oxygen Light"/>
              <a:cs typeface="Oxygen Light"/>
              <a:sym typeface="Oxygen Light"/>
            </a:endParaRPr>
          </a:p>
        </p:txBody>
      </p:sp>
      <p:sp>
        <p:nvSpPr>
          <p:cNvPr id="653" name="Google Shape;653;p71"/>
          <p:cNvSpPr txBox="1"/>
          <p:nvPr/>
        </p:nvSpPr>
        <p:spPr>
          <a:xfrm>
            <a:off x="7471850" y="296585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654" name="Google Shape;654;p71"/>
          <p:cNvSpPr txBox="1"/>
          <p:nvPr/>
        </p:nvSpPr>
        <p:spPr>
          <a:xfrm>
            <a:off x="7471850" y="32680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N</a:t>
            </a:r>
            <a:endParaRPr>
              <a:latin typeface="Oxygen Light"/>
              <a:ea typeface="Oxygen Light"/>
              <a:cs typeface="Oxygen Light"/>
              <a:sym typeface="Oxygen Light"/>
            </a:endParaRPr>
          </a:p>
        </p:txBody>
      </p:sp>
      <p:sp>
        <p:nvSpPr>
          <p:cNvPr id="655" name="Google Shape;655;p71"/>
          <p:cNvSpPr txBox="1"/>
          <p:nvPr/>
        </p:nvSpPr>
        <p:spPr>
          <a:xfrm>
            <a:off x="7471850" y="32680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656" name="Google Shape;656;p71"/>
          <p:cNvSpPr txBox="1"/>
          <p:nvPr/>
        </p:nvSpPr>
        <p:spPr>
          <a:xfrm>
            <a:off x="7497200" y="4068425"/>
            <a:ext cx="31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T</a:t>
            </a:r>
            <a:endParaRPr>
              <a:latin typeface="Oxygen Light"/>
              <a:ea typeface="Oxygen Light"/>
              <a:cs typeface="Oxygen Light"/>
              <a:sym typeface="Oxygen Light"/>
            </a:endParaRPr>
          </a:p>
        </p:txBody>
      </p:sp>
      <p:sp>
        <p:nvSpPr>
          <p:cNvPr id="657" name="Google Shape;657;p71"/>
          <p:cNvSpPr txBox="1"/>
          <p:nvPr/>
        </p:nvSpPr>
        <p:spPr>
          <a:xfrm>
            <a:off x="7446500" y="36682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658" name="Google Shape;658;p71"/>
          <p:cNvSpPr txBox="1"/>
          <p:nvPr/>
        </p:nvSpPr>
        <p:spPr>
          <a:xfrm>
            <a:off x="7471850" y="437060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E</a:t>
            </a:r>
            <a:endParaRPr>
              <a:latin typeface="Oxygen Light"/>
              <a:ea typeface="Oxygen Light"/>
              <a:cs typeface="Oxygen Light"/>
              <a:sym typeface="Oxygen Light"/>
            </a:endParaRPr>
          </a:p>
        </p:txBody>
      </p:sp>
      <p:sp>
        <p:nvSpPr>
          <p:cNvPr id="659" name="Google Shape;659;p71"/>
          <p:cNvSpPr txBox="1"/>
          <p:nvPr/>
        </p:nvSpPr>
        <p:spPr>
          <a:xfrm>
            <a:off x="6394175" y="32680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B</a:t>
            </a:r>
            <a:endParaRPr>
              <a:latin typeface="Oxygen Light"/>
              <a:ea typeface="Oxygen Light"/>
              <a:cs typeface="Oxygen Light"/>
              <a:sym typeface="Oxygen Light"/>
            </a:endParaRPr>
          </a:p>
        </p:txBody>
      </p:sp>
      <p:sp>
        <p:nvSpPr>
          <p:cNvPr id="660" name="Google Shape;660;p71"/>
          <p:cNvSpPr txBox="1"/>
          <p:nvPr/>
        </p:nvSpPr>
        <p:spPr>
          <a:xfrm>
            <a:off x="6394175" y="36682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O</a:t>
            </a:r>
            <a:endParaRPr>
              <a:latin typeface="Oxygen Light"/>
              <a:ea typeface="Oxygen Light"/>
              <a:cs typeface="Oxygen Light"/>
              <a:sym typeface="Oxygen Light"/>
            </a:endParaRPr>
          </a:p>
        </p:txBody>
      </p:sp>
      <p:sp>
        <p:nvSpPr>
          <p:cNvPr id="661" name="Google Shape;661;p71"/>
          <p:cNvSpPr txBox="1"/>
          <p:nvPr/>
        </p:nvSpPr>
        <p:spPr>
          <a:xfrm>
            <a:off x="6394175" y="410060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R</a:t>
            </a:r>
            <a:endParaRPr>
              <a:latin typeface="Oxygen Light"/>
              <a:ea typeface="Oxygen Light"/>
              <a:cs typeface="Oxygen Light"/>
              <a:sym typeface="Oxygen Light"/>
            </a:endParaRPr>
          </a:p>
        </p:txBody>
      </p:sp>
      <p:sp>
        <p:nvSpPr>
          <p:cNvPr id="662" name="Google Shape;662;p71"/>
          <p:cNvSpPr txBox="1"/>
          <p:nvPr/>
        </p:nvSpPr>
        <p:spPr>
          <a:xfrm>
            <a:off x="6394175" y="437060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E</a:t>
            </a:r>
            <a:endParaRPr>
              <a:latin typeface="Oxygen Light"/>
              <a:ea typeface="Oxygen Light"/>
              <a:cs typeface="Oxygen Light"/>
              <a:sym typeface="Oxygen Light"/>
            </a:endParaRPr>
          </a:p>
        </p:txBody>
      </p:sp>
      <p:sp>
        <p:nvSpPr>
          <p:cNvPr id="663" name="Google Shape;663;p71"/>
          <p:cNvSpPr txBox="1"/>
          <p:nvPr/>
        </p:nvSpPr>
        <p:spPr>
          <a:xfrm>
            <a:off x="6394175" y="47896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D</a:t>
            </a:r>
            <a:endParaRPr>
              <a:latin typeface="Oxygen Light"/>
              <a:ea typeface="Oxygen Light"/>
              <a:cs typeface="Oxygen Light"/>
              <a:sym typeface="Oxygen Light"/>
            </a:endParaRPr>
          </a:p>
        </p:txBody>
      </p:sp>
      <p:sp>
        <p:nvSpPr>
          <p:cNvPr id="664" name="Google Shape;664;p71"/>
          <p:cNvSpPr txBox="1"/>
          <p:nvPr/>
        </p:nvSpPr>
        <p:spPr>
          <a:xfrm>
            <a:off x="5654500" y="36682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P</a:t>
            </a:r>
            <a:endParaRPr>
              <a:latin typeface="Oxygen Light"/>
              <a:ea typeface="Oxygen Light"/>
              <a:cs typeface="Oxygen Light"/>
              <a:sym typeface="Oxygen Light"/>
            </a:endParaRPr>
          </a:p>
        </p:txBody>
      </p:sp>
      <p:sp>
        <p:nvSpPr>
          <p:cNvPr id="665" name="Google Shape;665;p71"/>
          <p:cNvSpPr txBox="1"/>
          <p:nvPr/>
        </p:nvSpPr>
        <p:spPr>
          <a:xfrm>
            <a:off x="6002150" y="36682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h</a:t>
            </a:r>
            <a:endParaRPr>
              <a:latin typeface="Oxygen Light"/>
              <a:ea typeface="Oxygen Light"/>
              <a:cs typeface="Oxygen Light"/>
              <a:sym typeface="Oxygen Light"/>
            </a:endParaRPr>
          </a:p>
        </p:txBody>
      </p:sp>
      <p:sp>
        <p:nvSpPr>
          <p:cNvPr id="666" name="Google Shape;666;p71"/>
          <p:cNvSpPr txBox="1"/>
          <p:nvPr/>
        </p:nvSpPr>
        <p:spPr>
          <a:xfrm>
            <a:off x="6724325" y="3684313"/>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E</a:t>
            </a:r>
            <a:endParaRPr>
              <a:latin typeface="Oxygen Light"/>
              <a:ea typeface="Oxygen Light"/>
              <a:cs typeface="Oxygen Light"/>
              <a:sym typeface="Oxygen Light"/>
            </a:endParaRPr>
          </a:p>
        </p:txBody>
      </p:sp>
      <p:sp>
        <p:nvSpPr>
          <p:cNvPr id="667" name="Google Shape;667;p71"/>
          <p:cNvSpPr txBox="1"/>
          <p:nvPr/>
        </p:nvSpPr>
        <p:spPr>
          <a:xfrm>
            <a:off x="7133850" y="36682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N</a:t>
            </a:r>
            <a:endParaRPr>
              <a:latin typeface="Oxygen Light"/>
              <a:ea typeface="Oxygen Light"/>
              <a:cs typeface="Oxygen Light"/>
              <a:sym typeface="Oxygen Light"/>
            </a:endParaRPr>
          </a:p>
        </p:txBody>
      </p:sp>
      <p:sp>
        <p:nvSpPr>
          <p:cNvPr id="668" name="Google Shape;668;p71"/>
          <p:cNvSpPr txBox="1"/>
          <p:nvPr/>
        </p:nvSpPr>
        <p:spPr>
          <a:xfrm>
            <a:off x="7873525" y="3668225"/>
            <a:ext cx="31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X</a:t>
            </a:r>
            <a:endParaRPr>
              <a:latin typeface="Oxygen Light"/>
              <a:ea typeface="Oxygen Light"/>
              <a:cs typeface="Oxygen Light"/>
              <a:sym typeface="Oxygen 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72"/>
          <p:cNvSpPr txBox="1">
            <a:spLocks noGrp="1"/>
          </p:cNvSpPr>
          <p:nvPr>
            <p:ph type="title"/>
          </p:nvPr>
        </p:nvSpPr>
        <p:spPr>
          <a:xfrm>
            <a:off x="626100" y="9995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700"/>
              <a:t>Crossword</a:t>
            </a:r>
            <a:endParaRPr sz="3700"/>
          </a:p>
        </p:txBody>
      </p:sp>
      <p:pic>
        <p:nvPicPr>
          <p:cNvPr id="674" name="Google Shape;674;p72"/>
          <p:cNvPicPr preferRelativeResize="0"/>
          <p:nvPr/>
        </p:nvPicPr>
        <p:blipFill>
          <a:blip r:embed="rId3">
            <a:alphaModFix/>
          </a:blip>
          <a:stretch>
            <a:fillRect/>
          </a:stretch>
        </p:blipFill>
        <p:spPr>
          <a:xfrm>
            <a:off x="3893075" y="311350"/>
            <a:ext cx="5158000" cy="4908800"/>
          </a:xfrm>
          <a:prstGeom prst="rect">
            <a:avLst/>
          </a:prstGeom>
          <a:noFill/>
          <a:ln>
            <a:noFill/>
          </a:ln>
        </p:spPr>
      </p:pic>
      <p:sp>
        <p:nvSpPr>
          <p:cNvPr id="675" name="Google Shape;675;p72"/>
          <p:cNvSpPr txBox="1"/>
          <p:nvPr/>
        </p:nvSpPr>
        <p:spPr>
          <a:xfrm>
            <a:off x="6737000" y="3793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M</a:t>
            </a:r>
            <a:endParaRPr>
              <a:latin typeface="Oxygen Light"/>
              <a:ea typeface="Oxygen Light"/>
              <a:cs typeface="Oxygen Light"/>
              <a:sym typeface="Oxygen Light"/>
            </a:endParaRPr>
          </a:p>
        </p:txBody>
      </p:sp>
      <p:sp>
        <p:nvSpPr>
          <p:cNvPr id="676" name="Google Shape;676;p72"/>
          <p:cNvSpPr txBox="1"/>
          <p:nvPr/>
        </p:nvSpPr>
        <p:spPr>
          <a:xfrm>
            <a:off x="6737000" y="7795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Y</a:t>
            </a:r>
            <a:endParaRPr>
              <a:latin typeface="Oxygen Light"/>
              <a:ea typeface="Oxygen Light"/>
              <a:cs typeface="Oxygen Light"/>
              <a:sym typeface="Oxygen Light"/>
            </a:endParaRPr>
          </a:p>
        </p:txBody>
      </p:sp>
      <p:sp>
        <p:nvSpPr>
          <p:cNvPr id="677" name="Google Shape;677;p72"/>
          <p:cNvSpPr txBox="1"/>
          <p:nvPr/>
        </p:nvSpPr>
        <p:spPr>
          <a:xfrm>
            <a:off x="6737000" y="14630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L</a:t>
            </a:r>
            <a:endParaRPr>
              <a:latin typeface="Oxygen Light"/>
              <a:ea typeface="Oxygen Light"/>
              <a:cs typeface="Oxygen Light"/>
              <a:sym typeface="Oxygen Light"/>
            </a:endParaRPr>
          </a:p>
        </p:txBody>
      </p:sp>
      <p:sp>
        <p:nvSpPr>
          <p:cNvPr id="678" name="Google Shape;678;p72"/>
          <p:cNvSpPr txBox="1"/>
          <p:nvPr/>
        </p:nvSpPr>
        <p:spPr>
          <a:xfrm>
            <a:off x="6737000" y="17863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679" name="Google Shape;679;p72"/>
          <p:cNvSpPr txBox="1"/>
          <p:nvPr/>
        </p:nvSpPr>
        <p:spPr>
          <a:xfrm>
            <a:off x="6737000" y="21865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F</a:t>
            </a:r>
            <a:endParaRPr>
              <a:latin typeface="Oxygen Light"/>
              <a:ea typeface="Oxygen Light"/>
              <a:cs typeface="Oxygen Light"/>
              <a:sym typeface="Oxygen Light"/>
            </a:endParaRPr>
          </a:p>
        </p:txBody>
      </p:sp>
      <p:sp>
        <p:nvSpPr>
          <p:cNvPr id="680" name="Google Shape;680;p72"/>
          <p:cNvSpPr txBox="1"/>
          <p:nvPr/>
        </p:nvSpPr>
        <p:spPr>
          <a:xfrm>
            <a:off x="6737000" y="25467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E</a:t>
            </a:r>
            <a:endParaRPr>
              <a:latin typeface="Oxygen Light"/>
              <a:ea typeface="Oxygen Light"/>
              <a:cs typeface="Oxygen Light"/>
              <a:sym typeface="Oxygen Light"/>
            </a:endParaRPr>
          </a:p>
        </p:txBody>
      </p:sp>
      <p:sp>
        <p:nvSpPr>
          <p:cNvPr id="681" name="Google Shape;681;p72"/>
          <p:cNvSpPr txBox="1"/>
          <p:nvPr/>
        </p:nvSpPr>
        <p:spPr>
          <a:xfrm>
            <a:off x="7862000" y="81105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S</a:t>
            </a:r>
            <a:endParaRPr>
              <a:latin typeface="Oxygen Light"/>
              <a:ea typeface="Oxygen Light"/>
              <a:cs typeface="Oxygen Light"/>
              <a:sym typeface="Oxygen Light"/>
            </a:endParaRPr>
          </a:p>
        </p:txBody>
      </p:sp>
      <p:sp>
        <p:nvSpPr>
          <p:cNvPr id="682" name="Google Shape;682;p72"/>
          <p:cNvSpPr txBox="1"/>
          <p:nvPr/>
        </p:nvSpPr>
        <p:spPr>
          <a:xfrm>
            <a:off x="7862000" y="10628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A</a:t>
            </a:r>
            <a:endParaRPr>
              <a:latin typeface="Oxygen Light"/>
              <a:ea typeface="Oxygen Light"/>
              <a:cs typeface="Oxygen Light"/>
              <a:sym typeface="Oxygen Light"/>
            </a:endParaRPr>
          </a:p>
        </p:txBody>
      </p:sp>
      <p:sp>
        <p:nvSpPr>
          <p:cNvPr id="683" name="Google Shape;683;p72"/>
          <p:cNvSpPr txBox="1"/>
          <p:nvPr/>
        </p:nvSpPr>
        <p:spPr>
          <a:xfrm>
            <a:off x="7887350" y="1463075"/>
            <a:ext cx="31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L</a:t>
            </a:r>
            <a:endParaRPr>
              <a:latin typeface="Oxygen Light"/>
              <a:ea typeface="Oxygen Light"/>
              <a:cs typeface="Oxygen Light"/>
              <a:sym typeface="Oxygen Light"/>
            </a:endParaRPr>
          </a:p>
        </p:txBody>
      </p:sp>
      <p:sp>
        <p:nvSpPr>
          <p:cNvPr id="684" name="Google Shape;684;p72"/>
          <p:cNvSpPr txBox="1"/>
          <p:nvPr/>
        </p:nvSpPr>
        <p:spPr>
          <a:xfrm>
            <a:off x="7887350" y="1786325"/>
            <a:ext cx="31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T</a:t>
            </a:r>
            <a:endParaRPr>
              <a:latin typeface="Oxygen Light"/>
              <a:ea typeface="Oxygen Light"/>
              <a:cs typeface="Oxygen Light"/>
              <a:sym typeface="Oxygen Light"/>
            </a:endParaRPr>
          </a:p>
        </p:txBody>
      </p:sp>
      <p:sp>
        <p:nvSpPr>
          <p:cNvPr id="685" name="Google Shape;685;p72"/>
          <p:cNvSpPr txBox="1"/>
          <p:nvPr/>
        </p:nvSpPr>
        <p:spPr>
          <a:xfrm>
            <a:off x="4901000" y="14630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J</a:t>
            </a:r>
            <a:endParaRPr>
              <a:latin typeface="Oxygen Light"/>
              <a:ea typeface="Oxygen Light"/>
              <a:cs typeface="Oxygen Light"/>
              <a:sym typeface="Oxygen Light"/>
            </a:endParaRPr>
          </a:p>
        </p:txBody>
      </p:sp>
      <p:sp>
        <p:nvSpPr>
          <p:cNvPr id="686" name="Google Shape;686;p72"/>
          <p:cNvSpPr txBox="1"/>
          <p:nvPr/>
        </p:nvSpPr>
        <p:spPr>
          <a:xfrm>
            <a:off x="4901000" y="21865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J</a:t>
            </a:r>
            <a:endParaRPr>
              <a:latin typeface="Oxygen Light"/>
              <a:ea typeface="Oxygen Light"/>
              <a:cs typeface="Oxygen Light"/>
              <a:sym typeface="Oxygen Light"/>
            </a:endParaRPr>
          </a:p>
        </p:txBody>
      </p:sp>
      <p:sp>
        <p:nvSpPr>
          <p:cNvPr id="687" name="Google Shape;687;p72"/>
          <p:cNvSpPr txBox="1"/>
          <p:nvPr/>
        </p:nvSpPr>
        <p:spPr>
          <a:xfrm>
            <a:off x="490100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O</a:t>
            </a:r>
            <a:endParaRPr>
              <a:latin typeface="Oxygen Light"/>
              <a:ea typeface="Oxygen Light"/>
              <a:cs typeface="Oxygen Light"/>
              <a:sym typeface="Oxygen Light"/>
            </a:endParaRPr>
          </a:p>
        </p:txBody>
      </p:sp>
      <p:sp>
        <p:nvSpPr>
          <p:cNvPr id="688" name="Google Shape;688;p72"/>
          <p:cNvSpPr txBox="1"/>
          <p:nvPr/>
        </p:nvSpPr>
        <p:spPr>
          <a:xfrm>
            <a:off x="4901000" y="256565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O</a:t>
            </a:r>
            <a:endParaRPr>
              <a:latin typeface="Oxygen Light"/>
              <a:ea typeface="Oxygen Light"/>
              <a:cs typeface="Oxygen Light"/>
              <a:sym typeface="Oxygen Light"/>
            </a:endParaRPr>
          </a:p>
        </p:txBody>
      </p:sp>
      <p:sp>
        <p:nvSpPr>
          <p:cNvPr id="689" name="Google Shape;689;p72"/>
          <p:cNvSpPr txBox="1"/>
          <p:nvPr/>
        </p:nvSpPr>
        <p:spPr>
          <a:xfrm>
            <a:off x="457200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P</a:t>
            </a:r>
            <a:endParaRPr>
              <a:latin typeface="Oxygen Light"/>
              <a:ea typeface="Oxygen Light"/>
              <a:cs typeface="Oxygen Light"/>
              <a:sym typeface="Oxygen Light"/>
            </a:endParaRPr>
          </a:p>
        </p:txBody>
      </p:sp>
      <p:sp>
        <p:nvSpPr>
          <p:cNvPr id="690" name="Google Shape;690;p72"/>
          <p:cNvSpPr txBox="1"/>
          <p:nvPr/>
        </p:nvSpPr>
        <p:spPr>
          <a:xfrm>
            <a:off x="526730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S</a:t>
            </a:r>
            <a:endParaRPr>
              <a:latin typeface="Oxygen Light"/>
              <a:ea typeface="Oxygen Light"/>
              <a:cs typeface="Oxygen Light"/>
              <a:sym typeface="Oxygen Light"/>
            </a:endParaRPr>
          </a:p>
        </p:txBody>
      </p:sp>
      <p:sp>
        <p:nvSpPr>
          <p:cNvPr id="691" name="Google Shape;691;p72"/>
          <p:cNvSpPr txBox="1"/>
          <p:nvPr/>
        </p:nvSpPr>
        <p:spPr>
          <a:xfrm>
            <a:off x="565450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S</a:t>
            </a:r>
            <a:endParaRPr>
              <a:latin typeface="Oxygen Light"/>
              <a:ea typeface="Oxygen Light"/>
              <a:cs typeface="Oxygen Light"/>
              <a:sym typeface="Oxygen Light"/>
            </a:endParaRPr>
          </a:p>
        </p:txBody>
      </p:sp>
      <p:sp>
        <p:nvSpPr>
          <p:cNvPr id="692" name="Google Shape;692;p72"/>
          <p:cNvSpPr txBox="1"/>
          <p:nvPr/>
        </p:nvSpPr>
        <p:spPr>
          <a:xfrm>
            <a:off x="600215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693" name="Google Shape;693;p72"/>
          <p:cNvSpPr txBox="1"/>
          <p:nvPr/>
        </p:nvSpPr>
        <p:spPr>
          <a:xfrm>
            <a:off x="6394175"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B</a:t>
            </a:r>
            <a:endParaRPr>
              <a:latin typeface="Oxygen Light"/>
              <a:ea typeface="Oxygen Light"/>
              <a:cs typeface="Oxygen Light"/>
              <a:sym typeface="Oxygen Light"/>
            </a:endParaRPr>
          </a:p>
        </p:txBody>
      </p:sp>
      <p:sp>
        <p:nvSpPr>
          <p:cNvPr id="694" name="Google Shape;694;p72"/>
          <p:cNvSpPr txBox="1"/>
          <p:nvPr/>
        </p:nvSpPr>
        <p:spPr>
          <a:xfrm>
            <a:off x="710330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L</a:t>
            </a:r>
            <a:endParaRPr>
              <a:latin typeface="Oxygen Light"/>
              <a:ea typeface="Oxygen Light"/>
              <a:cs typeface="Oxygen Light"/>
              <a:sym typeface="Oxygen Light"/>
            </a:endParaRPr>
          </a:p>
        </p:txBody>
      </p:sp>
      <p:sp>
        <p:nvSpPr>
          <p:cNvPr id="695" name="Google Shape;695;p72"/>
          <p:cNvSpPr txBox="1"/>
          <p:nvPr/>
        </p:nvSpPr>
        <p:spPr>
          <a:xfrm>
            <a:off x="747185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696" name="Google Shape;696;p72"/>
          <p:cNvSpPr txBox="1"/>
          <p:nvPr/>
        </p:nvSpPr>
        <p:spPr>
          <a:xfrm>
            <a:off x="8206700" y="185330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Y</a:t>
            </a:r>
            <a:endParaRPr>
              <a:latin typeface="Oxygen Light"/>
              <a:ea typeface="Oxygen Light"/>
              <a:cs typeface="Oxygen Light"/>
              <a:sym typeface="Oxygen Light"/>
            </a:endParaRPr>
          </a:p>
        </p:txBody>
      </p:sp>
      <p:sp>
        <p:nvSpPr>
          <p:cNvPr id="697" name="Google Shape;697;p72"/>
          <p:cNvSpPr txBox="1"/>
          <p:nvPr/>
        </p:nvSpPr>
        <p:spPr>
          <a:xfrm>
            <a:off x="7471850" y="21865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N</a:t>
            </a:r>
            <a:endParaRPr>
              <a:latin typeface="Oxygen Light"/>
              <a:ea typeface="Oxygen Light"/>
              <a:cs typeface="Oxygen Light"/>
              <a:sym typeface="Oxygen Light"/>
            </a:endParaRPr>
          </a:p>
        </p:txBody>
      </p:sp>
      <p:sp>
        <p:nvSpPr>
          <p:cNvPr id="698" name="Google Shape;698;p72"/>
          <p:cNvSpPr txBox="1"/>
          <p:nvPr/>
        </p:nvSpPr>
        <p:spPr>
          <a:xfrm>
            <a:off x="7471850" y="256565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F</a:t>
            </a:r>
            <a:endParaRPr>
              <a:latin typeface="Oxygen Light"/>
              <a:ea typeface="Oxygen Light"/>
              <a:cs typeface="Oxygen Light"/>
              <a:sym typeface="Oxygen Light"/>
            </a:endParaRPr>
          </a:p>
        </p:txBody>
      </p:sp>
      <p:sp>
        <p:nvSpPr>
          <p:cNvPr id="699" name="Google Shape;699;p72"/>
          <p:cNvSpPr txBox="1"/>
          <p:nvPr/>
        </p:nvSpPr>
        <p:spPr>
          <a:xfrm>
            <a:off x="7471850" y="296585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700" name="Google Shape;700;p72"/>
          <p:cNvSpPr txBox="1"/>
          <p:nvPr/>
        </p:nvSpPr>
        <p:spPr>
          <a:xfrm>
            <a:off x="7471850" y="32680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N</a:t>
            </a:r>
            <a:endParaRPr>
              <a:latin typeface="Oxygen Light"/>
              <a:ea typeface="Oxygen Light"/>
              <a:cs typeface="Oxygen Light"/>
              <a:sym typeface="Oxygen Light"/>
            </a:endParaRPr>
          </a:p>
        </p:txBody>
      </p:sp>
      <p:sp>
        <p:nvSpPr>
          <p:cNvPr id="701" name="Google Shape;701;p72"/>
          <p:cNvSpPr txBox="1"/>
          <p:nvPr/>
        </p:nvSpPr>
        <p:spPr>
          <a:xfrm>
            <a:off x="7471850" y="32680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702" name="Google Shape;702;p72"/>
          <p:cNvSpPr txBox="1"/>
          <p:nvPr/>
        </p:nvSpPr>
        <p:spPr>
          <a:xfrm>
            <a:off x="7497200" y="4068425"/>
            <a:ext cx="31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T</a:t>
            </a:r>
            <a:endParaRPr>
              <a:latin typeface="Oxygen Light"/>
              <a:ea typeface="Oxygen Light"/>
              <a:cs typeface="Oxygen Light"/>
              <a:sym typeface="Oxygen Light"/>
            </a:endParaRPr>
          </a:p>
        </p:txBody>
      </p:sp>
      <p:sp>
        <p:nvSpPr>
          <p:cNvPr id="703" name="Google Shape;703;p72"/>
          <p:cNvSpPr txBox="1"/>
          <p:nvPr/>
        </p:nvSpPr>
        <p:spPr>
          <a:xfrm>
            <a:off x="7446500" y="36682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704" name="Google Shape;704;p72"/>
          <p:cNvSpPr txBox="1"/>
          <p:nvPr/>
        </p:nvSpPr>
        <p:spPr>
          <a:xfrm>
            <a:off x="7471850" y="437060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E</a:t>
            </a:r>
            <a:endParaRPr>
              <a:latin typeface="Oxygen Light"/>
              <a:ea typeface="Oxygen Light"/>
              <a:cs typeface="Oxygen Light"/>
              <a:sym typeface="Oxygen Light"/>
            </a:endParaRPr>
          </a:p>
        </p:txBody>
      </p:sp>
      <p:sp>
        <p:nvSpPr>
          <p:cNvPr id="705" name="Google Shape;705;p72"/>
          <p:cNvSpPr txBox="1"/>
          <p:nvPr/>
        </p:nvSpPr>
        <p:spPr>
          <a:xfrm>
            <a:off x="6394175" y="32680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B</a:t>
            </a:r>
            <a:endParaRPr>
              <a:latin typeface="Oxygen Light"/>
              <a:ea typeface="Oxygen Light"/>
              <a:cs typeface="Oxygen Light"/>
              <a:sym typeface="Oxygen Light"/>
            </a:endParaRPr>
          </a:p>
        </p:txBody>
      </p:sp>
      <p:sp>
        <p:nvSpPr>
          <p:cNvPr id="706" name="Google Shape;706;p72"/>
          <p:cNvSpPr txBox="1"/>
          <p:nvPr/>
        </p:nvSpPr>
        <p:spPr>
          <a:xfrm>
            <a:off x="6394175" y="36682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O</a:t>
            </a:r>
            <a:endParaRPr>
              <a:latin typeface="Oxygen Light"/>
              <a:ea typeface="Oxygen Light"/>
              <a:cs typeface="Oxygen Light"/>
              <a:sym typeface="Oxygen Light"/>
            </a:endParaRPr>
          </a:p>
        </p:txBody>
      </p:sp>
      <p:sp>
        <p:nvSpPr>
          <p:cNvPr id="707" name="Google Shape;707;p72"/>
          <p:cNvSpPr txBox="1"/>
          <p:nvPr/>
        </p:nvSpPr>
        <p:spPr>
          <a:xfrm>
            <a:off x="6394175" y="410060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R</a:t>
            </a:r>
            <a:endParaRPr>
              <a:latin typeface="Oxygen Light"/>
              <a:ea typeface="Oxygen Light"/>
              <a:cs typeface="Oxygen Light"/>
              <a:sym typeface="Oxygen Light"/>
            </a:endParaRPr>
          </a:p>
        </p:txBody>
      </p:sp>
      <p:sp>
        <p:nvSpPr>
          <p:cNvPr id="708" name="Google Shape;708;p72"/>
          <p:cNvSpPr txBox="1"/>
          <p:nvPr/>
        </p:nvSpPr>
        <p:spPr>
          <a:xfrm>
            <a:off x="6394175" y="437060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E</a:t>
            </a:r>
            <a:endParaRPr>
              <a:latin typeface="Oxygen Light"/>
              <a:ea typeface="Oxygen Light"/>
              <a:cs typeface="Oxygen Light"/>
              <a:sym typeface="Oxygen Light"/>
            </a:endParaRPr>
          </a:p>
        </p:txBody>
      </p:sp>
      <p:sp>
        <p:nvSpPr>
          <p:cNvPr id="709" name="Google Shape;709;p72"/>
          <p:cNvSpPr txBox="1"/>
          <p:nvPr/>
        </p:nvSpPr>
        <p:spPr>
          <a:xfrm>
            <a:off x="6394175" y="47896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D</a:t>
            </a:r>
            <a:endParaRPr>
              <a:latin typeface="Oxygen Light"/>
              <a:ea typeface="Oxygen Light"/>
              <a:cs typeface="Oxygen Light"/>
              <a:sym typeface="Oxygen Light"/>
            </a:endParaRPr>
          </a:p>
        </p:txBody>
      </p:sp>
      <p:sp>
        <p:nvSpPr>
          <p:cNvPr id="710" name="Google Shape;710;p72"/>
          <p:cNvSpPr txBox="1"/>
          <p:nvPr/>
        </p:nvSpPr>
        <p:spPr>
          <a:xfrm>
            <a:off x="5654500" y="36682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P</a:t>
            </a:r>
            <a:endParaRPr>
              <a:latin typeface="Oxygen Light"/>
              <a:ea typeface="Oxygen Light"/>
              <a:cs typeface="Oxygen Light"/>
              <a:sym typeface="Oxygen Light"/>
            </a:endParaRPr>
          </a:p>
        </p:txBody>
      </p:sp>
      <p:sp>
        <p:nvSpPr>
          <p:cNvPr id="711" name="Google Shape;711;p72"/>
          <p:cNvSpPr txBox="1"/>
          <p:nvPr/>
        </p:nvSpPr>
        <p:spPr>
          <a:xfrm>
            <a:off x="6002150" y="36682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h</a:t>
            </a:r>
            <a:endParaRPr>
              <a:latin typeface="Oxygen Light"/>
              <a:ea typeface="Oxygen Light"/>
              <a:cs typeface="Oxygen Light"/>
              <a:sym typeface="Oxygen Light"/>
            </a:endParaRPr>
          </a:p>
        </p:txBody>
      </p:sp>
      <p:sp>
        <p:nvSpPr>
          <p:cNvPr id="712" name="Google Shape;712;p72"/>
          <p:cNvSpPr txBox="1"/>
          <p:nvPr/>
        </p:nvSpPr>
        <p:spPr>
          <a:xfrm>
            <a:off x="6724325" y="3684313"/>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E</a:t>
            </a:r>
            <a:endParaRPr>
              <a:latin typeface="Oxygen Light"/>
              <a:ea typeface="Oxygen Light"/>
              <a:cs typeface="Oxygen Light"/>
              <a:sym typeface="Oxygen Light"/>
            </a:endParaRPr>
          </a:p>
        </p:txBody>
      </p:sp>
      <p:sp>
        <p:nvSpPr>
          <p:cNvPr id="713" name="Google Shape;713;p72"/>
          <p:cNvSpPr txBox="1"/>
          <p:nvPr/>
        </p:nvSpPr>
        <p:spPr>
          <a:xfrm>
            <a:off x="7133850" y="36682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N</a:t>
            </a:r>
            <a:endParaRPr>
              <a:latin typeface="Oxygen Light"/>
              <a:ea typeface="Oxygen Light"/>
              <a:cs typeface="Oxygen Light"/>
              <a:sym typeface="Oxygen Light"/>
            </a:endParaRPr>
          </a:p>
        </p:txBody>
      </p:sp>
      <p:sp>
        <p:nvSpPr>
          <p:cNvPr id="714" name="Google Shape;714;p72"/>
          <p:cNvSpPr txBox="1"/>
          <p:nvPr/>
        </p:nvSpPr>
        <p:spPr>
          <a:xfrm>
            <a:off x="7873525" y="3668225"/>
            <a:ext cx="31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X</a:t>
            </a:r>
            <a:endParaRPr>
              <a:latin typeface="Oxygen Light"/>
              <a:ea typeface="Oxygen Light"/>
              <a:cs typeface="Oxygen Light"/>
              <a:sym typeface="Oxygen Light"/>
            </a:endParaRPr>
          </a:p>
        </p:txBody>
      </p:sp>
      <p:sp>
        <p:nvSpPr>
          <p:cNvPr id="715" name="Google Shape;715;p72"/>
          <p:cNvSpPr txBox="1"/>
          <p:nvPr/>
        </p:nvSpPr>
        <p:spPr>
          <a:xfrm>
            <a:off x="581600" y="1463075"/>
            <a:ext cx="26535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8 Across</a:t>
            </a:r>
            <a:endParaRPr>
              <a:latin typeface="Oxygen Light"/>
              <a:ea typeface="Oxygen Light"/>
              <a:cs typeface="Oxygen Light"/>
              <a:sym typeface="Oxygen Light"/>
            </a:endParaRPr>
          </a:p>
          <a:p>
            <a:pPr marL="0" lvl="0" indent="0" algn="l" rtl="0">
              <a:spcBef>
                <a:spcPts val="0"/>
              </a:spcBef>
              <a:spcAft>
                <a:spcPts val="0"/>
              </a:spcAft>
              <a:buNone/>
            </a:pPr>
            <a:endParaRPr>
              <a:latin typeface="Oxygen Light"/>
              <a:ea typeface="Oxygen Light"/>
              <a:cs typeface="Oxygen Light"/>
              <a:sym typeface="Oxygen Light"/>
            </a:endParaRPr>
          </a:p>
          <a:p>
            <a:pPr marL="0" lvl="0" indent="0" algn="l" rtl="0">
              <a:spcBef>
                <a:spcPts val="0"/>
              </a:spcBef>
              <a:spcAft>
                <a:spcPts val="0"/>
              </a:spcAft>
              <a:buNone/>
            </a:pPr>
            <a:r>
              <a:rPr lang="en">
                <a:latin typeface="Oxygen Light"/>
                <a:ea typeface="Oxygen Light"/>
                <a:cs typeface="Oxygen Light"/>
                <a:sym typeface="Oxygen Light"/>
              </a:rPr>
              <a:t>Where Nora works selling tickets</a:t>
            </a:r>
            <a:endParaRPr>
              <a:latin typeface="Oxygen Light"/>
              <a:ea typeface="Oxygen Light"/>
              <a:cs typeface="Oxygen Light"/>
              <a:sym typeface="Oxygen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6"/>
          <p:cNvSpPr txBox="1">
            <a:spLocks noGrp="1"/>
          </p:cNvSpPr>
          <p:nvPr>
            <p:ph type="title"/>
          </p:nvPr>
        </p:nvSpPr>
        <p:spPr>
          <a:xfrm>
            <a:off x="925100" y="2571750"/>
            <a:ext cx="4745100" cy="841800"/>
          </a:xfrm>
          <a:prstGeom prst="rect">
            <a:avLst/>
          </a:prstGeom>
        </p:spPr>
        <p:txBody>
          <a:bodyPr spcFirstLastPara="1" wrap="square" lIns="91425" tIns="91425" rIns="91425" bIns="91425" anchor="ctr" anchorCtr="0">
            <a:noAutofit/>
          </a:bodyPr>
          <a:lstStyle/>
          <a:p>
            <a:pPr marL="457200" lvl="0" indent="-393700" algn="l" rtl="0">
              <a:spcBef>
                <a:spcPts val="0"/>
              </a:spcBef>
              <a:spcAft>
                <a:spcPts val="0"/>
              </a:spcAft>
              <a:buSzPts val="2600"/>
              <a:buAutoNum type="arabicPeriod"/>
            </a:pPr>
            <a:r>
              <a:rPr lang="en" sz="3500"/>
              <a:t>Character List</a:t>
            </a:r>
            <a:endParaRPr sz="3500"/>
          </a:p>
          <a:p>
            <a:pPr marL="457200" lvl="0" indent="-393700" algn="l" rtl="0">
              <a:spcBef>
                <a:spcPts val="0"/>
              </a:spcBef>
              <a:spcAft>
                <a:spcPts val="0"/>
              </a:spcAft>
              <a:buSzPts val="2600"/>
              <a:buAutoNum type="arabicPeriod"/>
            </a:pPr>
            <a:r>
              <a:rPr lang="en" sz="3500"/>
              <a:t>Chapter Summaries</a:t>
            </a:r>
            <a:endParaRPr sz="3500"/>
          </a:p>
          <a:p>
            <a:pPr marL="457200" lvl="0" indent="-393700" algn="l" rtl="0">
              <a:spcBef>
                <a:spcPts val="0"/>
              </a:spcBef>
              <a:spcAft>
                <a:spcPts val="0"/>
              </a:spcAft>
              <a:buSzPts val="2600"/>
              <a:buAutoNum type="arabicPeriod"/>
            </a:pPr>
            <a:r>
              <a:rPr lang="en" sz="3500"/>
              <a:t>Discussion Questions</a:t>
            </a:r>
            <a:endParaRPr sz="3500"/>
          </a:p>
          <a:p>
            <a:pPr marL="457200" lvl="0" indent="-393700" algn="l" rtl="0">
              <a:spcBef>
                <a:spcPts val="0"/>
              </a:spcBef>
              <a:spcAft>
                <a:spcPts val="0"/>
              </a:spcAft>
              <a:buSzPts val="2600"/>
              <a:buAutoNum type="arabicPeriod"/>
            </a:pPr>
            <a:r>
              <a:rPr lang="en" sz="3500"/>
              <a:t>Crossword</a:t>
            </a:r>
            <a:endParaRPr sz="3500"/>
          </a:p>
          <a:p>
            <a:pPr marL="457200" lvl="0" indent="-393700" algn="l" rtl="0">
              <a:spcBef>
                <a:spcPts val="0"/>
              </a:spcBef>
              <a:spcAft>
                <a:spcPts val="0"/>
              </a:spcAft>
              <a:buSzPts val="2600"/>
              <a:buAutoNum type="arabicPeriod"/>
            </a:pPr>
            <a:r>
              <a:rPr lang="en" sz="3500"/>
              <a:t>Would you rather</a:t>
            </a:r>
            <a:endParaRPr sz="3500"/>
          </a:p>
          <a:p>
            <a:pPr marL="457200" lvl="0" indent="-393700" algn="l" rtl="0">
              <a:spcBef>
                <a:spcPts val="0"/>
              </a:spcBef>
              <a:spcAft>
                <a:spcPts val="0"/>
              </a:spcAft>
              <a:buSzPts val="2600"/>
              <a:buAutoNum type="arabicPeriod"/>
            </a:pPr>
            <a:r>
              <a:rPr lang="en" sz="3500"/>
              <a:t>Homework</a:t>
            </a:r>
            <a:endParaRPr sz="3500"/>
          </a:p>
        </p:txBody>
      </p:sp>
      <p:sp>
        <p:nvSpPr>
          <p:cNvPr id="221" name="Google Shape;221;p46"/>
          <p:cNvSpPr txBox="1">
            <a:spLocks noGrp="1"/>
          </p:cNvSpPr>
          <p:nvPr>
            <p:ph type="title" idx="2"/>
          </p:nvPr>
        </p:nvSpPr>
        <p:spPr>
          <a:xfrm>
            <a:off x="428700" y="75225"/>
            <a:ext cx="4143300" cy="1265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Schedule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73"/>
          <p:cNvSpPr txBox="1">
            <a:spLocks noGrp="1"/>
          </p:cNvSpPr>
          <p:nvPr>
            <p:ph type="title"/>
          </p:nvPr>
        </p:nvSpPr>
        <p:spPr>
          <a:xfrm>
            <a:off x="626100" y="9995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700"/>
              <a:t>Crossword</a:t>
            </a:r>
            <a:endParaRPr sz="3700"/>
          </a:p>
        </p:txBody>
      </p:sp>
      <p:pic>
        <p:nvPicPr>
          <p:cNvPr id="721" name="Google Shape;721;p73"/>
          <p:cNvPicPr preferRelativeResize="0"/>
          <p:nvPr/>
        </p:nvPicPr>
        <p:blipFill>
          <a:blip r:embed="rId3">
            <a:alphaModFix/>
          </a:blip>
          <a:stretch>
            <a:fillRect/>
          </a:stretch>
        </p:blipFill>
        <p:spPr>
          <a:xfrm>
            <a:off x="3893075" y="311350"/>
            <a:ext cx="5158000" cy="4908800"/>
          </a:xfrm>
          <a:prstGeom prst="rect">
            <a:avLst/>
          </a:prstGeom>
          <a:noFill/>
          <a:ln>
            <a:noFill/>
          </a:ln>
        </p:spPr>
      </p:pic>
      <p:sp>
        <p:nvSpPr>
          <p:cNvPr id="722" name="Google Shape;722;p73"/>
          <p:cNvSpPr txBox="1"/>
          <p:nvPr/>
        </p:nvSpPr>
        <p:spPr>
          <a:xfrm>
            <a:off x="581600" y="1463075"/>
            <a:ext cx="26535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8 Across</a:t>
            </a:r>
            <a:endParaRPr>
              <a:latin typeface="Oxygen Light"/>
              <a:ea typeface="Oxygen Light"/>
              <a:cs typeface="Oxygen Light"/>
              <a:sym typeface="Oxygen Light"/>
            </a:endParaRPr>
          </a:p>
          <a:p>
            <a:pPr marL="0" lvl="0" indent="0" algn="l" rtl="0">
              <a:spcBef>
                <a:spcPts val="0"/>
              </a:spcBef>
              <a:spcAft>
                <a:spcPts val="0"/>
              </a:spcAft>
              <a:buNone/>
            </a:pPr>
            <a:endParaRPr>
              <a:latin typeface="Oxygen Light"/>
              <a:ea typeface="Oxygen Light"/>
              <a:cs typeface="Oxygen Light"/>
              <a:sym typeface="Oxygen Light"/>
            </a:endParaRPr>
          </a:p>
          <a:p>
            <a:pPr marL="0" lvl="0" indent="0" algn="l" rtl="0">
              <a:spcBef>
                <a:spcPts val="0"/>
              </a:spcBef>
              <a:spcAft>
                <a:spcPts val="0"/>
              </a:spcAft>
              <a:buNone/>
            </a:pPr>
            <a:r>
              <a:rPr lang="en">
                <a:latin typeface="Oxygen Light"/>
                <a:ea typeface="Oxygen Light"/>
                <a:cs typeface="Oxygen Light"/>
                <a:sym typeface="Oxygen Light"/>
              </a:rPr>
              <a:t>Where Nora works selling tickets</a:t>
            </a:r>
            <a:endParaRPr>
              <a:latin typeface="Oxygen Light"/>
              <a:ea typeface="Oxygen Light"/>
              <a:cs typeface="Oxygen Light"/>
              <a:sym typeface="Oxygen Light"/>
            </a:endParaRPr>
          </a:p>
        </p:txBody>
      </p:sp>
      <p:sp>
        <p:nvSpPr>
          <p:cNvPr id="723" name="Google Shape;723;p73"/>
          <p:cNvSpPr txBox="1"/>
          <p:nvPr/>
        </p:nvSpPr>
        <p:spPr>
          <a:xfrm>
            <a:off x="6737000" y="3793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M</a:t>
            </a:r>
            <a:endParaRPr>
              <a:latin typeface="Oxygen Light"/>
              <a:ea typeface="Oxygen Light"/>
              <a:cs typeface="Oxygen Light"/>
              <a:sym typeface="Oxygen Light"/>
            </a:endParaRPr>
          </a:p>
        </p:txBody>
      </p:sp>
      <p:sp>
        <p:nvSpPr>
          <p:cNvPr id="724" name="Google Shape;724;p73"/>
          <p:cNvSpPr txBox="1"/>
          <p:nvPr/>
        </p:nvSpPr>
        <p:spPr>
          <a:xfrm>
            <a:off x="6737000" y="7795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Y</a:t>
            </a:r>
            <a:endParaRPr>
              <a:latin typeface="Oxygen Light"/>
              <a:ea typeface="Oxygen Light"/>
              <a:cs typeface="Oxygen Light"/>
              <a:sym typeface="Oxygen Light"/>
            </a:endParaRPr>
          </a:p>
        </p:txBody>
      </p:sp>
      <p:sp>
        <p:nvSpPr>
          <p:cNvPr id="725" name="Google Shape;725;p73"/>
          <p:cNvSpPr txBox="1"/>
          <p:nvPr/>
        </p:nvSpPr>
        <p:spPr>
          <a:xfrm>
            <a:off x="6737000" y="14630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L</a:t>
            </a:r>
            <a:endParaRPr>
              <a:latin typeface="Oxygen Light"/>
              <a:ea typeface="Oxygen Light"/>
              <a:cs typeface="Oxygen Light"/>
              <a:sym typeface="Oxygen Light"/>
            </a:endParaRPr>
          </a:p>
        </p:txBody>
      </p:sp>
      <p:sp>
        <p:nvSpPr>
          <p:cNvPr id="726" name="Google Shape;726;p73"/>
          <p:cNvSpPr txBox="1"/>
          <p:nvPr/>
        </p:nvSpPr>
        <p:spPr>
          <a:xfrm>
            <a:off x="6737000" y="17863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727" name="Google Shape;727;p73"/>
          <p:cNvSpPr txBox="1"/>
          <p:nvPr/>
        </p:nvSpPr>
        <p:spPr>
          <a:xfrm>
            <a:off x="6737000" y="21865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F</a:t>
            </a:r>
            <a:endParaRPr>
              <a:latin typeface="Oxygen Light"/>
              <a:ea typeface="Oxygen Light"/>
              <a:cs typeface="Oxygen Light"/>
              <a:sym typeface="Oxygen Light"/>
            </a:endParaRPr>
          </a:p>
        </p:txBody>
      </p:sp>
      <p:sp>
        <p:nvSpPr>
          <p:cNvPr id="728" name="Google Shape;728;p73"/>
          <p:cNvSpPr txBox="1"/>
          <p:nvPr/>
        </p:nvSpPr>
        <p:spPr>
          <a:xfrm>
            <a:off x="6737000" y="25467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E</a:t>
            </a:r>
            <a:endParaRPr>
              <a:latin typeface="Oxygen Light"/>
              <a:ea typeface="Oxygen Light"/>
              <a:cs typeface="Oxygen Light"/>
              <a:sym typeface="Oxygen Light"/>
            </a:endParaRPr>
          </a:p>
        </p:txBody>
      </p:sp>
      <p:sp>
        <p:nvSpPr>
          <p:cNvPr id="729" name="Google Shape;729;p73"/>
          <p:cNvSpPr txBox="1"/>
          <p:nvPr/>
        </p:nvSpPr>
        <p:spPr>
          <a:xfrm>
            <a:off x="7862000" y="81105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S</a:t>
            </a:r>
            <a:endParaRPr>
              <a:latin typeface="Oxygen Light"/>
              <a:ea typeface="Oxygen Light"/>
              <a:cs typeface="Oxygen Light"/>
              <a:sym typeface="Oxygen Light"/>
            </a:endParaRPr>
          </a:p>
        </p:txBody>
      </p:sp>
      <p:sp>
        <p:nvSpPr>
          <p:cNvPr id="730" name="Google Shape;730;p73"/>
          <p:cNvSpPr txBox="1"/>
          <p:nvPr/>
        </p:nvSpPr>
        <p:spPr>
          <a:xfrm>
            <a:off x="7862000" y="10628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A</a:t>
            </a:r>
            <a:endParaRPr>
              <a:latin typeface="Oxygen Light"/>
              <a:ea typeface="Oxygen Light"/>
              <a:cs typeface="Oxygen Light"/>
              <a:sym typeface="Oxygen Light"/>
            </a:endParaRPr>
          </a:p>
        </p:txBody>
      </p:sp>
      <p:sp>
        <p:nvSpPr>
          <p:cNvPr id="731" name="Google Shape;731;p73"/>
          <p:cNvSpPr txBox="1"/>
          <p:nvPr/>
        </p:nvSpPr>
        <p:spPr>
          <a:xfrm>
            <a:off x="7887350" y="1463075"/>
            <a:ext cx="31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L</a:t>
            </a:r>
            <a:endParaRPr>
              <a:latin typeface="Oxygen Light"/>
              <a:ea typeface="Oxygen Light"/>
              <a:cs typeface="Oxygen Light"/>
              <a:sym typeface="Oxygen Light"/>
            </a:endParaRPr>
          </a:p>
        </p:txBody>
      </p:sp>
      <p:sp>
        <p:nvSpPr>
          <p:cNvPr id="732" name="Google Shape;732;p73"/>
          <p:cNvSpPr txBox="1"/>
          <p:nvPr/>
        </p:nvSpPr>
        <p:spPr>
          <a:xfrm>
            <a:off x="7887350" y="1786325"/>
            <a:ext cx="31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T</a:t>
            </a:r>
            <a:endParaRPr>
              <a:latin typeface="Oxygen Light"/>
              <a:ea typeface="Oxygen Light"/>
              <a:cs typeface="Oxygen Light"/>
              <a:sym typeface="Oxygen Light"/>
            </a:endParaRPr>
          </a:p>
        </p:txBody>
      </p:sp>
      <p:sp>
        <p:nvSpPr>
          <p:cNvPr id="733" name="Google Shape;733;p73"/>
          <p:cNvSpPr txBox="1"/>
          <p:nvPr/>
        </p:nvSpPr>
        <p:spPr>
          <a:xfrm>
            <a:off x="4901000" y="14630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J</a:t>
            </a:r>
            <a:endParaRPr>
              <a:latin typeface="Oxygen Light"/>
              <a:ea typeface="Oxygen Light"/>
              <a:cs typeface="Oxygen Light"/>
              <a:sym typeface="Oxygen Light"/>
            </a:endParaRPr>
          </a:p>
        </p:txBody>
      </p:sp>
      <p:sp>
        <p:nvSpPr>
          <p:cNvPr id="734" name="Google Shape;734;p73"/>
          <p:cNvSpPr txBox="1"/>
          <p:nvPr/>
        </p:nvSpPr>
        <p:spPr>
          <a:xfrm>
            <a:off x="4901000" y="21865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J</a:t>
            </a:r>
            <a:endParaRPr>
              <a:latin typeface="Oxygen Light"/>
              <a:ea typeface="Oxygen Light"/>
              <a:cs typeface="Oxygen Light"/>
              <a:sym typeface="Oxygen Light"/>
            </a:endParaRPr>
          </a:p>
        </p:txBody>
      </p:sp>
      <p:sp>
        <p:nvSpPr>
          <p:cNvPr id="735" name="Google Shape;735;p73"/>
          <p:cNvSpPr txBox="1"/>
          <p:nvPr/>
        </p:nvSpPr>
        <p:spPr>
          <a:xfrm>
            <a:off x="490100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O</a:t>
            </a:r>
            <a:endParaRPr>
              <a:latin typeface="Oxygen Light"/>
              <a:ea typeface="Oxygen Light"/>
              <a:cs typeface="Oxygen Light"/>
              <a:sym typeface="Oxygen Light"/>
            </a:endParaRPr>
          </a:p>
        </p:txBody>
      </p:sp>
      <p:sp>
        <p:nvSpPr>
          <p:cNvPr id="736" name="Google Shape;736;p73"/>
          <p:cNvSpPr txBox="1"/>
          <p:nvPr/>
        </p:nvSpPr>
        <p:spPr>
          <a:xfrm>
            <a:off x="4901000" y="256565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O</a:t>
            </a:r>
            <a:endParaRPr>
              <a:latin typeface="Oxygen Light"/>
              <a:ea typeface="Oxygen Light"/>
              <a:cs typeface="Oxygen Light"/>
              <a:sym typeface="Oxygen Light"/>
            </a:endParaRPr>
          </a:p>
        </p:txBody>
      </p:sp>
      <p:sp>
        <p:nvSpPr>
          <p:cNvPr id="737" name="Google Shape;737;p73"/>
          <p:cNvSpPr txBox="1"/>
          <p:nvPr/>
        </p:nvSpPr>
        <p:spPr>
          <a:xfrm>
            <a:off x="457200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P</a:t>
            </a:r>
            <a:endParaRPr>
              <a:latin typeface="Oxygen Light"/>
              <a:ea typeface="Oxygen Light"/>
              <a:cs typeface="Oxygen Light"/>
              <a:sym typeface="Oxygen Light"/>
            </a:endParaRPr>
          </a:p>
        </p:txBody>
      </p:sp>
      <p:sp>
        <p:nvSpPr>
          <p:cNvPr id="738" name="Google Shape;738;p73"/>
          <p:cNvSpPr txBox="1"/>
          <p:nvPr/>
        </p:nvSpPr>
        <p:spPr>
          <a:xfrm>
            <a:off x="526730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S</a:t>
            </a:r>
            <a:endParaRPr>
              <a:latin typeface="Oxygen Light"/>
              <a:ea typeface="Oxygen Light"/>
              <a:cs typeface="Oxygen Light"/>
              <a:sym typeface="Oxygen Light"/>
            </a:endParaRPr>
          </a:p>
        </p:txBody>
      </p:sp>
      <p:sp>
        <p:nvSpPr>
          <p:cNvPr id="739" name="Google Shape;739;p73"/>
          <p:cNvSpPr txBox="1"/>
          <p:nvPr/>
        </p:nvSpPr>
        <p:spPr>
          <a:xfrm>
            <a:off x="565450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S</a:t>
            </a:r>
            <a:endParaRPr>
              <a:latin typeface="Oxygen Light"/>
              <a:ea typeface="Oxygen Light"/>
              <a:cs typeface="Oxygen Light"/>
              <a:sym typeface="Oxygen Light"/>
            </a:endParaRPr>
          </a:p>
        </p:txBody>
      </p:sp>
      <p:sp>
        <p:nvSpPr>
          <p:cNvPr id="740" name="Google Shape;740;p73"/>
          <p:cNvSpPr txBox="1"/>
          <p:nvPr/>
        </p:nvSpPr>
        <p:spPr>
          <a:xfrm>
            <a:off x="600215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741" name="Google Shape;741;p73"/>
          <p:cNvSpPr txBox="1"/>
          <p:nvPr/>
        </p:nvSpPr>
        <p:spPr>
          <a:xfrm>
            <a:off x="6394175"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B</a:t>
            </a:r>
            <a:endParaRPr>
              <a:latin typeface="Oxygen Light"/>
              <a:ea typeface="Oxygen Light"/>
              <a:cs typeface="Oxygen Light"/>
              <a:sym typeface="Oxygen Light"/>
            </a:endParaRPr>
          </a:p>
        </p:txBody>
      </p:sp>
      <p:sp>
        <p:nvSpPr>
          <p:cNvPr id="742" name="Google Shape;742;p73"/>
          <p:cNvSpPr txBox="1"/>
          <p:nvPr/>
        </p:nvSpPr>
        <p:spPr>
          <a:xfrm>
            <a:off x="710330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L</a:t>
            </a:r>
            <a:endParaRPr>
              <a:latin typeface="Oxygen Light"/>
              <a:ea typeface="Oxygen Light"/>
              <a:cs typeface="Oxygen Light"/>
              <a:sym typeface="Oxygen Light"/>
            </a:endParaRPr>
          </a:p>
        </p:txBody>
      </p:sp>
      <p:sp>
        <p:nvSpPr>
          <p:cNvPr id="743" name="Google Shape;743;p73"/>
          <p:cNvSpPr txBox="1"/>
          <p:nvPr/>
        </p:nvSpPr>
        <p:spPr>
          <a:xfrm>
            <a:off x="7471850" y="18632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744" name="Google Shape;744;p73"/>
          <p:cNvSpPr txBox="1"/>
          <p:nvPr/>
        </p:nvSpPr>
        <p:spPr>
          <a:xfrm>
            <a:off x="8206700" y="185330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Y</a:t>
            </a:r>
            <a:endParaRPr>
              <a:latin typeface="Oxygen Light"/>
              <a:ea typeface="Oxygen Light"/>
              <a:cs typeface="Oxygen Light"/>
              <a:sym typeface="Oxygen Light"/>
            </a:endParaRPr>
          </a:p>
        </p:txBody>
      </p:sp>
      <p:sp>
        <p:nvSpPr>
          <p:cNvPr id="745" name="Google Shape;745;p73"/>
          <p:cNvSpPr txBox="1"/>
          <p:nvPr/>
        </p:nvSpPr>
        <p:spPr>
          <a:xfrm>
            <a:off x="7471850" y="21865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N</a:t>
            </a:r>
            <a:endParaRPr>
              <a:latin typeface="Oxygen Light"/>
              <a:ea typeface="Oxygen Light"/>
              <a:cs typeface="Oxygen Light"/>
              <a:sym typeface="Oxygen Light"/>
            </a:endParaRPr>
          </a:p>
        </p:txBody>
      </p:sp>
      <p:sp>
        <p:nvSpPr>
          <p:cNvPr id="746" name="Google Shape;746;p73"/>
          <p:cNvSpPr txBox="1"/>
          <p:nvPr/>
        </p:nvSpPr>
        <p:spPr>
          <a:xfrm>
            <a:off x="7471850" y="256565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F</a:t>
            </a:r>
            <a:endParaRPr>
              <a:latin typeface="Oxygen Light"/>
              <a:ea typeface="Oxygen Light"/>
              <a:cs typeface="Oxygen Light"/>
              <a:sym typeface="Oxygen Light"/>
            </a:endParaRPr>
          </a:p>
        </p:txBody>
      </p:sp>
      <p:sp>
        <p:nvSpPr>
          <p:cNvPr id="747" name="Google Shape;747;p73"/>
          <p:cNvSpPr txBox="1"/>
          <p:nvPr/>
        </p:nvSpPr>
        <p:spPr>
          <a:xfrm>
            <a:off x="7471850" y="296585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748" name="Google Shape;748;p73"/>
          <p:cNvSpPr txBox="1"/>
          <p:nvPr/>
        </p:nvSpPr>
        <p:spPr>
          <a:xfrm>
            <a:off x="7471850" y="32680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N</a:t>
            </a:r>
            <a:endParaRPr>
              <a:latin typeface="Oxygen Light"/>
              <a:ea typeface="Oxygen Light"/>
              <a:cs typeface="Oxygen Light"/>
              <a:sym typeface="Oxygen Light"/>
            </a:endParaRPr>
          </a:p>
        </p:txBody>
      </p:sp>
      <p:sp>
        <p:nvSpPr>
          <p:cNvPr id="749" name="Google Shape;749;p73"/>
          <p:cNvSpPr txBox="1"/>
          <p:nvPr/>
        </p:nvSpPr>
        <p:spPr>
          <a:xfrm>
            <a:off x="7471850" y="32680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750" name="Google Shape;750;p73"/>
          <p:cNvSpPr txBox="1"/>
          <p:nvPr/>
        </p:nvSpPr>
        <p:spPr>
          <a:xfrm>
            <a:off x="7497200" y="4068425"/>
            <a:ext cx="31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T</a:t>
            </a:r>
            <a:endParaRPr>
              <a:latin typeface="Oxygen Light"/>
              <a:ea typeface="Oxygen Light"/>
              <a:cs typeface="Oxygen Light"/>
              <a:sym typeface="Oxygen Light"/>
            </a:endParaRPr>
          </a:p>
        </p:txBody>
      </p:sp>
      <p:sp>
        <p:nvSpPr>
          <p:cNvPr id="751" name="Google Shape;751;p73"/>
          <p:cNvSpPr txBox="1"/>
          <p:nvPr/>
        </p:nvSpPr>
        <p:spPr>
          <a:xfrm>
            <a:off x="7446500" y="36682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I</a:t>
            </a:r>
            <a:endParaRPr>
              <a:latin typeface="Oxygen Light"/>
              <a:ea typeface="Oxygen Light"/>
              <a:cs typeface="Oxygen Light"/>
              <a:sym typeface="Oxygen Light"/>
            </a:endParaRPr>
          </a:p>
        </p:txBody>
      </p:sp>
      <p:sp>
        <p:nvSpPr>
          <p:cNvPr id="752" name="Google Shape;752;p73"/>
          <p:cNvSpPr txBox="1"/>
          <p:nvPr/>
        </p:nvSpPr>
        <p:spPr>
          <a:xfrm>
            <a:off x="7471850" y="437060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E</a:t>
            </a:r>
            <a:endParaRPr>
              <a:latin typeface="Oxygen Light"/>
              <a:ea typeface="Oxygen Light"/>
              <a:cs typeface="Oxygen Light"/>
              <a:sym typeface="Oxygen Light"/>
            </a:endParaRPr>
          </a:p>
        </p:txBody>
      </p:sp>
      <p:sp>
        <p:nvSpPr>
          <p:cNvPr id="753" name="Google Shape;753;p73"/>
          <p:cNvSpPr txBox="1"/>
          <p:nvPr/>
        </p:nvSpPr>
        <p:spPr>
          <a:xfrm>
            <a:off x="6394175" y="32680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B</a:t>
            </a:r>
            <a:endParaRPr>
              <a:latin typeface="Oxygen Light"/>
              <a:ea typeface="Oxygen Light"/>
              <a:cs typeface="Oxygen Light"/>
              <a:sym typeface="Oxygen Light"/>
            </a:endParaRPr>
          </a:p>
        </p:txBody>
      </p:sp>
      <p:sp>
        <p:nvSpPr>
          <p:cNvPr id="754" name="Google Shape;754;p73"/>
          <p:cNvSpPr txBox="1"/>
          <p:nvPr/>
        </p:nvSpPr>
        <p:spPr>
          <a:xfrm>
            <a:off x="6394175" y="36682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O</a:t>
            </a:r>
            <a:endParaRPr>
              <a:latin typeface="Oxygen Light"/>
              <a:ea typeface="Oxygen Light"/>
              <a:cs typeface="Oxygen Light"/>
              <a:sym typeface="Oxygen Light"/>
            </a:endParaRPr>
          </a:p>
        </p:txBody>
      </p:sp>
      <p:sp>
        <p:nvSpPr>
          <p:cNvPr id="755" name="Google Shape;755;p73"/>
          <p:cNvSpPr txBox="1"/>
          <p:nvPr/>
        </p:nvSpPr>
        <p:spPr>
          <a:xfrm>
            <a:off x="6394175" y="410060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R</a:t>
            </a:r>
            <a:endParaRPr>
              <a:latin typeface="Oxygen Light"/>
              <a:ea typeface="Oxygen Light"/>
              <a:cs typeface="Oxygen Light"/>
              <a:sym typeface="Oxygen Light"/>
            </a:endParaRPr>
          </a:p>
        </p:txBody>
      </p:sp>
      <p:sp>
        <p:nvSpPr>
          <p:cNvPr id="756" name="Google Shape;756;p73"/>
          <p:cNvSpPr txBox="1"/>
          <p:nvPr/>
        </p:nvSpPr>
        <p:spPr>
          <a:xfrm>
            <a:off x="6394175" y="437060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E</a:t>
            </a:r>
            <a:endParaRPr>
              <a:latin typeface="Oxygen Light"/>
              <a:ea typeface="Oxygen Light"/>
              <a:cs typeface="Oxygen Light"/>
              <a:sym typeface="Oxygen Light"/>
            </a:endParaRPr>
          </a:p>
        </p:txBody>
      </p:sp>
      <p:sp>
        <p:nvSpPr>
          <p:cNvPr id="757" name="Google Shape;757;p73"/>
          <p:cNvSpPr txBox="1"/>
          <p:nvPr/>
        </p:nvSpPr>
        <p:spPr>
          <a:xfrm>
            <a:off x="6394175" y="478967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D</a:t>
            </a:r>
            <a:endParaRPr>
              <a:latin typeface="Oxygen Light"/>
              <a:ea typeface="Oxygen Light"/>
              <a:cs typeface="Oxygen Light"/>
              <a:sym typeface="Oxygen Light"/>
            </a:endParaRPr>
          </a:p>
        </p:txBody>
      </p:sp>
      <p:sp>
        <p:nvSpPr>
          <p:cNvPr id="758" name="Google Shape;758;p73"/>
          <p:cNvSpPr txBox="1"/>
          <p:nvPr/>
        </p:nvSpPr>
        <p:spPr>
          <a:xfrm>
            <a:off x="5654500" y="36682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P</a:t>
            </a:r>
            <a:endParaRPr>
              <a:latin typeface="Oxygen Light"/>
              <a:ea typeface="Oxygen Light"/>
              <a:cs typeface="Oxygen Light"/>
              <a:sym typeface="Oxygen Light"/>
            </a:endParaRPr>
          </a:p>
        </p:txBody>
      </p:sp>
      <p:sp>
        <p:nvSpPr>
          <p:cNvPr id="759" name="Google Shape;759;p73"/>
          <p:cNvSpPr txBox="1"/>
          <p:nvPr/>
        </p:nvSpPr>
        <p:spPr>
          <a:xfrm>
            <a:off x="6002150" y="36682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h</a:t>
            </a:r>
            <a:endParaRPr>
              <a:latin typeface="Oxygen Light"/>
              <a:ea typeface="Oxygen Light"/>
              <a:cs typeface="Oxygen Light"/>
              <a:sym typeface="Oxygen Light"/>
            </a:endParaRPr>
          </a:p>
        </p:txBody>
      </p:sp>
      <p:sp>
        <p:nvSpPr>
          <p:cNvPr id="760" name="Google Shape;760;p73"/>
          <p:cNvSpPr txBox="1"/>
          <p:nvPr/>
        </p:nvSpPr>
        <p:spPr>
          <a:xfrm>
            <a:off x="6724325" y="3684313"/>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E</a:t>
            </a:r>
            <a:endParaRPr>
              <a:latin typeface="Oxygen Light"/>
              <a:ea typeface="Oxygen Light"/>
              <a:cs typeface="Oxygen Light"/>
              <a:sym typeface="Oxygen Light"/>
            </a:endParaRPr>
          </a:p>
        </p:txBody>
      </p:sp>
      <p:sp>
        <p:nvSpPr>
          <p:cNvPr id="761" name="Google Shape;761;p73"/>
          <p:cNvSpPr txBox="1"/>
          <p:nvPr/>
        </p:nvSpPr>
        <p:spPr>
          <a:xfrm>
            <a:off x="7133850" y="3668225"/>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N</a:t>
            </a:r>
            <a:endParaRPr>
              <a:latin typeface="Oxygen Light"/>
              <a:ea typeface="Oxygen Light"/>
              <a:cs typeface="Oxygen Light"/>
              <a:sym typeface="Oxygen Light"/>
            </a:endParaRPr>
          </a:p>
        </p:txBody>
      </p:sp>
      <p:sp>
        <p:nvSpPr>
          <p:cNvPr id="762" name="Google Shape;762;p73"/>
          <p:cNvSpPr txBox="1"/>
          <p:nvPr/>
        </p:nvSpPr>
        <p:spPr>
          <a:xfrm>
            <a:off x="7873525" y="3668225"/>
            <a:ext cx="31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X</a:t>
            </a:r>
            <a:endParaRPr>
              <a:latin typeface="Oxygen Light"/>
              <a:ea typeface="Oxygen Light"/>
              <a:cs typeface="Oxygen Light"/>
              <a:sym typeface="Oxygen Light"/>
            </a:endParaRPr>
          </a:p>
        </p:txBody>
      </p:sp>
      <p:sp>
        <p:nvSpPr>
          <p:cNvPr id="763" name="Google Shape;763;p73"/>
          <p:cNvSpPr txBox="1"/>
          <p:nvPr/>
        </p:nvSpPr>
        <p:spPr>
          <a:xfrm>
            <a:off x="7103300" y="437060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F</a:t>
            </a:r>
            <a:endParaRPr>
              <a:latin typeface="Oxygen Light"/>
              <a:ea typeface="Oxygen Light"/>
              <a:cs typeface="Oxygen Light"/>
              <a:sym typeface="Oxygen Light"/>
            </a:endParaRPr>
          </a:p>
        </p:txBody>
      </p:sp>
      <p:sp>
        <p:nvSpPr>
          <p:cNvPr id="764" name="Google Shape;764;p73"/>
          <p:cNvSpPr txBox="1"/>
          <p:nvPr/>
        </p:nvSpPr>
        <p:spPr>
          <a:xfrm>
            <a:off x="7812425" y="437060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R</a:t>
            </a:r>
            <a:endParaRPr>
              <a:latin typeface="Oxygen Light"/>
              <a:ea typeface="Oxygen Light"/>
              <a:cs typeface="Oxygen Light"/>
              <a:sym typeface="Oxygen Light"/>
            </a:endParaRPr>
          </a:p>
        </p:txBody>
      </p:sp>
      <p:sp>
        <p:nvSpPr>
          <p:cNvPr id="765" name="Google Shape;765;p73"/>
          <p:cNvSpPr txBox="1"/>
          <p:nvPr/>
        </p:nvSpPr>
        <p:spPr>
          <a:xfrm>
            <a:off x="8206700" y="437060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R</a:t>
            </a:r>
            <a:endParaRPr>
              <a:latin typeface="Oxygen Light"/>
              <a:ea typeface="Oxygen Light"/>
              <a:cs typeface="Oxygen Light"/>
              <a:sym typeface="Oxygen Light"/>
            </a:endParaRPr>
          </a:p>
        </p:txBody>
      </p:sp>
      <p:sp>
        <p:nvSpPr>
          <p:cNvPr id="766" name="Google Shape;766;p73"/>
          <p:cNvSpPr txBox="1"/>
          <p:nvPr/>
        </p:nvSpPr>
        <p:spPr>
          <a:xfrm>
            <a:off x="8600975" y="4370600"/>
            <a:ext cx="36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xygen Light"/>
                <a:ea typeface="Oxygen Light"/>
                <a:cs typeface="Oxygen Light"/>
                <a:sym typeface="Oxygen Light"/>
              </a:rPr>
              <a:t>Y</a:t>
            </a:r>
            <a:endParaRPr>
              <a:latin typeface="Oxygen Light"/>
              <a:ea typeface="Oxygen Light"/>
              <a:cs typeface="Oxygen Light"/>
              <a:sym typeface="Oxygen 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74"/>
          <p:cNvSpPr txBox="1">
            <a:spLocks noGrp="1"/>
          </p:cNvSpPr>
          <p:nvPr>
            <p:ph type="title"/>
          </p:nvPr>
        </p:nvSpPr>
        <p:spPr>
          <a:xfrm>
            <a:off x="427125" y="0"/>
            <a:ext cx="8078700" cy="1611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900"/>
              <a:t>Would you rather?</a:t>
            </a:r>
            <a:endParaRPr sz="6900"/>
          </a:p>
        </p:txBody>
      </p:sp>
      <p:pic>
        <p:nvPicPr>
          <p:cNvPr id="772" name="Google Shape;772;p74"/>
          <p:cNvPicPr preferRelativeResize="0"/>
          <p:nvPr/>
        </p:nvPicPr>
        <p:blipFill>
          <a:blip r:embed="rId3">
            <a:alphaModFix/>
          </a:blip>
          <a:stretch>
            <a:fillRect/>
          </a:stretch>
        </p:blipFill>
        <p:spPr>
          <a:xfrm>
            <a:off x="-50375" y="627550"/>
            <a:ext cx="8914226" cy="4632500"/>
          </a:xfrm>
          <a:prstGeom prst="rect">
            <a:avLst/>
          </a:prstGeom>
          <a:noFill/>
          <a:ln>
            <a:noFill/>
          </a:ln>
        </p:spPr>
      </p:pic>
      <p:sp>
        <p:nvSpPr>
          <p:cNvPr id="773" name="Google Shape;773;p74"/>
          <p:cNvSpPr txBox="1"/>
          <p:nvPr/>
        </p:nvSpPr>
        <p:spPr>
          <a:xfrm>
            <a:off x="2151525" y="2097350"/>
            <a:ext cx="23532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Oxygen Light"/>
                <a:ea typeface="Oxygen Light"/>
                <a:cs typeface="Oxygen Light"/>
                <a:sym typeface="Oxygen Light"/>
              </a:rPr>
              <a:t>Read a book about your past</a:t>
            </a:r>
            <a:endParaRPr sz="1900">
              <a:latin typeface="Oxygen Light"/>
              <a:ea typeface="Oxygen Light"/>
              <a:cs typeface="Oxygen Light"/>
              <a:sym typeface="Oxygen Light"/>
            </a:endParaRPr>
          </a:p>
        </p:txBody>
      </p:sp>
      <p:sp>
        <p:nvSpPr>
          <p:cNvPr id="774" name="Google Shape;774;p74"/>
          <p:cNvSpPr txBox="1"/>
          <p:nvPr/>
        </p:nvSpPr>
        <p:spPr>
          <a:xfrm>
            <a:off x="5116575" y="2171550"/>
            <a:ext cx="2223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Oxygen Light"/>
                <a:ea typeface="Oxygen Light"/>
                <a:cs typeface="Oxygen Light"/>
                <a:sym typeface="Oxygen Light"/>
              </a:rPr>
              <a:t>Read a book about your future</a:t>
            </a:r>
            <a:endParaRPr sz="2000">
              <a:latin typeface="Oxygen Light"/>
              <a:ea typeface="Oxygen Light"/>
              <a:cs typeface="Oxygen Light"/>
              <a:sym typeface="Oxygen 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75"/>
          <p:cNvSpPr txBox="1">
            <a:spLocks noGrp="1"/>
          </p:cNvSpPr>
          <p:nvPr>
            <p:ph type="title"/>
          </p:nvPr>
        </p:nvSpPr>
        <p:spPr>
          <a:xfrm>
            <a:off x="427125" y="0"/>
            <a:ext cx="8078700" cy="1611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900"/>
              <a:t>Would you rather?</a:t>
            </a:r>
            <a:endParaRPr sz="6900"/>
          </a:p>
        </p:txBody>
      </p:sp>
      <p:pic>
        <p:nvPicPr>
          <p:cNvPr id="780" name="Google Shape;780;p75"/>
          <p:cNvPicPr preferRelativeResize="0"/>
          <p:nvPr/>
        </p:nvPicPr>
        <p:blipFill>
          <a:blip r:embed="rId3">
            <a:alphaModFix/>
          </a:blip>
          <a:stretch>
            <a:fillRect/>
          </a:stretch>
        </p:blipFill>
        <p:spPr>
          <a:xfrm>
            <a:off x="427125" y="1326950"/>
            <a:ext cx="3608427" cy="3227100"/>
          </a:xfrm>
          <a:prstGeom prst="rect">
            <a:avLst/>
          </a:prstGeom>
          <a:noFill/>
          <a:ln>
            <a:noFill/>
          </a:ln>
        </p:spPr>
      </p:pic>
      <p:pic>
        <p:nvPicPr>
          <p:cNvPr id="781" name="Google Shape;781;p75"/>
          <p:cNvPicPr preferRelativeResize="0"/>
          <p:nvPr/>
        </p:nvPicPr>
        <p:blipFill>
          <a:blip r:embed="rId4">
            <a:alphaModFix/>
          </a:blip>
          <a:stretch>
            <a:fillRect/>
          </a:stretch>
        </p:blipFill>
        <p:spPr>
          <a:xfrm>
            <a:off x="6249827" y="1080450"/>
            <a:ext cx="2190268" cy="3227100"/>
          </a:xfrm>
          <a:prstGeom prst="rect">
            <a:avLst/>
          </a:prstGeom>
          <a:noFill/>
          <a:ln>
            <a:noFill/>
          </a:ln>
        </p:spPr>
      </p:pic>
      <p:sp>
        <p:nvSpPr>
          <p:cNvPr id="782" name="Google Shape;782;p75"/>
          <p:cNvSpPr txBox="1"/>
          <p:nvPr/>
        </p:nvSpPr>
        <p:spPr>
          <a:xfrm>
            <a:off x="705975" y="4157375"/>
            <a:ext cx="24765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latin typeface="Oxygen Light"/>
                <a:ea typeface="Oxygen Light"/>
                <a:cs typeface="Oxygen Light"/>
                <a:sym typeface="Oxygen Light"/>
              </a:rPr>
              <a:t>Live in Australia</a:t>
            </a:r>
            <a:endParaRPr sz="2600">
              <a:latin typeface="Oxygen Light"/>
              <a:ea typeface="Oxygen Light"/>
              <a:cs typeface="Oxygen Light"/>
              <a:sym typeface="Oxygen Light"/>
            </a:endParaRPr>
          </a:p>
        </p:txBody>
      </p:sp>
      <p:sp>
        <p:nvSpPr>
          <p:cNvPr id="783" name="Google Shape;783;p75"/>
          <p:cNvSpPr txBox="1"/>
          <p:nvPr/>
        </p:nvSpPr>
        <p:spPr>
          <a:xfrm>
            <a:off x="5710525" y="4410625"/>
            <a:ext cx="24765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latin typeface="Oxygen Light"/>
                <a:ea typeface="Oxygen Light"/>
                <a:cs typeface="Oxygen Light"/>
                <a:sym typeface="Oxygen Light"/>
              </a:rPr>
              <a:t>Live in the UK</a:t>
            </a:r>
            <a:endParaRPr sz="2600">
              <a:latin typeface="Oxygen Light"/>
              <a:ea typeface="Oxygen Light"/>
              <a:cs typeface="Oxygen Light"/>
              <a:sym typeface="Oxygen 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76"/>
          <p:cNvSpPr txBox="1">
            <a:spLocks noGrp="1"/>
          </p:cNvSpPr>
          <p:nvPr>
            <p:ph type="subTitle" idx="1"/>
          </p:nvPr>
        </p:nvSpPr>
        <p:spPr>
          <a:xfrm>
            <a:off x="124150" y="1017725"/>
            <a:ext cx="8469900" cy="2846100"/>
          </a:xfrm>
          <a:prstGeom prst="rect">
            <a:avLst/>
          </a:prstGeom>
        </p:spPr>
        <p:txBody>
          <a:bodyPr spcFirstLastPara="1" wrap="square" lIns="91425" tIns="91425" rIns="91425" bIns="91425" anchor="t" anchorCtr="0">
            <a:noAutofit/>
          </a:bodyPr>
          <a:lstStyle/>
          <a:p>
            <a:pPr marL="457200" lvl="0" indent="-425450" algn="l" rtl="0">
              <a:spcBef>
                <a:spcPts val="0"/>
              </a:spcBef>
              <a:spcAft>
                <a:spcPts val="0"/>
              </a:spcAft>
              <a:buClr>
                <a:srgbClr val="024427"/>
              </a:buClr>
              <a:buSzPts val="3100"/>
              <a:buChar char="●"/>
            </a:pPr>
            <a:r>
              <a:rPr lang="en" sz="3100">
                <a:solidFill>
                  <a:srgbClr val="024427"/>
                </a:solidFill>
              </a:rPr>
              <a:t>Read :</a:t>
            </a:r>
            <a:endParaRPr sz="3100">
              <a:solidFill>
                <a:srgbClr val="024427"/>
              </a:solidFill>
            </a:endParaRPr>
          </a:p>
          <a:p>
            <a:pPr marL="914400" lvl="1" indent="-393700" algn="l" rtl="0">
              <a:spcBef>
                <a:spcPts val="0"/>
              </a:spcBef>
              <a:spcAft>
                <a:spcPts val="0"/>
              </a:spcAft>
              <a:buSzPts val="2600"/>
              <a:buChar char="○"/>
            </a:pPr>
            <a:r>
              <a:rPr lang="en" sz="2600">
                <a:solidFill>
                  <a:srgbClr val="024427"/>
                </a:solidFill>
              </a:rPr>
              <a:t>Fishtank</a:t>
            </a:r>
            <a:endParaRPr sz="2600">
              <a:solidFill>
                <a:srgbClr val="024427"/>
              </a:solidFill>
            </a:endParaRPr>
          </a:p>
          <a:p>
            <a:pPr marL="914400" lvl="1" indent="-393700" algn="l" rtl="0">
              <a:spcBef>
                <a:spcPts val="0"/>
              </a:spcBef>
              <a:spcAft>
                <a:spcPts val="0"/>
              </a:spcAft>
              <a:buSzPts val="2600"/>
              <a:buChar char="○"/>
            </a:pPr>
            <a:r>
              <a:rPr lang="en" sz="2600">
                <a:solidFill>
                  <a:srgbClr val="024427"/>
                </a:solidFill>
              </a:rPr>
              <a:t>The last update that Nora posted before she found herself between life and death</a:t>
            </a:r>
            <a:endParaRPr sz="2600">
              <a:solidFill>
                <a:srgbClr val="024427"/>
              </a:solidFill>
            </a:endParaRPr>
          </a:p>
          <a:p>
            <a:pPr marL="914400" lvl="1" indent="-393700" algn="l" rtl="0">
              <a:spcBef>
                <a:spcPts val="0"/>
              </a:spcBef>
              <a:spcAft>
                <a:spcPts val="0"/>
              </a:spcAft>
              <a:buSzPts val="2600"/>
              <a:buChar char="○"/>
            </a:pPr>
            <a:r>
              <a:rPr lang="en" sz="2600">
                <a:solidFill>
                  <a:srgbClr val="024427"/>
                </a:solidFill>
              </a:rPr>
              <a:t>The Successful Life</a:t>
            </a:r>
            <a:endParaRPr sz="2600">
              <a:solidFill>
                <a:srgbClr val="024427"/>
              </a:solidFill>
            </a:endParaRPr>
          </a:p>
          <a:p>
            <a:pPr marL="457200" lvl="0" indent="-393700" algn="l" rtl="0">
              <a:spcBef>
                <a:spcPts val="0"/>
              </a:spcBef>
              <a:spcAft>
                <a:spcPts val="0"/>
              </a:spcAft>
              <a:buClr>
                <a:srgbClr val="024427"/>
              </a:buClr>
              <a:buSzPts val="2600"/>
              <a:buChar char="●"/>
            </a:pPr>
            <a:r>
              <a:rPr lang="en" sz="3100">
                <a:solidFill>
                  <a:srgbClr val="024427"/>
                </a:solidFill>
              </a:rPr>
              <a:t>Worksheet A, Worksheet B, Crossword</a:t>
            </a:r>
            <a:endParaRPr sz="3100">
              <a:solidFill>
                <a:srgbClr val="024427"/>
              </a:solidFill>
            </a:endParaRPr>
          </a:p>
          <a:p>
            <a:pPr marL="457200" lvl="0" indent="-425450" algn="l" rtl="0">
              <a:spcBef>
                <a:spcPts val="0"/>
              </a:spcBef>
              <a:spcAft>
                <a:spcPts val="0"/>
              </a:spcAft>
              <a:buClr>
                <a:srgbClr val="024427"/>
              </a:buClr>
              <a:buSzPts val="3100"/>
              <a:buChar char="●"/>
            </a:pPr>
            <a:r>
              <a:rPr lang="en" sz="3100">
                <a:solidFill>
                  <a:srgbClr val="024427"/>
                </a:solidFill>
              </a:rPr>
              <a:t>See you next week!  :)</a:t>
            </a:r>
            <a:endParaRPr sz="3100">
              <a:solidFill>
                <a:srgbClr val="024427"/>
              </a:solidFill>
            </a:endParaRPr>
          </a:p>
          <a:p>
            <a:pPr marL="0" lvl="0" indent="0" algn="l" rtl="0">
              <a:spcBef>
                <a:spcPts val="1600"/>
              </a:spcBef>
              <a:spcAft>
                <a:spcPts val="1600"/>
              </a:spcAft>
              <a:buNone/>
            </a:pPr>
            <a:endParaRPr sz="3100">
              <a:solidFill>
                <a:srgbClr val="024427"/>
              </a:solidFill>
            </a:endParaRPr>
          </a:p>
        </p:txBody>
      </p:sp>
      <p:sp>
        <p:nvSpPr>
          <p:cNvPr id="789" name="Google Shape;789;p7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a:t>Homework</a:t>
            </a:r>
            <a:endParaRPr sz="3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7"/>
          <p:cNvSpPr txBox="1">
            <a:spLocks noGrp="1"/>
          </p:cNvSpPr>
          <p:nvPr>
            <p:ph type="title"/>
          </p:nvPr>
        </p:nvSpPr>
        <p:spPr>
          <a:xfrm>
            <a:off x="1681500" y="0"/>
            <a:ext cx="5781000" cy="1611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Characters</a:t>
            </a:r>
            <a:endParaRPr/>
          </a:p>
        </p:txBody>
      </p:sp>
      <p:sp>
        <p:nvSpPr>
          <p:cNvPr id="227" name="Google Shape;227;p47"/>
          <p:cNvSpPr txBox="1">
            <a:spLocks noGrp="1"/>
          </p:cNvSpPr>
          <p:nvPr>
            <p:ph type="subTitle" idx="1"/>
          </p:nvPr>
        </p:nvSpPr>
        <p:spPr>
          <a:xfrm>
            <a:off x="1880225" y="1611600"/>
            <a:ext cx="5781000" cy="3251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Nora Seed: Main Character</a:t>
            </a:r>
            <a:endParaRPr/>
          </a:p>
          <a:p>
            <a:pPr marL="457200" lvl="0" indent="-342900" algn="l" rtl="0">
              <a:spcBef>
                <a:spcPts val="0"/>
              </a:spcBef>
              <a:spcAft>
                <a:spcPts val="0"/>
              </a:spcAft>
              <a:buSzPts val="1800"/>
              <a:buChar char="●"/>
            </a:pPr>
            <a:r>
              <a:rPr lang="en"/>
              <a:t>Mrs. Elm: Librarian</a:t>
            </a:r>
            <a:endParaRPr/>
          </a:p>
          <a:p>
            <a:pPr marL="457200" lvl="0" indent="-342900" algn="l" rtl="0">
              <a:spcBef>
                <a:spcPts val="0"/>
              </a:spcBef>
              <a:spcAft>
                <a:spcPts val="0"/>
              </a:spcAft>
              <a:buSzPts val="1800"/>
              <a:buChar char="●"/>
            </a:pPr>
            <a:r>
              <a:rPr lang="en"/>
              <a:t>Voltaire: Nora’s cat</a:t>
            </a:r>
            <a:endParaRPr/>
          </a:p>
          <a:p>
            <a:pPr marL="457200" lvl="0" indent="-342900" algn="l" rtl="0">
              <a:spcBef>
                <a:spcPts val="0"/>
              </a:spcBef>
              <a:spcAft>
                <a:spcPts val="0"/>
              </a:spcAft>
              <a:buSzPts val="1800"/>
              <a:buChar char="●"/>
            </a:pPr>
            <a:r>
              <a:rPr lang="en"/>
              <a:t>Izzy: Nora’s best friend</a:t>
            </a:r>
            <a:endParaRPr/>
          </a:p>
          <a:p>
            <a:pPr marL="457200" lvl="0" indent="-342900" algn="l" rtl="0">
              <a:spcBef>
                <a:spcPts val="0"/>
              </a:spcBef>
              <a:spcAft>
                <a:spcPts val="0"/>
              </a:spcAft>
              <a:buSzPts val="1800"/>
              <a:buChar char="●"/>
            </a:pPr>
            <a:r>
              <a:rPr lang="en"/>
              <a:t>Dan: Nora’s ex-fiance</a:t>
            </a:r>
            <a:endParaRPr/>
          </a:p>
          <a:p>
            <a:pPr marL="457200" lvl="0" indent="-342900" algn="l" rtl="0">
              <a:spcBef>
                <a:spcPts val="0"/>
              </a:spcBef>
              <a:spcAft>
                <a:spcPts val="0"/>
              </a:spcAft>
              <a:buSzPts val="1800"/>
              <a:buChar char="●"/>
            </a:pPr>
            <a:r>
              <a:rPr lang="en"/>
              <a:t>Charlotte: Nora’s old work friend from String Theory</a:t>
            </a:r>
            <a:endParaRPr/>
          </a:p>
          <a:p>
            <a:pPr marL="457200" lvl="0" indent="-342900" algn="l" rtl="0">
              <a:spcBef>
                <a:spcPts val="0"/>
              </a:spcBef>
              <a:spcAft>
                <a:spcPts val="0"/>
              </a:spcAft>
              <a:buSzPts val="1800"/>
              <a:buChar char="●"/>
            </a:pPr>
            <a:r>
              <a:rPr lang="en"/>
              <a:t>Jojo: Nora’s roommate</a:t>
            </a:r>
            <a:endParaRPr/>
          </a:p>
          <a:p>
            <a:pPr marL="457200" lvl="0" indent="-342900" algn="l" rtl="0">
              <a:spcBef>
                <a:spcPts val="0"/>
              </a:spcBef>
              <a:spcAft>
                <a:spcPts val="0"/>
              </a:spcAft>
              <a:buSzPts val="1800"/>
              <a:buChar char="●"/>
            </a:pPr>
            <a:r>
              <a:rPr lang="en"/>
              <a:t>Jared: Jojo’s friend </a:t>
            </a:r>
            <a:endParaRPr/>
          </a:p>
          <a:p>
            <a:pPr marL="457200" lvl="0" indent="0" algn="l" rtl="0">
              <a:spcBef>
                <a:spcPts val="160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8"/>
          <p:cNvSpPr txBox="1">
            <a:spLocks noGrp="1"/>
          </p:cNvSpPr>
          <p:nvPr>
            <p:ph type="title" idx="9"/>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 Only Way to Learn is to Live</a:t>
            </a:r>
            <a:endParaRPr/>
          </a:p>
        </p:txBody>
      </p:sp>
      <p:pic>
        <p:nvPicPr>
          <p:cNvPr id="233" name="Google Shape;233;p48"/>
          <p:cNvPicPr preferRelativeResize="0"/>
          <p:nvPr/>
        </p:nvPicPr>
        <p:blipFill>
          <a:blip r:embed="rId3">
            <a:alphaModFix/>
          </a:blip>
          <a:stretch>
            <a:fillRect/>
          </a:stretch>
        </p:blipFill>
        <p:spPr>
          <a:xfrm>
            <a:off x="4056550" y="1224800"/>
            <a:ext cx="3048000" cy="1714500"/>
          </a:xfrm>
          <a:prstGeom prst="rect">
            <a:avLst/>
          </a:prstGeom>
          <a:noFill/>
          <a:ln>
            <a:noFill/>
          </a:ln>
        </p:spPr>
      </p:pic>
      <p:pic>
        <p:nvPicPr>
          <p:cNvPr id="234" name="Google Shape;234;p48"/>
          <p:cNvPicPr preferRelativeResize="0"/>
          <p:nvPr/>
        </p:nvPicPr>
        <p:blipFill>
          <a:blip r:embed="rId4">
            <a:alphaModFix/>
          </a:blip>
          <a:stretch>
            <a:fillRect/>
          </a:stretch>
        </p:blipFill>
        <p:spPr>
          <a:xfrm>
            <a:off x="212898" y="1017725"/>
            <a:ext cx="3126451" cy="2128650"/>
          </a:xfrm>
          <a:prstGeom prst="rect">
            <a:avLst/>
          </a:prstGeom>
          <a:noFill/>
          <a:ln>
            <a:noFill/>
          </a:ln>
        </p:spPr>
      </p:pic>
      <p:pic>
        <p:nvPicPr>
          <p:cNvPr id="235" name="Google Shape;235;p48"/>
          <p:cNvPicPr preferRelativeResize="0"/>
          <p:nvPr/>
        </p:nvPicPr>
        <p:blipFill>
          <a:blip r:embed="rId5">
            <a:alphaModFix/>
          </a:blip>
          <a:stretch>
            <a:fillRect/>
          </a:stretch>
        </p:blipFill>
        <p:spPr>
          <a:xfrm>
            <a:off x="1644575" y="3280250"/>
            <a:ext cx="2513346" cy="1699650"/>
          </a:xfrm>
          <a:prstGeom prst="rect">
            <a:avLst/>
          </a:prstGeom>
          <a:noFill/>
          <a:ln>
            <a:noFill/>
          </a:ln>
        </p:spPr>
      </p:pic>
      <p:pic>
        <p:nvPicPr>
          <p:cNvPr id="236" name="Google Shape;236;p48"/>
          <p:cNvPicPr preferRelativeResize="0"/>
          <p:nvPr/>
        </p:nvPicPr>
        <p:blipFill>
          <a:blip r:embed="rId6">
            <a:alphaModFix/>
          </a:blip>
          <a:stretch>
            <a:fillRect/>
          </a:stretch>
        </p:blipFill>
        <p:spPr>
          <a:xfrm>
            <a:off x="6640625" y="2690600"/>
            <a:ext cx="1734650" cy="228929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9"/>
          <p:cNvSpPr txBox="1">
            <a:spLocks noGrp="1"/>
          </p:cNvSpPr>
          <p:nvPr>
            <p:ph type="title" idx="9"/>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Fire</a:t>
            </a:r>
            <a:endParaRPr/>
          </a:p>
        </p:txBody>
      </p:sp>
      <p:pic>
        <p:nvPicPr>
          <p:cNvPr id="242" name="Google Shape;242;p49"/>
          <p:cNvPicPr preferRelativeResize="0"/>
          <p:nvPr/>
        </p:nvPicPr>
        <p:blipFill>
          <a:blip r:embed="rId3">
            <a:alphaModFix/>
          </a:blip>
          <a:stretch>
            <a:fillRect/>
          </a:stretch>
        </p:blipFill>
        <p:spPr>
          <a:xfrm>
            <a:off x="299299" y="705975"/>
            <a:ext cx="2740173" cy="2055149"/>
          </a:xfrm>
          <a:prstGeom prst="rect">
            <a:avLst/>
          </a:prstGeom>
          <a:noFill/>
          <a:ln>
            <a:noFill/>
          </a:ln>
        </p:spPr>
      </p:pic>
      <p:pic>
        <p:nvPicPr>
          <p:cNvPr id="243" name="Google Shape;243;p49"/>
          <p:cNvPicPr preferRelativeResize="0"/>
          <p:nvPr/>
        </p:nvPicPr>
        <p:blipFill>
          <a:blip r:embed="rId4">
            <a:alphaModFix/>
          </a:blip>
          <a:stretch>
            <a:fillRect/>
          </a:stretch>
        </p:blipFill>
        <p:spPr>
          <a:xfrm>
            <a:off x="669811" y="2454100"/>
            <a:ext cx="1842251" cy="1842250"/>
          </a:xfrm>
          <a:prstGeom prst="rect">
            <a:avLst/>
          </a:prstGeom>
          <a:noFill/>
          <a:ln>
            <a:noFill/>
          </a:ln>
        </p:spPr>
      </p:pic>
      <p:pic>
        <p:nvPicPr>
          <p:cNvPr id="244" name="Google Shape;244;p49"/>
          <p:cNvPicPr preferRelativeResize="0"/>
          <p:nvPr/>
        </p:nvPicPr>
        <p:blipFill>
          <a:blip r:embed="rId5">
            <a:alphaModFix/>
          </a:blip>
          <a:stretch>
            <a:fillRect/>
          </a:stretch>
        </p:blipFill>
        <p:spPr>
          <a:xfrm>
            <a:off x="3148875" y="1748125"/>
            <a:ext cx="1315550" cy="1315550"/>
          </a:xfrm>
          <a:prstGeom prst="rect">
            <a:avLst/>
          </a:prstGeom>
          <a:noFill/>
          <a:ln>
            <a:noFill/>
          </a:ln>
        </p:spPr>
      </p:pic>
      <p:pic>
        <p:nvPicPr>
          <p:cNvPr id="245" name="Google Shape;245;p49"/>
          <p:cNvPicPr preferRelativeResize="0"/>
          <p:nvPr/>
        </p:nvPicPr>
        <p:blipFill>
          <a:blip r:embed="rId6">
            <a:alphaModFix/>
          </a:blip>
          <a:stretch>
            <a:fillRect/>
          </a:stretch>
        </p:blipFill>
        <p:spPr>
          <a:xfrm>
            <a:off x="3143249" y="3256450"/>
            <a:ext cx="2857500" cy="1600200"/>
          </a:xfrm>
          <a:prstGeom prst="rect">
            <a:avLst/>
          </a:prstGeom>
          <a:noFill/>
          <a:ln>
            <a:noFill/>
          </a:ln>
        </p:spPr>
      </p:pic>
      <p:pic>
        <p:nvPicPr>
          <p:cNvPr id="246" name="Google Shape;246;p49"/>
          <p:cNvPicPr preferRelativeResize="0"/>
          <p:nvPr/>
        </p:nvPicPr>
        <p:blipFill>
          <a:blip r:embed="rId7">
            <a:alphaModFix/>
          </a:blip>
          <a:stretch>
            <a:fillRect/>
          </a:stretch>
        </p:blipFill>
        <p:spPr>
          <a:xfrm>
            <a:off x="6389574" y="2976300"/>
            <a:ext cx="2160500" cy="2160500"/>
          </a:xfrm>
          <a:prstGeom prst="rect">
            <a:avLst/>
          </a:prstGeom>
          <a:noFill/>
          <a:ln>
            <a:noFill/>
          </a:ln>
        </p:spPr>
      </p:pic>
      <p:pic>
        <p:nvPicPr>
          <p:cNvPr id="247" name="Google Shape;247;p49"/>
          <p:cNvPicPr preferRelativeResize="0"/>
          <p:nvPr/>
        </p:nvPicPr>
        <p:blipFill>
          <a:blip r:embed="rId8">
            <a:alphaModFix/>
          </a:blip>
          <a:stretch>
            <a:fillRect/>
          </a:stretch>
        </p:blipFill>
        <p:spPr>
          <a:xfrm>
            <a:off x="4426312" y="1113850"/>
            <a:ext cx="1647276" cy="1647276"/>
          </a:xfrm>
          <a:prstGeom prst="rect">
            <a:avLst/>
          </a:prstGeom>
          <a:noFill/>
          <a:ln>
            <a:noFill/>
          </a:ln>
        </p:spPr>
      </p:pic>
      <p:pic>
        <p:nvPicPr>
          <p:cNvPr id="248" name="Google Shape;248;p49"/>
          <p:cNvPicPr preferRelativeResize="0"/>
          <p:nvPr/>
        </p:nvPicPr>
        <p:blipFill>
          <a:blip r:embed="rId9">
            <a:alphaModFix/>
          </a:blip>
          <a:stretch>
            <a:fillRect/>
          </a:stretch>
        </p:blipFill>
        <p:spPr>
          <a:xfrm>
            <a:off x="6435162" y="148975"/>
            <a:ext cx="2069324" cy="2658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50"/>
          <p:cNvSpPr txBox="1">
            <a:spLocks noGrp="1"/>
          </p:cNvSpPr>
          <p:nvPr>
            <p:ph type="title"/>
          </p:nvPr>
        </p:nvSpPr>
        <p:spPr>
          <a:xfrm>
            <a:off x="2211625" y="1501600"/>
            <a:ext cx="6234600" cy="196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200" b="0">
                <a:solidFill>
                  <a:srgbClr val="000000"/>
                </a:solidFill>
                <a:latin typeface="Cambria"/>
                <a:ea typeface="Cambria"/>
                <a:cs typeface="Cambria"/>
                <a:sym typeface="Cambria"/>
              </a:rPr>
              <a:t>Nora worries that she is going to choose a life to experience where she is already___________</a:t>
            </a:r>
            <a:endParaRPr sz="2200" b="0">
              <a:solidFill>
                <a:srgbClr val="000000"/>
              </a:solidFill>
              <a:latin typeface="Cambria"/>
              <a:ea typeface="Cambria"/>
              <a:cs typeface="Cambria"/>
              <a:sym typeface="Cambria"/>
            </a:endParaRPr>
          </a:p>
          <a:p>
            <a:pPr marL="914400" lvl="1" indent="-368300" algn="l" rtl="0">
              <a:spcBef>
                <a:spcPts val="0"/>
              </a:spcBef>
              <a:spcAft>
                <a:spcPts val="0"/>
              </a:spcAft>
              <a:buClr>
                <a:srgbClr val="000000"/>
              </a:buClr>
              <a:buSzPts val="2200"/>
              <a:buFont typeface="Cambria"/>
              <a:buAutoNum type="alphaLcPeriod"/>
            </a:pPr>
            <a:r>
              <a:rPr lang="en" sz="2200">
                <a:solidFill>
                  <a:srgbClr val="000000"/>
                </a:solidFill>
                <a:latin typeface="Cambria"/>
                <a:ea typeface="Cambria"/>
                <a:cs typeface="Cambria"/>
                <a:sym typeface="Cambria"/>
              </a:rPr>
              <a:t>Famous</a:t>
            </a:r>
            <a:endParaRPr sz="2200">
              <a:solidFill>
                <a:srgbClr val="000000"/>
              </a:solidFill>
              <a:latin typeface="Cambria"/>
              <a:ea typeface="Cambria"/>
              <a:cs typeface="Cambria"/>
              <a:sym typeface="Cambria"/>
            </a:endParaRPr>
          </a:p>
          <a:p>
            <a:pPr marL="914400" lvl="1" indent="-368300" algn="l" rtl="0">
              <a:spcBef>
                <a:spcPts val="0"/>
              </a:spcBef>
              <a:spcAft>
                <a:spcPts val="0"/>
              </a:spcAft>
              <a:buClr>
                <a:srgbClr val="000000"/>
              </a:buClr>
              <a:buSzPts val="2200"/>
              <a:buFont typeface="Cambria"/>
              <a:buAutoNum type="alphaLcPeriod"/>
            </a:pPr>
            <a:r>
              <a:rPr lang="en" sz="2200">
                <a:solidFill>
                  <a:srgbClr val="000000"/>
                </a:solidFill>
                <a:latin typeface="Cambria"/>
                <a:ea typeface="Cambria"/>
                <a:cs typeface="Cambria"/>
                <a:sym typeface="Cambria"/>
              </a:rPr>
              <a:t>Dead</a:t>
            </a:r>
            <a:endParaRPr sz="2200">
              <a:solidFill>
                <a:srgbClr val="000000"/>
              </a:solidFill>
              <a:latin typeface="Cambria"/>
              <a:ea typeface="Cambria"/>
              <a:cs typeface="Cambria"/>
              <a:sym typeface="Cambria"/>
            </a:endParaRPr>
          </a:p>
          <a:p>
            <a:pPr marL="914400" lvl="1" indent="-368300" algn="l" rtl="0">
              <a:spcBef>
                <a:spcPts val="0"/>
              </a:spcBef>
              <a:spcAft>
                <a:spcPts val="0"/>
              </a:spcAft>
              <a:buClr>
                <a:srgbClr val="000000"/>
              </a:buClr>
              <a:buSzPts val="2200"/>
              <a:buFont typeface="Cambria"/>
              <a:buAutoNum type="alphaLcPeriod"/>
            </a:pPr>
            <a:r>
              <a:rPr lang="en" sz="2200">
                <a:solidFill>
                  <a:srgbClr val="000000"/>
                </a:solidFill>
                <a:latin typeface="Cambria"/>
                <a:ea typeface="Cambria"/>
                <a:cs typeface="Cambria"/>
                <a:sym typeface="Cambria"/>
              </a:rPr>
              <a:t>Miserable</a:t>
            </a:r>
            <a:endParaRPr sz="2200">
              <a:solidFill>
                <a:srgbClr val="000000"/>
              </a:solidFill>
              <a:latin typeface="Cambria"/>
              <a:ea typeface="Cambria"/>
              <a:cs typeface="Cambria"/>
              <a:sym typeface="Cambria"/>
            </a:endParaRPr>
          </a:p>
          <a:p>
            <a:pPr marL="914400" lvl="1" indent="-368300" algn="l" rtl="0">
              <a:spcBef>
                <a:spcPts val="0"/>
              </a:spcBef>
              <a:spcAft>
                <a:spcPts val="0"/>
              </a:spcAft>
              <a:buClr>
                <a:srgbClr val="000000"/>
              </a:buClr>
              <a:buSzPts val="2200"/>
              <a:buFont typeface="Cambria"/>
              <a:buAutoNum type="alphaLcPeriod"/>
            </a:pPr>
            <a:r>
              <a:rPr lang="en" sz="2200">
                <a:solidFill>
                  <a:srgbClr val="000000"/>
                </a:solidFill>
                <a:latin typeface="Cambria"/>
                <a:ea typeface="Cambria"/>
                <a:cs typeface="Cambria"/>
                <a:sym typeface="Cambria"/>
              </a:rPr>
              <a:t>In love</a:t>
            </a:r>
            <a:endParaRPr sz="2400"/>
          </a:p>
        </p:txBody>
      </p:sp>
      <p:sp>
        <p:nvSpPr>
          <p:cNvPr id="254" name="Google Shape;254;p50"/>
          <p:cNvSpPr txBox="1">
            <a:spLocks noGrp="1"/>
          </p:cNvSpPr>
          <p:nvPr>
            <p:ph type="subTitle" idx="1"/>
          </p:nvPr>
        </p:nvSpPr>
        <p:spPr>
          <a:xfrm>
            <a:off x="1275425" y="46625"/>
            <a:ext cx="6234600" cy="12492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a:t>Multiple Choice Q #1</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51"/>
          <p:cNvSpPr txBox="1">
            <a:spLocks noGrp="1"/>
          </p:cNvSpPr>
          <p:nvPr>
            <p:ph type="subTitle" idx="1"/>
          </p:nvPr>
        </p:nvSpPr>
        <p:spPr>
          <a:xfrm>
            <a:off x="1275425" y="46625"/>
            <a:ext cx="6234600" cy="1249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3300"/>
              <a:t>Discussion Q #1</a:t>
            </a:r>
            <a:endParaRPr sz="3300"/>
          </a:p>
        </p:txBody>
      </p:sp>
      <p:sp>
        <p:nvSpPr>
          <p:cNvPr id="260" name="Google Shape;260;p51"/>
          <p:cNvSpPr txBox="1"/>
          <p:nvPr/>
        </p:nvSpPr>
        <p:spPr>
          <a:xfrm>
            <a:off x="1135175" y="1295825"/>
            <a:ext cx="6515100" cy="240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Cambria"/>
                <a:ea typeface="Cambria"/>
                <a:cs typeface="Cambria"/>
                <a:sym typeface="Cambria"/>
              </a:rPr>
              <a:t>Nora worries about choosing a reality where she is already dead. Mrs. Elm assures her that the library is one of possibility, which is the opposite of death. Do you think it is worthwhile to evaluate “what could have been”? Do you ever do that yourself?</a:t>
            </a:r>
            <a:endParaRPr sz="3100">
              <a:latin typeface="Cambria"/>
              <a:ea typeface="Cambria"/>
              <a:cs typeface="Cambria"/>
              <a:sym typeface="Cambr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52"/>
          <p:cNvSpPr txBox="1">
            <a:spLocks noGrp="1"/>
          </p:cNvSpPr>
          <p:nvPr>
            <p:ph type="title"/>
          </p:nvPr>
        </p:nvSpPr>
        <p:spPr>
          <a:xfrm>
            <a:off x="952500" y="1501600"/>
            <a:ext cx="7493700" cy="196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b="0">
                <a:solidFill>
                  <a:srgbClr val="000000"/>
                </a:solidFill>
                <a:latin typeface="Cambria"/>
                <a:ea typeface="Cambria"/>
                <a:cs typeface="Cambria"/>
                <a:sym typeface="Cambria"/>
              </a:rPr>
              <a:t>Why didn’t Mrs. Elm tell Nora she wasn’t a bad cat owner instead of sending her to experience his death all over again?</a:t>
            </a:r>
            <a:endParaRPr sz="2000" b="0">
              <a:solidFill>
                <a:srgbClr val="000000"/>
              </a:solidFill>
              <a:latin typeface="Cambria"/>
              <a:ea typeface="Cambria"/>
              <a:cs typeface="Cambria"/>
              <a:sym typeface="Cambria"/>
            </a:endParaRPr>
          </a:p>
          <a:p>
            <a:pPr marL="914400" lvl="1" indent="-355600" algn="l" rtl="0">
              <a:spcBef>
                <a:spcPts val="0"/>
              </a:spcBef>
              <a:spcAft>
                <a:spcPts val="0"/>
              </a:spcAft>
              <a:buClr>
                <a:srgbClr val="000000"/>
              </a:buClr>
              <a:buSzPts val="2000"/>
              <a:buFont typeface="Cambria"/>
              <a:buAutoNum type="alphaLcPeriod"/>
            </a:pPr>
            <a:r>
              <a:rPr lang="en" sz="2000">
                <a:solidFill>
                  <a:srgbClr val="000000"/>
                </a:solidFill>
                <a:latin typeface="Cambria"/>
                <a:ea typeface="Cambria"/>
                <a:cs typeface="Cambria"/>
                <a:sym typeface="Cambria"/>
              </a:rPr>
              <a:t>She believed the only way to learn was to live</a:t>
            </a:r>
            <a:endParaRPr sz="2000">
              <a:solidFill>
                <a:srgbClr val="000000"/>
              </a:solidFill>
              <a:latin typeface="Cambria"/>
              <a:ea typeface="Cambria"/>
              <a:cs typeface="Cambria"/>
              <a:sym typeface="Cambria"/>
            </a:endParaRPr>
          </a:p>
          <a:p>
            <a:pPr marL="914400" lvl="1" indent="-355600" algn="l" rtl="0">
              <a:spcBef>
                <a:spcPts val="0"/>
              </a:spcBef>
              <a:spcAft>
                <a:spcPts val="0"/>
              </a:spcAft>
              <a:buClr>
                <a:srgbClr val="000000"/>
              </a:buClr>
              <a:buSzPts val="2000"/>
              <a:buFont typeface="Cambria"/>
              <a:buAutoNum type="alphaLcPeriod"/>
            </a:pPr>
            <a:r>
              <a:rPr lang="en" sz="2000">
                <a:solidFill>
                  <a:srgbClr val="000000"/>
                </a:solidFill>
                <a:latin typeface="Cambria"/>
                <a:ea typeface="Cambria"/>
                <a:cs typeface="Cambria"/>
                <a:sym typeface="Cambria"/>
              </a:rPr>
              <a:t>She wanted Nora to figure it out herself</a:t>
            </a:r>
            <a:endParaRPr sz="2000">
              <a:solidFill>
                <a:srgbClr val="000000"/>
              </a:solidFill>
              <a:latin typeface="Cambria"/>
              <a:ea typeface="Cambria"/>
              <a:cs typeface="Cambria"/>
              <a:sym typeface="Cambria"/>
            </a:endParaRPr>
          </a:p>
          <a:p>
            <a:pPr marL="914400" lvl="1" indent="-355600" algn="l" rtl="0">
              <a:spcBef>
                <a:spcPts val="0"/>
              </a:spcBef>
              <a:spcAft>
                <a:spcPts val="0"/>
              </a:spcAft>
              <a:buClr>
                <a:srgbClr val="000000"/>
              </a:buClr>
              <a:buSzPts val="2000"/>
              <a:buFont typeface="Cambria"/>
              <a:buAutoNum type="alphaLcPeriod"/>
            </a:pPr>
            <a:r>
              <a:rPr lang="en" sz="2000">
                <a:solidFill>
                  <a:srgbClr val="000000"/>
                </a:solidFill>
                <a:latin typeface="Cambria"/>
                <a:ea typeface="Cambria"/>
                <a:cs typeface="Cambria"/>
                <a:sym typeface="Cambria"/>
              </a:rPr>
              <a:t>She wanted Nora to get rid of her regret of being a bad cat owner</a:t>
            </a:r>
            <a:endParaRPr sz="2000">
              <a:solidFill>
                <a:srgbClr val="000000"/>
              </a:solidFill>
              <a:latin typeface="Cambria"/>
              <a:ea typeface="Cambria"/>
              <a:cs typeface="Cambria"/>
              <a:sym typeface="Cambria"/>
            </a:endParaRPr>
          </a:p>
          <a:p>
            <a:pPr marL="914400" lvl="1" indent="-355600" algn="l" rtl="0">
              <a:spcBef>
                <a:spcPts val="0"/>
              </a:spcBef>
              <a:spcAft>
                <a:spcPts val="0"/>
              </a:spcAft>
              <a:buClr>
                <a:srgbClr val="000000"/>
              </a:buClr>
              <a:buSzPts val="2000"/>
              <a:buFont typeface="Cambria"/>
              <a:buAutoNum type="alphaLcPeriod"/>
            </a:pPr>
            <a:r>
              <a:rPr lang="en" sz="2000">
                <a:solidFill>
                  <a:srgbClr val="000000"/>
                </a:solidFill>
                <a:latin typeface="Cambria"/>
                <a:ea typeface="Cambria"/>
                <a:cs typeface="Cambria"/>
                <a:sym typeface="Cambria"/>
              </a:rPr>
              <a:t>All of the above</a:t>
            </a:r>
            <a:endParaRPr sz="2600" b="0">
              <a:solidFill>
                <a:srgbClr val="000000"/>
              </a:solidFill>
              <a:latin typeface="Cambria"/>
              <a:ea typeface="Cambria"/>
              <a:cs typeface="Cambria"/>
              <a:sym typeface="Cambria"/>
            </a:endParaRPr>
          </a:p>
        </p:txBody>
      </p:sp>
      <p:sp>
        <p:nvSpPr>
          <p:cNvPr id="266" name="Google Shape;266;p52"/>
          <p:cNvSpPr txBox="1">
            <a:spLocks noGrp="1"/>
          </p:cNvSpPr>
          <p:nvPr>
            <p:ph type="subTitle" idx="1"/>
          </p:nvPr>
        </p:nvSpPr>
        <p:spPr>
          <a:xfrm>
            <a:off x="1275425" y="46625"/>
            <a:ext cx="6234600" cy="12492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a:t>Multiple Choice Q #2</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nimalist Aesthetic Slideshow by Slidesgo">
  <a:themeElements>
    <a:clrScheme name="Simple Light">
      <a:dk1>
        <a:srgbClr val="6D5B57"/>
      </a:dk1>
      <a:lt1>
        <a:srgbClr val="F2E1D8"/>
      </a:lt1>
      <a:dk2>
        <a:srgbClr val="595959"/>
      </a:dk2>
      <a:lt2>
        <a:srgbClr val="B08980"/>
      </a:lt2>
      <a:accent1>
        <a:srgbClr val="6D5B57"/>
      </a:accent1>
      <a:accent2>
        <a:srgbClr val="F2E1D8"/>
      </a:accent2>
      <a:accent3>
        <a:srgbClr val="595959"/>
      </a:accent3>
      <a:accent4>
        <a:srgbClr val="B08980"/>
      </a:accent4>
      <a:accent5>
        <a:srgbClr val="F2E1D8"/>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1085</Words>
  <Application>Microsoft Office PowerPoint</Application>
  <PresentationFormat>On-screen Show (16:9)</PresentationFormat>
  <Paragraphs>491</Paragraphs>
  <Slides>33</Slides>
  <Notes>33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33</vt:i4>
      </vt:variant>
    </vt:vector>
  </HeadingPairs>
  <TitlesOfParts>
    <vt:vector size="43" baseType="lpstr">
      <vt:lpstr>Poiret One</vt:lpstr>
      <vt:lpstr>Oxygen Light</vt:lpstr>
      <vt:lpstr>Maven Pro</vt:lpstr>
      <vt:lpstr>Bebas Neue</vt:lpstr>
      <vt:lpstr>Arial</vt:lpstr>
      <vt:lpstr>Anaheim</vt:lpstr>
      <vt:lpstr>Oxygen</vt:lpstr>
      <vt:lpstr>Cambria</vt:lpstr>
      <vt:lpstr>Simple Light</vt:lpstr>
      <vt:lpstr>Minimalist Aesthetic Slideshow by Slidesgo</vt:lpstr>
      <vt:lpstr>Aphasia Book Club!</vt:lpstr>
      <vt:lpstr>Weekly Check in:</vt:lpstr>
      <vt:lpstr>Character List Chapter Summaries Discussion Questions Crossword Would you rather Homework</vt:lpstr>
      <vt:lpstr>Characters</vt:lpstr>
      <vt:lpstr>The Only Way to Learn is to Live</vt:lpstr>
      <vt:lpstr>Fire</vt:lpstr>
      <vt:lpstr>Nora worries that she is going to choose a life to experience where she is already___________ Famous Dead Miserable In love</vt:lpstr>
      <vt:lpstr>PowerPoint Presentation</vt:lpstr>
      <vt:lpstr>Why didn’t Mrs. Elm tell Nora she wasn’t a bad cat owner instead of sending her to experience his death all over again? She believed the only way to learn was to live She wanted Nora to figure it out herself She wanted Nora to get rid of her regret of being a bad cat owner All of the above</vt:lpstr>
      <vt:lpstr>PowerPoint Presentation</vt:lpstr>
      <vt:lpstr>What did Nora do to escape reality? Sleep Run Knit  swim</vt:lpstr>
      <vt:lpstr>PowerPoint Presentation</vt:lpstr>
      <vt:lpstr>What did Nora want to be when she was younger? Teacher Scientists in the National Geographic magazines Chief Executive Officer Attorney  </vt:lpstr>
      <vt:lpstr>PowerPoint Presentation</vt:lpstr>
      <vt:lpstr>Crossword</vt:lpstr>
      <vt:lpstr>Crossword</vt:lpstr>
      <vt:lpstr>Crossword</vt:lpstr>
      <vt:lpstr>Crossword</vt:lpstr>
      <vt:lpstr>Crossword</vt:lpstr>
      <vt:lpstr>Crossword</vt:lpstr>
      <vt:lpstr>Crossword</vt:lpstr>
      <vt:lpstr>Crossword</vt:lpstr>
      <vt:lpstr>Crossword</vt:lpstr>
      <vt:lpstr>Crossword</vt:lpstr>
      <vt:lpstr>Crossword</vt:lpstr>
      <vt:lpstr>Crossword</vt:lpstr>
      <vt:lpstr>Crossword</vt:lpstr>
      <vt:lpstr>Crossword</vt:lpstr>
      <vt:lpstr>Crossword</vt:lpstr>
      <vt:lpstr>Crossword</vt:lpstr>
      <vt:lpstr>Would you rather?</vt:lpstr>
      <vt:lpstr>Would you rather?</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Aphasia Book Club!</dc:title>
  <dc:creator>Kayla Stalph</dc:creator>
  <cp:lastModifiedBy>Kayla Stalph</cp:lastModifiedBy>
  <cp:revision>1</cp:revision>
  <dcterms:modified xsi:type="dcterms:W3CDTF">2022-02-21T13:58:10Z</dcterms:modified>
</cp:coreProperties>
</file>