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Cambria" panose="02040503050406030204" pitchFamily="18" charset="0"/>
      <p:regular r:id="rId41"/>
      <p:bold r:id="rId42"/>
      <p:italic r:id="rId43"/>
      <p:boldItalic r:id="rId44"/>
    </p:embeddedFont>
    <p:embeddedFont>
      <p:font typeface="Didact Gothic" panose="020B0604020202020204" charset="0"/>
      <p:regular r:id="rId45"/>
    </p:embeddedFont>
    <p:embeddedFont>
      <p:font typeface="Just Another Hand" panose="020B0604020202020204" charset="0"/>
      <p:regular r:id="rId46"/>
    </p:embeddedFont>
    <p:embeddedFont>
      <p:font typeface="Roboto Condensed Light" panose="02000000000000000000" pitchFamily="2" charset="0"/>
      <p:regular r:id="rId47"/>
      <p: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ookcompanion.com/the_midnight_library_character_list.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95d4e0eab1_0_10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95d4e0eab1_0_10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1131bf1b2b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1131bf1b2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Points to Lead Discussion: </a:t>
            </a:r>
            <a:endParaRPr/>
          </a:p>
          <a:p>
            <a:pPr marL="0" lvl="0" indent="0" algn="l" rtl="0">
              <a:spcBef>
                <a:spcPts val="0"/>
              </a:spcBef>
              <a:spcAft>
                <a:spcPts val="0"/>
              </a:spcAft>
              <a:buNone/>
            </a:pPr>
            <a:r>
              <a:rPr lang="en"/>
              <a:t>-The grass may not be greener on the other side</a:t>
            </a:r>
            <a:endParaRPr/>
          </a:p>
          <a:p>
            <a:pPr marL="0" lvl="0" indent="0" algn="l" rtl="0">
              <a:spcBef>
                <a:spcPts val="0"/>
              </a:spcBef>
              <a:spcAft>
                <a:spcPts val="0"/>
              </a:spcAft>
              <a:buNone/>
            </a:pPr>
            <a:r>
              <a:rPr lang="en"/>
              <a:t>-Maybe some things we regret not doing doesn’t turn out the way we expected. What do you think about this realization?</a:t>
            </a:r>
            <a:endParaRPr/>
          </a:p>
          <a:p>
            <a:pPr marL="0" lvl="0" indent="0" algn="l" rtl="0">
              <a:spcBef>
                <a:spcPts val="0"/>
              </a:spcBef>
              <a:spcAft>
                <a:spcPts val="0"/>
              </a:spcAft>
              <a:buNone/>
            </a:pPr>
            <a:r>
              <a:rPr lang="en"/>
              <a:t>-Does this change the perspective about your own regrets?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1131bf1b2b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1131bf1b2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1131bf1b2b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1131bf1b2b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Points to Lead Discussion: </a:t>
            </a:r>
            <a:endParaRPr>
              <a:solidFill>
                <a:schemeClr val="dk1"/>
              </a:solidFill>
            </a:endParaRPr>
          </a:p>
          <a:p>
            <a:pPr marL="0" lvl="0" indent="0" algn="l" rtl="0">
              <a:spcBef>
                <a:spcPts val="0"/>
              </a:spcBef>
              <a:spcAft>
                <a:spcPts val="0"/>
              </a:spcAft>
              <a:buNone/>
            </a:pPr>
            <a:r>
              <a:rPr lang="en">
                <a:solidFill>
                  <a:schemeClr val="dk1"/>
                </a:solidFill>
              </a:rPr>
              <a:t>-Volts pops up in almost every chapter</a:t>
            </a:r>
            <a:endParaRPr>
              <a:solidFill>
                <a:schemeClr val="dk1"/>
              </a:solidFill>
            </a:endParaRPr>
          </a:p>
          <a:p>
            <a:pPr marL="0" lvl="0" indent="0" algn="l" rtl="0">
              <a:spcBef>
                <a:spcPts val="0"/>
              </a:spcBef>
              <a:spcAft>
                <a:spcPts val="0"/>
              </a:spcAft>
              <a:buNone/>
            </a:pPr>
            <a:r>
              <a:rPr lang="en">
                <a:solidFill>
                  <a:schemeClr val="dk1"/>
                </a:solidFill>
              </a:rPr>
              <a:t>-Make some predictions on this observation </a:t>
            </a:r>
            <a:endParaRPr>
              <a:solidFill>
                <a:schemeClr val="dk1"/>
              </a:solidFill>
            </a:endParaRPr>
          </a:p>
          <a:p>
            <a:pPr marL="0" lvl="0" indent="0" algn="l" rtl="0">
              <a:spcBef>
                <a:spcPts val="0"/>
              </a:spcBef>
              <a:spcAft>
                <a:spcPts val="0"/>
              </a:spcAft>
              <a:buNone/>
            </a:pPr>
            <a:r>
              <a:rPr lang="en">
                <a:solidFill>
                  <a:schemeClr val="dk1"/>
                </a:solidFill>
              </a:rPr>
              <a:t>-What might Volts symbolize?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-Small detail that may mean a lot later in the story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1131bf1b2b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1131bf1b2b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1131bf1b2b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1131bf1b2b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1131bf1b2b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1131bf1b2b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1131bf1b2b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1131bf1b2b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1131bf1b2b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1131bf1b2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0ff6ebf58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0ff6ebf5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1131bf1b2b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1131bf1b2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90f9ae70a_0_259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990f9ae70a_0_25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0ff6ebf58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0ff6ebf58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0ff6ebf58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0ff6ebf5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0ff6ebf584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0ff6ebf58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0ff6ebf584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0ff6ebf58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0ff6ebf584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0ff6ebf58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10ff6ebf584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10ff6ebf58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0ff6ebf584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0ff6ebf58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0ff6ebf584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0ff6ebf58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ff6ebf584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ff6ebf58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0ff6ebf584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0ff6ebf58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aec9e42189_0_17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aec9e42189_0_1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0ff6ebf584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0ff6ebf584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0ff6ebf584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10ff6ebf584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cant for the life of me figure out how to do the formatting for the down ones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100a94e239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100a94e23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cant for the life of me figure out how to do the formatting for the down ones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100a94e239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100a94e23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cant for the life of me figure out how to do the formatting for the down ones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100a94e239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100a94e23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cant for the life of me figure out how to do the formatting for the down ones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0ff6ebf584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0ff6ebf584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11129d2b2b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11129d2b2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them what their favorite kind of chocolate/ice cream is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0feeb4ad3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0feeb4ad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 our for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11129d2b2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11129d2b2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11129d2b2b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11129d2b2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11129d2b2b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11129d2b2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https://www.bookcompanion.com/the_midnight_library_character_list.html</a:t>
            </a:r>
            <a:r>
              <a:rPr lang="en"/>
              <a:t> ← character list I found online (may be helpful later on) </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1131bf1b2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1131bf1b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Dan drinks a lot (more than Nora remembered) → Dan was unfaithful</a:t>
            </a:r>
            <a:endParaRPr/>
          </a:p>
          <a:p>
            <a:pPr marL="457200" lvl="0" indent="-298450" algn="l" rtl="0">
              <a:spcBef>
                <a:spcPts val="0"/>
              </a:spcBef>
              <a:spcAft>
                <a:spcPts val="0"/>
              </a:spcAft>
              <a:buSzPts val="1100"/>
              <a:buChar char="-"/>
            </a:pPr>
            <a:r>
              <a:rPr lang="en"/>
              <a:t>Start arguing before bed and that’s when Nora realizes she doesn’t regret not marrying Dan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131bf1b2b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1131bf1b2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1131bf1b2b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1131bf1b2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Wishes she could’ve taken better care of voltaire </a:t>
            </a:r>
            <a:endParaRPr/>
          </a:p>
          <a:p>
            <a:pPr marL="457200" lvl="0" indent="-298450" algn="l" rtl="0">
              <a:spcBef>
                <a:spcPts val="0"/>
              </a:spcBef>
              <a:spcAft>
                <a:spcPts val="0"/>
              </a:spcAft>
              <a:buSzPts val="1100"/>
              <a:buChar char="-"/>
            </a:pPr>
            <a:r>
              <a:rPr lang="en"/>
              <a:t>Goes back to a reality where voltaire isnt dead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1131bf1b2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131bf1b2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inter break Escapade by Slidesgo"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99850" y="1496500"/>
            <a:ext cx="5136900" cy="19539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chemeClr val="dk1"/>
              </a:buClr>
              <a:buSzPts val="5200"/>
              <a:buNone/>
              <a:defRPr sz="6500">
                <a:solidFill>
                  <a:schemeClr val="dk1"/>
                </a:solidFill>
              </a:defRPr>
            </a:lvl1pPr>
            <a:lvl2pPr lvl="1">
              <a:spcBef>
                <a:spcPts val="0"/>
              </a:spcBef>
              <a:spcAft>
                <a:spcPts val="0"/>
              </a:spcAft>
              <a:buClr>
                <a:schemeClr val="dk1"/>
              </a:buClr>
              <a:buSzPts val="5200"/>
              <a:buNone/>
              <a:defRPr sz="5200">
                <a:solidFill>
                  <a:schemeClr val="dk1"/>
                </a:solidFill>
              </a:defRPr>
            </a:lvl2pPr>
            <a:lvl3pPr lvl="2">
              <a:spcBef>
                <a:spcPts val="0"/>
              </a:spcBef>
              <a:spcAft>
                <a:spcPts val="0"/>
              </a:spcAft>
              <a:buClr>
                <a:schemeClr val="dk1"/>
              </a:buClr>
              <a:buSzPts val="5200"/>
              <a:buNone/>
              <a:defRPr sz="5200">
                <a:solidFill>
                  <a:schemeClr val="dk1"/>
                </a:solidFill>
              </a:defRPr>
            </a:lvl3pPr>
            <a:lvl4pPr lvl="3">
              <a:spcBef>
                <a:spcPts val="0"/>
              </a:spcBef>
              <a:spcAft>
                <a:spcPts val="0"/>
              </a:spcAft>
              <a:buClr>
                <a:schemeClr val="dk1"/>
              </a:buClr>
              <a:buSzPts val="5200"/>
              <a:buNone/>
              <a:defRPr sz="5200">
                <a:solidFill>
                  <a:schemeClr val="dk1"/>
                </a:solidFill>
              </a:defRPr>
            </a:lvl4pPr>
            <a:lvl5pPr lvl="4">
              <a:spcBef>
                <a:spcPts val="0"/>
              </a:spcBef>
              <a:spcAft>
                <a:spcPts val="0"/>
              </a:spcAft>
              <a:buClr>
                <a:schemeClr val="dk1"/>
              </a:buClr>
              <a:buSzPts val="5200"/>
              <a:buNone/>
              <a:defRPr sz="5200">
                <a:solidFill>
                  <a:schemeClr val="dk1"/>
                </a:solidFill>
              </a:defRPr>
            </a:lvl5pPr>
            <a:lvl6pPr lvl="5">
              <a:spcBef>
                <a:spcPts val="0"/>
              </a:spcBef>
              <a:spcAft>
                <a:spcPts val="0"/>
              </a:spcAft>
              <a:buClr>
                <a:schemeClr val="dk1"/>
              </a:buClr>
              <a:buSzPts val="5200"/>
              <a:buNone/>
              <a:defRPr sz="5200">
                <a:solidFill>
                  <a:schemeClr val="dk1"/>
                </a:solidFill>
              </a:defRPr>
            </a:lvl6pPr>
            <a:lvl7pPr lvl="6">
              <a:spcBef>
                <a:spcPts val="0"/>
              </a:spcBef>
              <a:spcAft>
                <a:spcPts val="0"/>
              </a:spcAft>
              <a:buClr>
                <a:schemeClr val="dk1"/>
              </a:buClr>
              <a:buSzPts val="5200"/>
              <a:buNone/>
              <a:defRPr sz="5200">
                <a:solidFill>
                  <a:schemeClr val="dk1"/>
                </a:solidFill>
              </a:defRPr>
            </a:lvl7pPr>
            <a:lvl8pPr lvl="7">
              <a:spcBef>
                <a:spcPts val="0"/>
              </a:spcBef>
              <a:spcAft>
                <a:spcPts val="0"/>
              </a:spcAft>
              <a:buClr>
                <a:schemeClr val="dk1"/>
              </a:buClr>
              <a:buSzPts val="5200"/>
              <a:buNone/>
              <a:defRPr sz="5200">
                <a:solidFill>
                  <a:schemeClr val="dk1"/>
                </a:solidFill>
              </a:defRPr>
            </a:lvl8pPr>
            <a:lvl9pPr lvl="8">
              <a:spcBef>
                <a:spcPts val="0"/>
              </a:spcBef>
              <a:spcAft>
                <a:spcPts val="0"/>
              </a:spcAft>
              <a:buClr>
                <a:schemeClr val="dk1"/>
              </a:buClr>
              <a:buSzPts val="5200"/>
              <a:buNone/>
              <a:defRPr sz="5200">
                <a:solidFill>
                  <a:schemeClr val="dk1"/>
                </a:solidFill>
              </a:defRPr>
            </a:lvl9pPr>
          </a:lstStyle>
          <a:p>
            <a:endParaRPr/>
          </a:p>
        </p:txBody>
      </p:sp>
      <p:sp>
        <p:nvSpPr>
          <p:cNvPr id="10" name="Google Shape;10;p2"/>
          <p:cNvSpPr txBox="1">
            <a:spLocks noGrp="1"/>
          </p:cNvSpPr>
          <p:nvPr>
            <p:ph type="subTitle" idx="1"/>
          </p:nvPr>
        </p:nvSpPr>
        <p:spPr>
          <a:xfrm>
            <a:off x="899850" y="3477010"/>
            <a:ext cx="3852000" cy="382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400"/>
              <a:buNone/>
              <a:defRPr>
                <a:solidFill>
                  <a:schemeClr val="dk1"/>
                </a:solidFill>
              </a:defRPr>
            </a:lvl1pPr>
            <a:lvl2pPr lvl="1">
              <a:lnSpc>
                <a:spcPct val="100000"/>
              </a:lnSpc>
              <a:spcBef>
                <a:spcPts val="0"/>
              </a:spcBef>
              <a:spcAft>
                <a:spcPts val="0"/>
              </a:spcAft>
              <a:buClr>
                <a:schemeClr val="dk1"/>
              </a:buClr>
              <a:buSzPts val="1400"/>
              <a:buNone/>
              <a:defRPr>
                <a:solidFill>
                  <a:schemeClr val="dk1"/>
                </a:solidFill>
              </a:defRPr>
            </a:lvl2pPr>
            <a:lvl3pPr lvl="2">
              <a:lnSpc>
                <a:spcPct val="100000"/>
              </a:lnSpc>
              <a:spcBef>
                <a:spcPts val="0"/>
              </a:spcBef>
              <a:spcAft>
                <a:spcPts val="0"/>
              </a:spcAft>
              <a:buClr>
                <a:schemeClr val="dk1"/>
              </a:buClr>
              <a:buSzPts val="1400"/>
              <a:buNone/>
              <a:defRPr>
                <a:solidFill>
                  <a:schemeClr val="dk1"/>
                </a:solidFill>
              </a:defRPr>
            </a:lvl3pPr>
            <a:lvl4pPr lvl="3">
              <a:lnSpc>
                <a:spcPct val="100000"/>
              </a:lnSpc>
              <a:spcBef>
                <a:spcPts val="0"/>
              </a:spcBef>
              <a:spcAft>
                <a:spcPts val="0"/>
              </a:spcAft>
              <a:buClr>
                <a:schemeClr val="dk1"/>
              </a:buClr>
              <a:buSzPts val="1400"/>
              <a:buNone/>
              <a:defRPr>
                <a:solidFill>
                  <a:schemeClr val="dk1"/>
                </a:solidFill>
              </a:defRPr>
            </a:lvl4pPr>
            <a:lvl5pPr lvl="4">
              <a:lnSpc>
                <a:spcPct val="100000"/>
              </a:lnSpc>
              <a:spcBef>
                <a:spcPts val="0"/>
              </a:spcBef>
              <a:spcAft>
                <a:spcPts val="0"/>
              </a:spcAft>
              <a:buClr>
                <a:schemeClr val="dk1"/>
              </a:buClr>
              <a:buSzPts val="1400"/>
              <a:buNone/>
              <a:defRPr>
                <a:solidFill>
                  <a:schemeClr val="dk1"/>
                </a:solidFill>
              </a:defRPr>
            </a:lvl5pPr>
            <a:lvl6pPr lvl="5">
              <a:lnSpc>
                <a:spcPct val="100000"/>
              </a:lnSpc>
              <a:spcBef>
                <a:spcPts val="0"/>
              </a:spcBef>
              <a:spcAft>
                <a:spcPts val="0"/>
              </a:spcAft>
              <a:buClr>
                <a:schemeClr val="dk1"/>
              </a:buClr>
              <a:buSzPts val="1400"/>
              <a:buNone/>
              <a:defRPr>
                <a:solidFill>
                  <a:schemeClr val="dk1"/>
                </a:solidFill>
              </a:defRPr>
            </a:lvl6pPr>
            <a:lvl7pPr lvl="6">
              <a:lnSpc>
                <a:spcPct val="100000"/>
              </a:lnSpc>
              <a:spcBef>
                <a:spcPts val="0"/>
              </a:spcBef>
              <a:spcAft>
                <a:spcPts val="0"/>
              </a:spcAft>
              <a:buClr>
                <a:schemeClr val="dk1"/>
              </a:buClr>
              <a:buSzPts val="1400"/>
              <a:buNone/>
              <a:defRPr>
                <a:solidFill>
                  <a:schemeClr val="dk1"/>
                </a:solidFill>
              </a:defRPr>
            </a:lvl7pPr>
            <a:lvl8pPr lvl="7">
              <a:lnSpc>
                <a:spcPct val="100000"/>
              </a:lnSpc>
              <a:spcBef>
                <a:spcPts val="0"/>
              </a:spcBef>
              <a:spcAft>
                <a:spcPts val="0"/>
              </a:spcAft>
              <a:buClr>
                <a:schemeClr val="dk1"/>
              </a:buClr>
              <a:buSzPts val="1400"/>
              <a:buNone/>
              <a:defRPr>
                <a:solidFill>
                  <a:schemeClr val="dk1"/>
                </a:solidFill>
              </a:defRPr>
            </a:lvl8pPr>
            <a:lvl9pPr lvl="8">
              <a:lnSpc>
                <a:spcPct val="100000"/>
              </a:lnSpc>
              <a:spcBef>
                <a:spcPts val="0"/>
              </a:spcBef>
              <a:spcAft>
                <a:spcPts val="0"/>
              </a:spcAft>
              <a:buClr>
                <a:schemeClr val="dk1"/>
              </a:buClr>
              <a:buSzPts val="1400"/>
              <a:buNone/>
              <a:defRPr>
                <a:solidFill>
                  <a:schemeClr val="dk1"/>
                </a:solidFill>
              </a:defRPr>
            </a:lvl9pPr>
          </a:lstStyle>
          <a:p>
            <a:endParaRPr/>
          </a:p>
        </p:txBody>
      </p:sp>
      <p:sp>
        <p:nvSpPr>
          <p:cNvPr id="11" name="Google Shape;11;p2"/>
          <p:cNvSpPr/>
          <p:nvPr/>
        </p:nvSpPr>
        <p:spPr>
          <a:xfrm>
            <a:off x="7231096" y="2759575"/>
            <a:ext cx="3337985" cy="3464781"/>
          </a:xfrm>
          <a:custGeom>
            <a:avLst/>
            <a:gdLst/>
            <a:ahLst/>
            <a:cxnLst/>
            <a:rect l="l" t="t" r="r" b="b"/>
            <a:pathLst>
              <a:path w="15848" h="16450" extrusionOk="0">
                <a:moveTo>
                  <a:pt x="7966" y="0"/>
                </a:moveTo>
                <a:cubicBezTo>
                  <a:pt x="7604" y="0"/>
                  <a:pt x="7249" y="63"/>
                  <a:pt x="6900" y="176"/>
                </a:cubicBezTo>
                <a:cubicBezTo>
                  <a:pt x="6386" y="343"/>
                  <a:pt x="5885" y="582"/>
                  <a:pt x="5407" y="832"/>
                </a:cubicBezTo>
                <a:cubicBezTo>
                  <a:pt x="4454" y="1318"/>
                  <a:pt x="3526" y="1876"/>
                  <a:pt x="2649" y="2481"/>
                </a:cubicBezTo>
                <a:cubicBezTo>
                  <a:pt x="2222" y="2774"/>
                  <a:pt x="1809" y="3093"/>
                  <a:pt x="1435" y="3445"/>
                </a:cubicBezTo>
                <a:cubicBezTo>
                  <a:pt x="1080" y="3778"/>
                  <a:pt x="740" y="4144"/>
                  <a:pt x="522" y="4583"/>
                </a:cubicBezTo>
                <a:cubicBezTo>
                  <a:pt x="421" y="4796"/>
                  <a:pt x="355" y="5010"/>
                  <a:pt x="323" y="5228"/>
                </a:cubicBezTo>
                <a:cubicBezTo>
                  <a:pt x="65" y="5920"/>
                  <a:pt x="0" y="6670"/>
                  <a:pt x="105" y="7424"/>
                </a:cubicBezTo>
                <a:cubicBezTo>
                  <a:pt x="250" y="8482"/>
                  <a:pt x="663" y="9486"/>
                  <a:pt x="1095" y="10457"/>
                </a:cubicBezTo>
                <a:cubicBezTo>
                  <a:pt x="1566" y="11519"/>
                  <a:pt x="2037" y="12577"/>
                  <a:pt x="2508" y="13635"/>
                </a:cubicBezTo>
                <a:cubicBezTo>
                  <a:pt x="2860" y="14425"/>
                  <a:pt x="3189" y="15306"/>
                  <a:pt x="3852" y="15900"/>
                </a:cubicBezTo>
                <a:cubicBezTo>
                  <a:pt x="4179" y="16194"/>
                  <a:pt x="4577" y="16378"/>
                  <a:pt x="5012" y="16433"/>
                </a:cubicBezTo>
                <a:cubicBezTo>
                  <a:pt x="5114" y="16444"/>
                  <a:pt x="5217" y="16449"/>
                  <a:pt x="5320" y="16449"/>
                </a:cubicBezTo>
                <a:cubicBezTo>
                  <a:pt x="5735" y="16449"/>
                  <a:pt x="6154" y="16364"/>
                  <a:pt x="6552" y="16262"/>
                </a:cubicBezTo>
                <a:cubicBezTo>
                  <a:pt x="7571" y="15998"/>
                  <a:pt x="8531" y="15549"/>
                  <a:pt x="9451" y="15048"/>
                </a:cubicBezTo>
                <a:cubicBezTo>
                  <a:pt x="10343" y="14559"/>
                  <a:pt x="11223" y="14026"/>
                  <a:pt x="12071" y="13465"/>
                </a:cubicBezTo>
                <a:cubicBezTo>
                  <a:pt x="12880" y="12928"/>
                  <a:pt x="13659" y="12341"/>
                  <a:pt x="14347" y="11653"/>
                </a:cubicBezTo>
                <a:cubicBezTo>
                  <a:pt x="14699" y="11309"/>
                  <a:pt x="15018" y="10935"/>
                  <a:pt x="15308" y="10537"/>
                </a:cubicBezTo>
                <a:cubicBezTo>
                  <a:pt x="15605" y="10131"/>
                  <a:pt x="15847" y="9685"/>
                  <a:pt x="15833" y="9170"/>
                </a:cubicBezTo>
                <a:cubicBezTo>
                  <a:pt x="15822" y="8623"/>
                  <a:pt x="15576" y="8101"/>
                  <a:pt x="15376" y="7609"/>
                </a:cubicBezTo>
                <a:cubicBezTo>
                  <a:pt x="15166" y="7098"/>
                  <a:pt x="14949" y="6587"/>
                  <a:pt x="14724" y="6079"/>
                </a:cubicBezTo>
                <a:cubicBezTo>
                  <a:pt x="14289" y="5112"/>
                  <a:pt x="13851" y="4141"/>
                  <a:pt x="13300" y="3238"/>
                </a:cubicBezTo>
                <a:cubicBezTo>
                  <a:pt x="12793" y="2405"/>
                  <a:pt x="12155" y="1676"/>
                  <a:pt x="11318" y="1154"/>
                </a:cubicBezTo>
                <a:cubicBezTo>
                  <a:pt x="10890" y="886"/>
                  <a:pt x="10433" y="673"/>
                  <a:pt x="9962" y="491"/>
                </a:cubicBezTo>
                <a:cubicBezTo>
                  <a:pt x="9473" y="303"/>
                  <a:pt x="8969" y="122"/>
                  <a:pt x="8451" y="38"/>
                </a:cubicBezTo>
                <a:cubicBezTo>
                  <a:pt x="8288" y="13"/>
                  <a:pt x="8126" y="0"/>
                  <a:pt x="7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69775" y="-1211775"/>
            <a:ext cx="3087786" cy="2818745"/>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833221" y="-693661"/>
            <a:ext cx="2129168" cy="2129168"/>
            <a:chOff x="-476871" y="1078939"/>
            <a:chExt cx="2129168" cy="2129168"/>
          </a:xfrm>
        </p:grpSpPr>
        <p:sp>
          <p:nvSpPr>
            <p:cNvPr id="14" name="Google Shape;14;p2"/>
            <p:cNvSpPr/>
            <p:nvPr/>
          </p:nvSpPr>
          <p:spPr>
            <a:xfrm rot="8100000">
              <a:off x="65163" y="1390526"/>
              <a:ext cx="723151" cy="1436589"/>
            </a:xfrm>
            <a:custGeom>
              <a:avLst/>
              <a:gdLst/>
              <a:ahLst/>
              <a:cxnLst/>
              <a:rect l="l" t="t" r="r" b="b"/>
              <a:pathLst>
                <a:path w="2527" h="5020" fill="none" extrusionOk="0">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accent1"/>
            </a:solidFill>
            <a:ln w="19050" cap="flat" cmpd="sng">
              <a:solidFill>
                <a:schemeClr val="accent1"/>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8100000">
              <a:off x="7317" y="1313138"/>
              <a:ext cx="1072564" cy="1627181"/>
            </a:xfrm>
            <a:custGeom>
              <a:avLst/>
              <a:gdLst/>
              <a:ahLst/>
              <a:cxnLst/>
              <a:rect l="l" t="t" r="r" b="b"/>
              <a:pathLst>
                <a:path w="3748" h="5686" fill="none" extrusionOk="0">
                  <a:moveTo>
                    <a:pt x="1939" y="5686"/>
                  </a:moveTo>
                  <a:cubicBezTo>
                    <a:pt x="1939" y="5686"/>
                    <a:pt x="0" y="1015"/>
                    <a:pt x="997" y="507"/>
                  </a:cubicBezTo>
                  <a:cubicBezTo>
                    <a:pt x="1997" y="0"/>
                    <a:pt x="3747" y="5382"/>
                    <a:pt x="3747" y="5382"/>
                  </a:cubicBezTo>
                </a:path>
              </a:pathLst>
            </a:custGeom>
            <a:solidFill>
              <a:schemeClr val="accent1"/>
            </a:solidFill>
            <a:ln w="19050" cap="flat" cmpd="sng">
              <a:solidFill>
                <a:schemeClr val="accent1"/>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8100000">
              <a:off x="-44579" y="1270266"/>
              <a:ext cx="1264584" cy="1746515"/>
            </a:xfrm>
            <a:custGeom>
              <a:avLst/>
              <a:gdLst/>
              <a:ahLst/>
              <a:cxnLst/>
              <a:rect l="l" t="t" r="r" b="b"/>
              <a:pathLst>
                <a:path w="4419" h="6103" fill="none" extrusionOk="0">
                  <a:moveTo>
                    <a:pt x="2153" y="6103"/>
                  </a:moveTo>
                  <a:cubicBezTo>
                    <a:pt x="2153" y="6103"/>
                    <a:pt x="1" y="1185"/>
                    <a:pt x="1327" y="591"/>
                  </a:cubicBezTo>
                  <a:cubicBezTo>
                    <a:pt x="2654" y="0"/>
                    <a:pt x="4418" y="5599"/>
                    <a:pt x="4418" y="5599"/>
                  </a:cubicBezTo>
                </a:path>
              </a:pathLst>
            </a:custGeom>
            <a:solidFill>
              <a:schemeClr val="accent1"/>
            </a:solidFill>
            <a:ln w="19050" cap="flat" cmpd="sng">
              <a:solidFill>
                <a:schemeClr val="accent1"/>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8100000">
              <a:off x="140963" y="1411321"/>
              <a:ext cx="598667" cy="1313249"/>
            </a:xfrm>
            <a:custGeom>
              <a:avLst/>
              <a:gdLst/>
              <a:ahLst/>
              <a:cxnLst/>
              <a:rect l="l" t="t" r="r" b="b"/>
              <a:pathLst>
                <a:path w="2092" h="4589" fill="none" extrusionOk="0">
                  <a:moveTo>
                    <a:pt x="1414" y="4588"/>
                  </a:moveTo>
                  <a:cubicBezTo>
                    <a:pt x="1414" y="4588"/>
                    <a:pt x="1" y="290"/>
                    <a:pt x="240" y="146"/>
                  </a:cubicBezTo>
                  <a:cubicBezTo>
                    <a:pt x="479" y="1"/>
                    <a:pt x="2092" y="4451"/>
                    <a:pt x="2092" y="4451"/>
                  </a:cubicBezTo>
                </a:path>
              </a:pathLst>
            </a:custGeom>
            <a:solidFill>
              <a:schemeClr val="accent1"/>
            </a:solidFill>
            <a:ln w="19050" cap="flat" cmpd="sng">
              <a:solidFill>
                <a:schemeClr val="accent1"/>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a:off x="358078" y="4609575"/>
            <a:ext cx="165898" cy="158496"/>
          </a:xfrm>
          <a:custGeom>
            <a:avLst/>
            <a:gdLst/>
            <a:ahLst/>
            <a:cxnLst/>
            <a:rect l="l" t="t" r="r" b="b"/>
            <a:pathLst>
              <a:path w="381" h="364" extrusionOk="0">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9856" y="4708631"/>
            <a:ext cx="219455" cy="171123"/>
          </a:xfrm>
          <a:custGeom>
            <a:avLst/>
            <a:gdLst/>
            <a:ahLst/>
            <a:cxnLst/>
            <a:rect l="l" t="t" r="r" b="b"/>
            <a:pathLst>
              <a:path w="504" h="393" extrusionOk="0">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0208" y="4468926"/>
            <a:ext cx="172429" cy="140643"/>
          </a:xfrm>
          <a:custGeom>
            <a:avLst/>
            <a:gdLst/>
            <a:ahLst/>
            <a:cxnLst/>
            <a:rect l="l" t="t" r="r" b="b"/>
            <a:pathLst>
              <a:path w="396" h="323" extrusionOk="0">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2213" y="4993837"/>
            <a:ext cx="133241" cy="136289"/>
          </a:xfrm>
          <a:custGeom>
            <a:avLst/>
            <a:gdLst/>
            <a:ahLst/>
            <a:cxnLst/>
            <a:rect l="l" t="t" r="r" b="b"/>
            <a:pathLst>
              <a:path w="306" h="313" extrusionOk="0">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015363" y="4317179"/>
            <a:ext cx="151964" cy="132805"/>
          </a:xfrm>
          <a:custGeom>
            <a:avLst/>
            <a:gdLst/>
            <a:ahLst/>
            <a:cxnLst/>
            <a:rect l="l" t="t" r="r" b="b"/>
            <a:pathLst>
              <a:path w="349" h="305" extrusionOk="0">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3989225" y="1666500"/>
            <a:ext cx="4511100" cy="16683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dk1"/>
              </a:buClr>
              <a:buSzPts val="12000"/>
              <a:buNone/>
              <a:defRPr sz="10000">
                <a:solidFill>
                  <a:schemeClr val="dk1"/>
                </a:solidFill>
              </a:defRPr>
            </a:lvl1pPr>
            <a:lvl2pPr lvl="1" algn="r">
              <a:spcBef>
                <a:spcPts val="0"/>
              </a:spcBef>
              <a:spcAft>
                <a:spcPts val="0"/>
              </a:spcAft>
              <a:buClr>
                <a:schemeClr val="dk1"/>
              </a:buClr>
              <a:buSzPts val="12000"/>
              <a:buNone/>
              <a:defRPr sz="12000">
                <a:solidFill>
                  <a:schemeClr val="dk1"/>
                </a:solidFill>
              </a:defRPr>
            </a:lvl2pPr>
            <a:lvl3pPr lvl="2" algn="r">
              <a:spcBef>
                <a:spcPts val="0"/>
              </a:spcBef>
              <a:spcAft>
                <a:spcPts val="0"/>
              </a:spcAft>
              <a:buClr>
                <a:schemeClr val="dk1"/>
              </a:buClr>
              <a:buSzPts val="12000"/>
              <a:buNone/>
              <a:defRPr sz="12000">
                <a:solidFill>
                  <a:schemeClr val="dk1"/>
                </a:solidFill>
              </a:defRPr>
            </a:lvl3pPr>
            <a:lvl4pPr lvl="3" algn="r">
              <a:spcBef>
                <a:spcPts val="0"/>
              </a:spcBef>
              <a:spcAft>
                <a:spcPts val="0"/>
              </a:spcAft>
              <a:buClr>
                <a:schemeClr val="dk1"/>
              </a:buClr>
              <a:buSzPts val="12000"/>
              <a:buNone/>
              <a:defRPr sz="12000">
                <a:solidFill>
                  <a:schemeClr val="dk1"/>
                </a:solidFill>
              </a:defRPr>
            </a:lvl4pPr>
            <a:lvl5pPr lvl="4" algn="r">
              <a:spcBef>
                <a:spcPts val="0"/>
              </a:spcBef>
              <a:spcAft>
                <a:spcPts val="0"/>
              </a:spcAft>
              <a:buClr>
                <a:schemeClr val="dk1"/>
              </a:buClr>
              <a:buSzPts val="12000"/>
              <a:buNone/>
              <a:defRPr sz="12000">
                <a:solidFill>
                  <a:schemeClr val="dk1"/>
                </a:solidFill>
              </a:defRPr>
            </a:lvl5pPr>
            <a:lvl6pPr lvl="5" algn="r">
              <a:spcBef>
                <a:spcPts val="0"/>
              </a:spcBef>
              <a:spcAft>
                <a:spcPts val="0"/>
              </a:spcAft>
              <a:buClr>
                <a:schemeClr val="dk1"/>
              </a:buClr>
              <a:buSzPts val="12000"/>
              <a:buNone/>
              <a:defRPr sz="12000">
                <a:solidFill>
                  <a:schemeClr val="dk1"/>
                </a:solidFill>
              </a:defRPr>
            </a:lvl6pPr>
            <a:lvl7pPr lvl="6" algn="r">
              <a:spcBef>
                <a:spcPts val="0"/>
              </a:spcBef>
              <a:spcAft>
                <a:spcPts val="0"/>
              </a:spcAft>
              <a:buClr>
                <a:schemeClr val="dk1"/>
              </a:buClr>
              <a:buSzPts val="12000"/>
              <a:buNone/>
              <a:defRPr sz="12000">
                <a:solidFill>
                  <a:schemeClr val="dk1"/>
                </a:solidFill>
              </a:defRPr>
            </a:lvl7pPr>
            <a:lvl8pPr lvl="7" algn="r">
              <a:spcBef>
                <a:spcPts val="0"/>
              </a:spcBef>
              <a:spcAft>
                <a:spcPts val="0"/>
              </a:spcAft>
              <a:buClr>
                <a:schemeClr val="dk1"/>
              </a:buClr>
              <a:buSzPts val="12000"/>
              <a:buNone/>
              <a:defRPr sz="12000">
                <a:solidFill>
                  <a:schemeClr val="dk1"/>
                </a:solidFill>
              </a:defRPr>
            </a:lvl8pPr>
            <a:lvl9pPr lvl="8" algn="r">
              <a:spcBef>
                <a:spcPts val="0"/>
              </a:spcBef>
              <a:spcAft>
                <a:spcPts val="0"/>
              </a:spcAft>
              <a:buClr>
                <a:schemeClr val="dk1"/>
              </a:buClr>
              <a:buSzPts val="12000"/>
              <a:buNone/>
              <a:defRPr sz="12000">
                <a:solidFill>
                  <a:schemeClr val="dk1"/>
                </a:solidFill>
              </a:defRPr>
            </a:lvl9pPr>
          </a:lstStyle>
          <a:p>
            <a:r>
              <a:t>xx%</a:t>
            </a:r>
          </a:p>
        </p:txBody>
      </p:sp>
      <p:sp>
        <p:nvSpPr>
          <p:cNvPr id="90" name="Google Shape;90;p11"/>
          <p:cNvSpPr txBox="1">
            <a:spLocks noGrp="1"/>
          </p:cNvSpPr>
          <p:nvPr>
            <p:ph type="body" idx="1"/>
          </p:nvPr>
        </p:nvSpPr>
        <p:spPr>
          <a:xfrm>
            <a:off x="3989225" y="3128575"/>
            <a:ext cx="4511100" cy="521700"/>
          </a:xfrm>
          <a:prstGeom prst="rect">
            <a:avLst/>
          </a:prstGeom>
        </p:spPr>
        <p:txBody>
          <a:bodyPr spcFirstLastPara="1" wrap="square" lIns="91425" tIns="91425" rIns="91425" bIns="91425" anchor="ctr" anchorCtr="0">
            <a:noAutofit/>
          </a:bodyPr>
          <a:lstStyle>
            <a:lvl1pPr marL="457200" lvl="0" indent="-317500" algn="r">
              <a:spcBef>
                <a:spcPts val="0"/>
              </a:spcBef>
              <a:spcAft>
                <a:spcPts val="0"/>
              </a:spcAft>
              <a:buClr>
                <a:schemeClr val="dk1"/>
              </a:buClr>
              <a:buSzPts val="1400"/>
              <a:buChar char="●"/>
              <a:defRPr>
                <a:solidFill>
                  <a:schemeClr val="dk1"/>
                </a:solidFill>
              </a:defRPr>
            </a:lvl1pPr>
            <a:lvl2pPr marL="914400" lvl="1" indent="-317500" algn="r">
              <a:spcBef>
                <a:spcPts val="0"/>
              </a:spcBef>
              <a:spcAft>
                <a:spcPts val="0"/>
              </a:spcAft>
              <a:buClr>
                <a:schemeClr val="dk1"/>
              </a:buClr>
              <a:buSzPts val="1400"/>
              <a:buChar char="○"/>
              <a:defRPr>
                <a:solidFill>
                  <a:schemeClr val="dk1"/>
                </a:solidFill>
              </a:defRPr>
            </a:lvl2pPr>
            <a:lvl3pPr marL="1371600" lvl="2" indent="-317500" algn="r">
              <a:spcBef>
                <a:spcPts val="0"/>
              </a:spcBef>
              <a:spcAft>
                <a:spcPts val="0"/>
              </a:spcAft>
              <a:buClr>
                <a:schemeClr val="dk1"/>
              </a:buClr>
              <a:buSzPts val="1400"/>
              <a:buChar char="■"/>
              <a:defRPr>
                <a:solidFill>
                  <a:schemeClr val="dk1"/>
                </a:solidFill>
              </a:defRPr>
            </a:lvl3pPr>
            <a:lvl4pPr marL="1828800" lvl="3" indent="-317500" algn="r">
              <a:spcBef>
                <a:spcPts val="0"/>
              </a:spcBef>
              <a:spcAft>
                <a:spcPts val="0"/>
              </a:spcAft>
              <a:buClr>
                <a:schemeClr val="dk1"/>
              </a:buClr>
              <a:buSzPts val="1400"/>
              <a:buChar char="●"/>
              <a:defRPr>
                <a:solidFill>
                  <a:schemeClr val="dk1"/>
                </a:solidFill>
              </a:defRPr>
            </a:lvl4pPr>
            <a:lvl5pPr marL="2286000" lvl="4" indent="-317500" algn="r">
              <a:spcBef>
                <a:spcPts val="0"/>
              </a:spcBef>
              <a:spcAft>
                <a:spcPts val="0"/>
              </a:spcAft>
              <a:buClr>
                <a:schemeClr val="dk1"/>
              </a:buClr>
              <a:buSzPts val="1400"/>
              <a:buChar char="○"/>
              <a:defRPr>
                <a:solidFill>
                  <a:schemeClr val="dk1"/>
                </a:solidFill>
              </a:defRPr>
            </a:lvl5pPr>
            <a:lvl6pPr marL="2743200" lvl="5" indent="-317500" algn="r">
              <a:spcBef>
                <a:spcPts val="0"/>
              </a:spcBef>
              <a:spcAft>
                <a:spcPts val="0"/>
              </a:spcAft>
              <a:buClr>
                <a:schemeClr val="dk1"/>
              </a:buClr>
              <a:buSzPts val="1400"/>
              <a:buChar char="■"/>
              <a:defRPr>
                <a:solidFill>
                  <a:schemeClr val="dk1"/>
                </a:solidFill>
              </a:defRPr>
            </a:lvl6pPr>
            <a:lvl7pPr marL="3200400" lvl="6" indent="-317500" algn="r">
              <a:spcBef>
                <a:spcPts val="0"/>
              </a:spcBef>
              <a:spcAft>
                <a:spcPts val="0"/>
              </a:spcAft>
              <a:buClr>
                <a:schemeClr val="dk1"/>
              </a:buClr>
              <a:buSzPts val="1400"/>
              <a:buChar char="●"/>
              <a:defRPr>
                <a:solidFill>
                  <a:schemeClr val="dk1"/>
                </a:solidFill>
              </a:defRPr>
            </a:lvl7pPr>
            <a:lvl8pPr marL="3657600" lvl="7" indent="-317500" algn="r">
              <a:spcBef>
                <a:spcPts val="0"/>
              </a:spcBef>
              <a:spcAft>
                <a:spcPts val="0"/>
              </a:spcAft>
              <a:buClr>
                <a:schemeClr val="dk1"/>
              </a:buClr>
              <a:buSzPts val="1400"/>
              <a:buChar char="○"/>
              <a:defRPr>
                <a:solidFill>
                  <a:schemeClr val="dk1"/>
                </a:solidFill>
              </a:defRPr>
            </a:lvl8pPr>
            <a:lvl9pPr marL="4114800" lvl="8" indent="-317500" algn="r">
              <a:spcBef>
                <a:spcPts val="0"/>
              </a:spcBef>
              <a:spcAft>
                <a:spcPts val="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92"/>
        <p:cNvGrpSpPr/>
        <p:nvPr/>
      </p:nvGrpSpPr>
      <p:grpSpPr>
        <a:xfrm>
          <a:off x="0" y="0"/>
          <a:ext cx="0" cy="0"/>
          <a:chOff x="0" y="0"/>
          <a:chExt cx="0" cy="0"/>
        </a:xfrm>
      </p:grpSpPr>
      <p:sp>
        <p:nvSpPr>
          <p:cNvPr id="93" name="Google Shape;93;p13"/>
          <p:cNvSpPr/>
          <p:nvPr/>
        </p:nvSpPr>
        <p:spPr>
          <a:xfrm>
            <a:off x="-1700175" y="3402125"/>
            <a:ext cx="3090202" cy="2822039"/>
          </a:xfrm>
          <a:custGeom>
            <a:avLst/>
            <a:gdLst/>
            <a:ahLst/>
            <a:cxnLst/>
            <a:rect l="l" t="t" r="r" b="b"/>
            <a:pathLst>
              <a:path w="19302" h="17627" extrusionOk="0">
                <a:moveTo>
                  <a:pt x="7383" y="1"/>
                </a:moveTo>
                <a:cubicBezTo>
                  <a:pt x="6325" y="1"/>
                  <a:pt x="5266" y="299"/>
                  <a:pt x="4252" y="1032"/>
                </a:cubicBezTo>
                <a:cubicBezTo>
                  <a:pt x="3505" y="1572"/>
                  <a:pt x="2987" y="2369"/>
                  <a:pt x="2534" y="3174"/>
                </a:cubicBezTo>
                <a:cubicBezTo>
                  <a:pt x="1501" y="5015"/>
                  <a:pt x="1" y="7718"/>
                  <a:pt x="363" y="9892"/>
                </a:cubicBezTo>
                <a:cubicBezTo>
                  <a:pt x="526" y="10856"/>
                  <a:pt x="1059" y="11715"/>
                  <a:pt x="1603" y="12523"/>
                </a:cubicBezTo>
                <a:cubicBezTo>
                  <a:pt x="3320" y="15083"/>
                  <a:pt x="5491" y="17626"/>
                  <a:pt x="8751" y="17626"/>
                </a:cubicBezTo>
                <a:cubicBezTo>
                  <a:pt x="8910" y="17626"/>
                  <a:pt x="9073" y="17620"/>
                  <a:pt x="9238" y="17608"/>
                </a:cubicBezTo>
                <a:cubicBezTo>
                  <a:pt x="11025" y="17470"/>
                  <a:pt x="12706" y="16727"/>
                  <a:pt x="14272" y="15857"/>
                </a:cubicBezTo>
                <a:cubicBezTo>
                  <a:pt x="16345" y="14712"/>
                  <a:pt x="18707" y="13023"/>
                  <a:pt x="18983" y="10469"/>
                </a:cubicBezTo>
                <a:cubicBezTo>
                  <a:pt x="19302" y="7479"/>
                  <a:pt x="16160" y="4754"/>
                  <a:pt x="14072" y="3072"/>
                </a:cubicBezTo>
                <a:cubicBezTo>
                  <a:pt x="12637" y="1902"/>
                  <a:pt x="10851" y="688"/>
                  <a:pt x="8985" y="213"/>
                </a:cubicBezTo>
                <a:cubicBezTo>
                  <a:pt x="8455" y="78"/>
                  <a:pt x="7919" y="1"/>
                  <a:pt x="7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6690602" y="-1797045"/>
            <a:ext cx="3390669" cy="3095238"/>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13"/>
          <p:cNvGrpSpPr/>
          <p:nvPr/>
        </p:nvGrpSpPr>
        <p:grpSpPr>
          <a:xfrm>
            <a:off x="7692312" y="-328721"/>
            <a:ext cx="1879938" cy="3467572"/>
            <a:chOff x="3773575" y="-1697175"/>
            <a:chExt cx="2178880" cy="4018975"/>
          </a:xfrm>
        </p:grpSpPr>
        <p:sp>
          <p:nvSpPr>
            <p:cNvPr id="96" name="Google Shape;96;p13"/>
            <p:cNvSpPr/>
            <p:nvPr/>
          </p:nvSpPr>
          <p:spPr>
            <a:xfrm>
              <a:off x="3773575" y="2319087"/>
              <a:ext cx="28941" cy="2713"/>
            </a:xfrm>
            <a:custGeom>
              <a:avLst/>
              <a:gdLst/>
              <a:ahLst/>
              <a:cxnLst/>
              <a:rect l="l" t="t" r="r" b="b"/>
              <a:pathLst>
                <a:path w="160" h="15" fill="none" extrusionOk="0">
                  <a:moveTo>
                    <a:pt x="0" y="15"/>
                  </a:moveTo>
                  <a:cubicBezTo>
                    <a:pt x="0" y="15"/>
                    <a:pt x="55" y="7"/>
                    <a:pt x="160" y="0"/>
                  </a:cubicBezTo>
                </a:path>
              </a:pathLst>
            </a:custGeom>
            <a:solidFill>
              <a:schemeClr val="dk2"/>
            </a:solid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a:off x="3858769" y="-1697175"/>
              <a:ext cx="2093686" cy="4009748"/>
            </a:xfrm>
            <a:custGeom>
              <a:avLst/>
              <a:gdLst/>
              <a:ahLst/>
              <a:cxnLst/>
              <a:rect l="l" t="t" r="r" b="b"/>
              <a:pathLst>
                <a:path w="11575" h="22168" fill="none" extrusionOk="0">
                  <a:moveTo>
                    <a:pt x="0" y="22168"/>
                  </a:moveTo>
                  <a:cubicBezTo>
                    <a:pt x="1058" y="22019"/>
                    <a:pt x="3628" y="21483"/>
                    <a:pt x="4700" y="19656"/>
                  </a:cubicBezTo>
                  <a:cubicBezTo>
                    <a:pt x="6074" y="17330"/>
                    <a:pt x="2939" y="13094"/>
                    <a:pt x="2272" y="13902"/>
                  </a:cubicBezTo>
                  <a:cubicBezTo>
                    <a:pt x="1685" y="14612"/>
                    <a:pt x="4345" y="15641"/>
                    <a:pt x="4682" y="15732"/>
                  </a:cubicBezTo>
                  <a:cubicBezTo>
                    <a:pt x="6686" y="16275"/>
                    <a:pt x="8611" y="15598"/>
                    <a:pt x="9865" y="13956"/>
                  </a:cubicBezTo>
                  <a:cubicBezTo>
                    <a:pt x="11575" y="11713"/>
                    <a:pt x="10220" y="9176"/>
                    <a:pt x="8821" y="7187"/>
                  </a:cubicBezTo>
                  <a:cubicBezTo>
                    <a:pt x="7444" y="5230"/>
                    <a:pt x="5770" y="3487"/>
                    <a:pt x="4045" y="1838"/>
                  </a:cubicBezTo>
                  <a:cubicBezTo>
                    <a:pt x="3396" y="1218"/>
                    <a:pt x="2736" y="606"/>
                    <a:pt x="2066" y="1"/>
                  </a:cubicBezTo>
                </a:path>
              </a:pathLst>
            </a:custGeom>
            <a:solidFill>
              <a:schemeClr val="dk2"/>
            </a:solid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13"/>
          <p:cNvSpPr/>
          <p:nvPr/>
        </p:nvSpPr>
        <p:spPr>
          <a:xfrm>
            <a:off x="-148128" y="4441429"/>
            <a:ext cx="1247386" cy="847402"/>
          </a:xfrm>
          <a:custGeom>
            <a:avLst/>
            <a:gdLst/>
            <a:ahLst/>
            <a:cxnLst/>
            <a:rect l="l" t="t" r="r" b="b"/>
            <a:pathLst>
              <a:path w="11585" h="7870" extrusionOk="0">
                <a:moveTo>
                  <a:pt x="4165" y="330"/>
                </a:moveTo>
                <a:cubicBezTo>
                  <a:pt x="4176" y="330"/>
                  <a:pt x="4187" y="331"/>
                  <a:pt x="4198" y="331"/>
                </a:cubicBezTo>
                <a:cubicBezTo>
                  <a:pt x="4379" y="342"/>
                  <a:pt x="4524" y="494"/>
                  <a:pt x="4542" y="676"/>
                </a:cubicBezTo>
                <a:cubicBezTo>
                  <a:pt x="4560" y="878"/>
                  <a:pt x="4473" y="1092"/>
                  <a:pt x="4361" y="1259"/>
                </a:cubicBezTo>
                <a:cubicBezTo>
                  <a:pt x="4075" y="1676"/>
                  <a:pt x="3582" y="1955"/>
                  <a:pt x="3100" y="2071"/>
                </a:cubicBezTo>
                <a:cubicBezTo>
                  <a:pt x="3078" y="2076"/>
                  <a:pt x="3055" y="2082"/>
                  <a:pt x="3033" y="2087"/>
                </a:cubicBezTo>
                <a:lnTo>
                  <a:pt x="3033" y="2087"/>
                </a:lnTo>
                <a:cubicBezTo>
                  <a:pt x="3038" y="1787"/>
                  <a:pt x="3094" y="1487"/>
                  <a:pt x="3205" y="1212"/>
                </a:cubicBezTo>
                <a:cubicBezTo>
                  <a:pt x="3299" y="980"/>
                  <a:pt x="3422" y="759"/>
                  <a:pt x="3607" y="589"/>
                </a:cubicBezTo>
                <a:cubicBezTo>
                  <a:pt x="3755" y="458"/>
                  <a:pt x="3959" y="330"/>
                  <a:pt x="4165" y="330"/>
                </a:cubicBezTo>
                <a:close/>
                <a:moveTo>
                  <a:pt x="7348" y="2697"/>
                </a:moveTo>
                <a:cubicBezTo>
                  <a:pt x="7487" y="2697"/>
                  <a:pt x="7613" y="2783"/>
                  <a:pt x="7662" y="2922"/>
                </a:cubicBezTo>
                <a:cubicBezTo>
                  <a:pt x="7728" y="3103"/>
                  <a:pt x="7662" y="3332"/>
                  <a:pt x="7575" y="3506"/>
                </a:cubicBezTo>
                <a:cubicBezTo>
                  <a:pt x="7376" y="3912"/>
                  <a:pt x="6953" y="4227"/>
                  <a:pt x="6539" y="4409"/>
                </a:cubicBezTo>
                <a:lnTo>
                  <a:pt x="6539" y="4409"/>
                </a:lnTo>
                <a:cubicBezTo>
                  <a:pt x="6511" y="4187"/>
                  <a:pt x="6513" y="3961"/>
                  <a:pt x="6550" y="3738"/>
                </a:cubicBezTo>
                <a:cubicBezTo>
                  <a:pt x="6586" y="3506"/>
                  <a:pt x="6659" y="3263"/>
                  <a:pt x="6789" y="3078"/>
                </a:cubicBezTo>
                <a:cubicBezTo>
                  <a:pt x="6909" y="2908"/>
                  <a:pt x="7083" y="2745"/>
                  <a:pt x="7275" y="2705"/>
                </a:cubicBezTo>
                <a:cubicBezTo>
                  <a:pt x="7299" y="2700"/>
                  <a:pt x="7324" y="2697"/>
                  <a:pt x="7348" y="2697"/>
                </a:cubicBezTo>
                <a:close/>
                <a:moveTo>
                  <a:pt x="10270" y="4776"/>
                </a:moveTo>
                <a:cubicBezTo>
                  <a:pt x="10340" y="4776"/>
                  <a:pt x="10409" y="4796"/>
                  <a:pt x="10475" y="4843"/>
                </a:cubicBezTo>
                <a:cubicBezTo>
                  <a:pt x="10677" y="4984"/>
                  <a:pt x="10706" y="5274"/>
                  <a:pt x="10627" y="5488"/>
                </a:cubicBezTo>
                <a:cubicBezTo>
                  <a:pt x="10518" y="5767"/>
                  <a:pt x="10268" y="5977"/>
                  <a:pt x="10014" y="6126"/>
                </a:cubicBezTo>
                <a:cubicBezTo>
                  <a:pt x="9901" y="6192"/>
                  <a:pt x="9782" y="6248"/>
                  <a:pt x="9659" y="6294"/>
                </a:cubicBezTo>
                <a:lnTo>
                  <a:pt x="9659" y="6294"/>
                </a:lnTo>
                <a:cubicBezTo>
                  <a:pt x="9623" y="6185"/>
                  <a:pt x="9597" y="6073"/>
                  <a:pt x="9583" y="5959"/>
                </a:cubicBezTo>
                <a:cubicBezTo>
                  <a:pt x="9536" y="5535"/>
                  <a:pt x="9656" y="5093"/>
                  <a:pt x="10014" y="4861"/>
                </a:cubicBezTo>
                <a:cubicBezTo>
                  <a:pt x="10095" y="4809"/>
                  <a:pt x="10183" y="4776"/>
                  <a:pt x="10270" y="4776"/>
                </a:cubicBezTo>
                <a:close/>
                <a:moveTo>
                  <a:pt x="161" y="0"/>
                </a:moveTo>
                <a:cubicBezTo>
                  <a:pt x="81" y="0"/>
                  <a:pt x="1" y="52"/>
                  <a:pt x="12" y="154"/>
                </a:cubicBezTo>
                <a:cubicBezTo>
                  <a:pt x="81" y="766"/>
                  <a:pt x="375" y="1339"/>
                  <a:pt x="821" y="1759"/>
                </a:cubicBezTo>
                <a:cubicBezTo>
                  <a:pt x="1263" y="2183"/>
                  <a:pt x="1846" y="2429"/>
                  <a:pt x="2459" y="2451"/>
                </a:cubicBezTo>
                <a:cubicBezTo>
                  <a:pt x="2489" y="2452"/>
                  <a:pt x="2520" y="2453"/>
                  <a:pt x="2551" y="2453"/>
                </a:cubicBezTo>
                <a:cubicBezTo>
                  <a:pt x="2621" y="2453"/>
                  <a:pt x="2690" y="2450"/>
                  <a:pt x="2760" y="2444"/>
                </a:cubicBezTo>
                <a:lnTo>
                  <a:pt x="2760" y="2444"/>
                </a:lnTo>
                <a:cubicBezTo>
                  <a:pt x="2861" y="3416"/>
                  <a:pt x="3427" y="4331"/>
                  <a:pt x="4354" y="4720"/>
                </a:cubicBezTo>
                <a:cubicBezTo>
                  <a:pt x="4702" y="4868"/>
                  <a:pt x="5080" y="4940"/>
                  <a:pt x="5458" y="4940"/>
                </a:cubicBezTo>
                <a:cubicBezTo>
                  <a:pt x="5749" y="4940"/>
                  <a:pt x="6041" y="4898"/>
                  <a:pt x="6320" y="4814"/>
                </a:cubicBezTo>
                <a:lnTo>
                  <a:pt x="6320" y="4814"/>
                </a:lnTo>
                <a:cubicBezTo>
                  <a:pt x="6452" y="5314"/>
                  <a:pt x="6719" y="5781"/>
                  <a:pt x="7112" y="6126"/>
                </a:cubicBezTo>
                <a:cubicBezTo>
                  <a:pt x="7582" y="6539"/>
                  <a:pt x="8206" y="6748"/>
                  <a:pt x="8829" y="6748"/>
                </a:cubicBezTo>
                <a:cubicBezTo>
                  <a:pt x="9054" y="6748"/>
                  <a:pt x="9279" y="6721"/>
                  <a:pt x="9497" y="6665"/>
                </a:cubicBezTo>
                <a:lnTo>
                  <a:pt x="9497" y="6665"/>
                </a:lnTo>
                <a:cubicBezTo>
                  <a:pt x="9504" y="6679"/>
                  <a:pt x="9511" y="6692"/>
                  <a:pt x="9518" y="6706"/>
                </a:cubicBezTo>
                <a:cubicBezTo>
                  <a:pt x="9757" y="7162"/>
                  <a:pt x="10163" y="7543"/>
                  <a:pt x="10645" y="7735"/>
                </a:cubicBezTo>
                <a:cubicBezTo>
                  <a:pt x="10875" y="7825"/>
                  <a:pt x="11118" y="7869"/>
                  <a:pt x="11365" y="7869"/>
                </a:cubicBezTo>
                <a:cubicBezTo>
                  <a:pt x="11375" y="7869"/>
                  <a:pt x="11385" y="7869"/>
                  <a:pt x="11395" y="7869"/>
                </a:cubicBezTo>
                <a:cubicBezTo>
                  <a:pt x="11585" y="7865"/>
                  <a:pt x="11569" y="7572"/>
                  <a:pt x="11380" y="7572"/>
                </a:cubicBezTo>
                <a:cubicBezTo>
                  <a:pt x="11378" y="7572"/>
                  <a:pt x="11376" y="7572"/>
                  <a:pt x="11373" y="7572"/>
                </a:cubicBezTo>
                <a:cubicBezTo>
                  <a:pt x="11363" y="7572"/>
                  <a:pt x="11353" y="7572"/>
                  <a:pt x="11343" y="7572"/>
                </a:cubicBezTo>
                <a:cubicBezTo>
                  <a:pt x="10697" y="7572"/>
                  <a:pt x="10090" y="7149"/>
                  <a:pt x="9782" y="6576"/>
                </a:cubicBezTo>
                <a:lnTo>
                  <a:pt x="9782" y="6576"/>
                </a:lnTo>
                <a:cubicBezTo>
                  <a:pt x="9993" y="6495"/>
                  <a:pt x="10194" y="6386"/>
                  <a:pt x="10377" y="6249"/>
                </a:cubicBezTo>
                <a:cubicBezTo>
                  <a:pt x="10663" y="6035"/>
                  <a:pt x="10928" y="5731"/>
                  <a:pt x="10960" y="5361"/>
                </a:cubicBezTo>
                <a:cubicBezTo>
                  <a:pt x="10989" y="5046"/>
                  <a:pt x="10866" y="4720"/>
                  <a:pt x="10580" y="4564"/>
                </a:cubicBezTo>
                <a:cubicBezTo>
                  <a:pt x="10477" y="4507"/>
                  <a:pt x="10373" y="4482"/>
                  <a:pt x="10271" y="4482"/>
                </a:cubicBezTo>
                <a:cubicBezTo>
                  <a:pt x="9887" y="4482"/>
                  <a:pt x="9536" y="4840"/>
                  <a:pt x="9384" y="5184"/>
                </a:cubicBezTo>
                <a:cubicBezTo>
                  <a:pt x="9224" y="5562"/>
                  <a:pt x="9246" y="5993"/>
                  <a:pt x="9377" y="6379"/>
                </a:cubicBezTo>
                <a:lnTo>
                  <a:pt x="9377" y="6379"/>
                </a:lnTo>
                <a:cubicBezTo>
                  <a:pt x="9355" y="6385"/>
                  <a:pt x="9333" y="6389"/>
                  <a:pt x="9311" y="6394"/>
                </a:cubicBezTo>
                <a:cubicBezTo>
                  <a:pt x="9153" y="6426"/>
                  <a:pt x="8991" y="6441"/>
                  <a:pt x="8829" y="6441"/>
                </a:cubicBezTo>
                <a:cubicBezTo>
                  <a:pt x="8488" y="6441"/>
                  <a:pt x="8146" y="6372"/>
                  <a:pt x="7836" y="6235"/>
                </a:cubicBezTo>
                <a:cubicBezTo>
                  <a:pt x="7207" y="5947"/>
                  <a:pt x="6768" y="5368"/>
                  <a:pt x="6598" y="4715"/>
                </a:cubicBezTo>
                <a:lnTo>
                  <a:pt x="6598" y="4715"/>
                </a:lnTo>
                <a:cubicBezTo>
                  <a:pt x="6947" y="4572"/>
                  <a:pt x="7268" y="4360"/>
                  <a:pt x="7532" y="4086"/>
                </a:cubicBezTo>
                <a:cubicBezTo>
                  <a:pt x="7728" y="3886"/>
                  <a:pt x="7876" y="3654"/>
                  <a:pt x="7952" y="3383"/>
                </a:cubicBezTo>
                <a:cubicBezTo>
                  <a:pt x="8021" y="3143"/>
                  <a:pt x="8021" y="2853"/>
                  <a:pt x="7862" y="2651"/>
                </a:cubicBezTo>
                <a:cubicBezTo>
                  <a:pt x="7737" y="2488"/>
                  <a:pt x="7554" y="2404"/>
                  <a:pt x="7360" y="2404"/>
                </a:cubicBezTo>
                <a:cubicBezTo>
                  <a:pt x="7295" y="2404"/>
                  <a:pt x="7228" y="2414"/>
                  <a:pt x="7162" y="2433"/>
                </a:cubicBezTo>
                <a:cubicBezTo>
                  <a:pt x="6898" y="2509"/>
                  <a:pt x="6680" y="2719"/>
                  <a:pt x="6532" y="2944"/>
                </a:cubicBezTo>
                <a:cubicBezTo>
                  <a:pt x="6376" y="3176"/>
                  <a:pt x="6296" y="3455"/>
                  <a:pt x="6256" y="3727"/>
                </a:cubicBezTo>
                <a:cubicBezTo>
                  <a:pt x="6215" y="3990"/>
                  <a:pt x="6216" y="4254"/>
                  <a:pt x="6257" y="4513"/>
                </a:cubicBezTo>
                <a:lnTo>
                  <a:pt x="6257" y="4513"/>
                </a:lnTo>
                <a:cubicBezTo>
                  <a:pt x="5996" y="4593"/>
                  <a:pt x="5723" y="4635"/>
                  <a:pt x="5450" y="4635"/>
                </a:cubicBezTo>
                <a:cubicBezTo>
                  <a:pt x="5323" y="4635"/>
                  <a:pt x="5197" y="4626"/>
                  <a:pt x="5071" y="4607"/>
                </a:cubicBezTo>
                <a:cubicBezTo>
                  <a:pt x="4578" y="4535"/>
                  <a:pt x="4122" y="4321"/>
                  <a:pt x="3763" y="3970"/>
                </a:cubicBezTo>
                <a:cubicBezTo>
                  <a:pt x="3415" y="3622"/>
                  <a:pt x="3183" y="3158"/>
                  <a:pt x="3089" y="2672"/>
                </a:cubicBezTo>
                <a:cubicBezTo>
                  <a:pt x="3070" y="2584"/>
                  <a:pt x="3056" y="2495"/>
                  <a:pt x="3047" y="2405"/>
                </a:cubicBezTo>
                <a:lnTo>
                  <a:pt x="3047" y="2405"/>
                </a:lnTo>
                <a:cubicBezTo>
                  <a:pt x="3436" y="2329"/>
                  <a:pt x="3810" y="2166"/>
                  <a:pt x="4122" y="1929"/>
                </a:cubicBezTo>
                <a:cubicBezTo>
                  <a:pt x="4347" y="1759"/>
                  <a:pt x="4557" y="1549"/>
                  <a:pt x="4691" y="1299"/>
                </a:cubicBezTo>
                <a:cubicBezTo>
                  <a:pt x="4818" y="1063"/>
                  <a:pt x="4890" y="773"/>
                  <a:pt x="4810" y="512"/>
                </a:cubicBezTo>
                <a:cubicBezTo>
                  <a:pt x="4727" y="241"/>
                  <a:pt x="4473" y="59"/>
                  <a:pt x="4198" y="45"/>
                </a:cubicBezTo>
                <a:cubicBezTo>
                  <a:pt x="4188" y="45"/>
                  <a:pt x="4179" y="44"/>
                  <a:pt x="4169" y="44"/>
                </a:cubicBezTo>
                <a:cubicBezTo>
                  <a:pt x="3890" y="44"/>
                  <a:pt x="3626" y="196"/>
                  <a:pt x="3422" y="371"/>
                </a:cubicBezTo>
                <a:cubicBezTo>
                  <a:pt x="3002" y="744"/>
                  <a:pt x="2796" y="1357"/>
                  <a:pt x="2752" y="1904"/>
                </a:cubicBezTo>
                <a:cubicBezTo>
                  <a:pt x="2746" y="1980"/>
                  <a:pt x="2744" y="2056"/>
                  <a:pt x="2744" y="2133"/>
                </a:cubicBezTo>
                <a:lnTo>
                  <a:pt x="2744" y="2133"/>
                </a:lnTo>
                <a:cubicBezTo>
                  <a:pt x="2674" y="2139"/>
                  <a:pt x="2605" y="2142"/>
                  <a:pt x="2535" y="2142"/>
                </a:cubicBezTo>
                <a:cubicBezTo>
                  <a:pt x="2218" y="2142"/>
                  <a:pt x="1901" y="2075"/>
                  <a:pt x="1611" y="1937"/>
                </a:cubicBezTo>
                <a:cubicBezTo>
                  <a:pt x="1136" y="1708"/>
                  <a:pt x="744" y="1313"/>
                  <a:pt x="520" y="842"/>
                </a:cubicBezTo>
                <a:cubicBezTo>
                  <a:pt x="407" y="618"/>
                  <a:pt x="339" y="367"/>
                  <a:pt x="306" y="117"/>
                </a:cubicBezTo>
                <a:cubicBezTo>
                  <a:pt x="298" y="39"/>
                  <a:pt x="230" y="0"/>
                  <a:pt x="16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a:off x="8238574" y="4357630"/>
            <a:ext cx="600671" cy="667927"/>
          </a:xfrm>
          <a:custGeom>
            <a:avLst/>
            <a:gdLst/>
            <a:ahLst/>
            <a:cxnLst/>
            <a:rect l="l" t="t" r="r" b="b"/>
            <a:pathLst>
              <a:path w="2099" h="2334" extrusionOk="0">
                <a:moveTo>
                  <a:pt x="554" y="65"/>
                </a:moveTo>
                <a:cubicBezTo>
                  <a:pt x="689" y="65"/>
                  <a:pt x="798" y="150"/>
                  <a:pt x="863" y="264"/>
                </a:cubicBezTo>
                <a:cubicBezTo>
                  <a:pt x="990" y="485"/>
                  <a:pt x="954" y="753"/>
                  <a:pt x="849" y="981"/>
                </a:cubicBezTo>
                <a:cubicBezTo>
                  <a:pt x="860" y="757"/>
                  <a:pt x="834" y="528"/>
                  <a:pt x="744" y="325"/>
                </a:cubicBezTo>
                <a:cubicBezTo>
                  <a:pt x="689" y="206"/>
                  <a:pt x="577" y="82"/>
                  <a:pt x="454" y="82"/>
                </a:cubicBezTo>
                <a:lnTo>
                  <a:pt x="508" y="68"/>
                </a:lnTo>
                <a:cubicBezTo>
                  <a:pt x="524" y="66"/>
                  <a:pt x="539" y="65"/>
                  <a:pt x="554" y="65"/>
                </a:cubicBezTo>
                <a:close/>
                <a:moveTo>
                  <a:pt x="280" y="195"/>
                </a:moveTo>
                <a:lnTo>
                  <a:pt x="280" y="195"/>
                </a:lnTo>
                <a:cubicBezTo>
                  <a:pt x="204" y="289"/>
                  <a:pt x="178" y="427"/>
                  <a:pt x="160" y="539"/>
                </a:cubicBezTo>
                <a:cubicBezTo>
                  <a:pt x="138" y="695"/>
                  <a:pt x="142" y="851"/>
                  <a:pt x="160" y="1007"/>
                </a:cubicBezTo>
                <a:cubicBezTo>
                  <a:pt x="175" y="1130"/>
                  <a:pt x="193" y="1249"/>
                  <a:pt x="222" y="1376"/>
                </a:cubicBezTo>
                <a:cubicBezTo>
                  <a:pt x="215" y="1347"/>
                  <a:pt x="200" y="1311"/>
                  <a:pt x="193" y="1278"/>
                </a:cubicBezTo>
                <a:cubicBezTo>
                  <a:pt x="99" y="988"/>
                  <a:pt x="8" y="659"/>
                  <a:pt x="146" y="372"/>
                </a:cubicBezTo>
                <a:cubicBezTo>
                  <a:pt x="178" y="307"/>
                  <a:pt x="225" y="246"/>
                  <a:pt x="280" y="195"/>
                </a:cubicBezTo>
                <a:close/>
                <a:moveTo>
                  <a:pt x="1740" y="680"/>
                </a:moveTo>
                <a:lnTo>
                  <a:pt x="1740" y="680"/>
                </a:lnTo>
                <a:cubicBezTo>
                  <a:pt x="1784" y="684"/>
                  <a:pt x="1820" y="699"/>
                  <a:pt x="1856" y="720"/>
                </a:cubicBezTo>
                <a:cubicBezTo>
                  <a:pt x="2005" y="818"/>
                  <a:pt x="2026" y="992"/>
                  <a:pt x="1954" y="1148"/>
                </a:cubicBezTo>
                <a:cubicBezTo>
                  <a:pt x="1871" y="1329"/>
                  <a:pt x="1711" y="1470"/>
                  <a:pt x="1555" y="1590"/>
                </a:cubicBezTo>
                <a:cubicBezTo>
                  <a:pt x="1540" y="1603"/>
                  <a:pt x="1523" y="1616"/>
                  <a:pt x="1509" y="1627"/>
                </a:cubicBezTo>
                <a:lnTo>
                  <a:pt x="1509" y="1627"/>
                </a:lnTo>
                <a:cubicBezTo>
                  <a:pt x="1697" y="1457"/>
                  <a:pt x="1896" y="1213"/>
                  <a:pt x="1903" y="949"/>
                </a:cubicBezTo>
                <a:cubicBezTo>
                  <a:pt x="1910" y="854"/>
                  <a:pt x="1874" y="764"/>
                  <a:pt x="1795" y="709"/>
                </a:cubicBezTo>
                <a:cubicBezTo>
                  <a:pt x="1776" y="695"/>
                  <a:pt x="1758" y="684"/>
                  <a:pt x="1740" y="680"/>
                </a:cubicBezTo>
                <a:close/>
                <a:moveTo>
                  <a:pt x="461" y="143"/>
                </a:moveTo>
                <a:cubicBezTo>
                  <a:pt x="539" y="143"/>
                  <a:pt x="609" y="228"/>
                  <a:pt x="649" y="285"/>
                </a:cubicBezTo>
                <a:cubicBezTo>
                  <a:pt x="733" y="409"/>
                  <a:pt x="762" y="572"/>
                  <a:pt x="776" y="717"/>
                </a:cubicBezTo>
                <a:cubicBezTo>
                  <a:pt x="791" y="851"/>
                  <a:pt x="791" y="985"/>
                  <a:pt x="776" y="1119"/>
                </a:cubicBezTo>
                <a:cubicBezTo>
                  <a:pt x="762" y="1137"/>
                  <a:pt x="747" y="1162"/>
                  <a:pt x="736" y="1180"/>
                </a:cubicBezTo>
                <a:cubicBezTo>
                  <a:pt x="718" y="1202"/>
                  <a:pt x="700" y="1224"/>
                  <a:pt x="686" y="1246"/>
                </a:cubicBezTo>
                <a:cubicBezTo>
                  <a:pt x="669" y="1270"/>
                  <a:pt x="690" y="1299"/>
                  <a:pt x="714" y="1299"/>
                </a:cubicBezTo>
                <a:cubicBezTo>
                  <a:pt x="721" y="1299"/>
                  <a:pt x="729" y="1296"/>
                  <a:pt x="736" y="1289"/>
                </a:cubicBezTo>
                <a:cubicBezTo>
                  <a:pt x="744" y="1278"/>
                  <a:pt x="754" y="1264"/>
                  <a:pt x="762" y="1253"/>
                </a:cubicBezTo>
                <a:lnTo>
                  <a:pt x="762" y="1271"/>
                </a:lnTo>
                <a:cubicBezTo>
                  <a:pt x="760" y="1293"/>
                  <a:pt x="776" y="1306"/>
                  <a:pt x="793" y="1306"/>
                </a:cubicBezTo>
                <a:cubicBezTo>
                  <a:pt x="805" y="1306"/>
                  <a:pt x="816" y="1301"/>
                  <a:pt x="823" y="1289"/>
                </a:cubicBezTo>
                <a:cubicBezTo>
                  <a:pt x="878" y="1199"/>
                  <a:pt x="932" y="1101"/>
                  <a:pt x="994" y="1017"/>
                </a:cubicBezTo>
                <a:cubicBezTo>
                  <a:pt x="1070" y="952"/>
                  <a:pt x="1149" y="898"/>
                  <a:pt x="1229" y="847"/>
                </a:cubicBezTo>
                <a:cubicBezTo>
                  <a:pt x="1302" y="804"/>
                  <a:pt x="1403" y="746"/>
                  <a:pt x="1501" y="713"/>
                </a:cubicBezTo>
                <a:cubicBezTo>
                  <a:pt x="1514" y="712"/>
                  <a:pt x="1527" y="712"/>
                  <a:pt x="1540" y="712"/>
                </a:cubicBezTo>
                <a:cubicBezTo>
                  <a:pt x="1614" y="712"/>
                  <a:pt x="1686" y="722"/>
                  <a:pt x="1747" y="749"/>
                </a:cubicBezTo>
                <a:cubicBezTo>
                  <a:pt x="1842" y="793"/>
                  <a:pt x="1856" y="909"/>
                  <a:pt x="1842" y="999"/>
                </a:cubicBezTo>
                <a:cubicBezTo>
                  <a:pt x="1802" y="1271"/>
                  <a:pt x="1573" y="1499"/>
                  <a:pt x="1371" y="1662"/>
                </a:cubicBezTo>
                <a:cubicBezTo>
                  <a:pt x="1135" y="1855"/>
                  <a:pt x="874" y="1999"/>
                  <a:pt x="617" y="2148"/>
                </a:cubicBezTo>
                <a:cubicBezTo>
                  <a:pt x="610" y="2123"/>
                  <a:pt x="595" y="2097"/>
                  <a:pt x="591" y="2086"/>
                </a:cubicBezTo>
                <a:cubicBezTo>
                  <a:pt x="544" y="1985"/>
                  <a:pt x="494" y="1891"/>
                  <a:pt x="446" y="1789"/>
                </a:cubicBezTo>
                <a:cubicBezTo>
                  <a:pt x="327" y="1554"/>
                  <a:pt x="265" y="1293"/>
                  <a:pt x="233" y="1032"/>
                </a:cubicBezTo>
                <a:cubicBezTo>
                  <a:pt x="211" y="872"/>
                  <a:pt x="204" y="706"/>
                  <a:pt x="229" y="546"/>
                </a:cubicBezTo>
                <a:cubicBezTo>
                  <a:pt x="247" y="412"/>
                  <a:pt x="287" y="242"/>
                  <a:pt x="399" y="162"/>
                </a:cubicBezTo>
                <a:cubicBezTo>
                  <a:pt x="420" y="149"/>
                  <a:pt x="441" y="143"/>
                  <a:pt x="461" y="143"/>
                </a:cubicBezTo>
                <a:close/>
                <a:moveTo>
                  <a:pt x="309" y="1655"/>
                </a:moveTo>
                <a:lnTo>
                  <a:pt x="363" y="1778"/>
                </a:lnTo>
                <a:cubicBezTo>
                  <a:pt x="403" y="1862"/>
                  <a:pt x="450" y="1945"/>
                  <a:pt x="490" y="2032"/>
                </a:cubicBezTo>
                <a:lnTo>
                  <a:pt x="544" y="2152"/>
                </a:lnTo>
                <a:cubicBezTo>
                  <a:pt x="552" y="2163"/>
                  <a:pt x="555" y="2177"/>
                  <a:pt x="559" y="2184"/>
                </a:cubicBezTo>
                <a:lnTo>
                  <a:pt x="519" y="2213"/>
                </a:lnTo>
                <a:cubicBezTo>
                  <a:pt x="501" y="2224"/>
                  <a:pt x="501" y="2250"/>
                  <a:pt x="512" y="2260"/>
                </a:cubicBezTo>
                <a:lnTo>
                  <a:pt x="508" y="2260"/>
                </a:lnTo>
                <a:cubicBezTo>
                  <a:pt x="443" y="2094"/>
                  <a:pt x="388" y="1923"/>
                  <a:pt x="338" y="1749"/>
                </a:cubicBezTo>
                <a:lnTo>
                  <a:pt x="309" y="1655"/>
                </a:lnTo>
                <a:close/>
                <a:moveTo>
                  <a:pt x="567" y="0"/>
                </a:moveTo>
                <a:cubicBezTo>
                  <a:pt x="535" y="0"/>
                  <a:pt x="502" y="5"/>
                  <a:pt x="468" y="14"/>
                </a:cubicBezTo>
                <a:cubicBezTo>
                  <a:pt x="189" y="86"/>
                  <a:pt x="19" y="390"/>
                  <a:pt x="12" y="666"/>
                </a:cubicBezTo>
                <a:cubicBezTo>
                  <a:pt x="1" y="967"/>
                  <a:pt x="120" y="1253"/>
                  <a:pt x="211" y="1532"/>
                </a:cubicBezTo>
                <a:cubicBezTo>
                  <a:pt x="294" y="1797"/>
                  <a:pt x="349" y="2061"/>
                  <a:pt x="457" y="2311"/>
                </a:cubicBezTo>
                <a:cubicBezTo>
                  <a:pt x="465" y="2324"/>
                  <a:pt x="475" y="2334"/>
                  <a:pt x="487" y="2334"/>
                </a:cubicBezTo>
                <a:cubicBezTo>
                  <a:pt x="491" y="2334"/>
                  <a:pt x="496" y="2332"/>
                  <a:pt x="501" y="2329"/>
                </a:cubicBezTo>
                <a:cubicBezTo>
                  <a:pt x="544" y="2311"/>
                  <a:pt x="595" y="2304"/>
                  <a:pt x="631" y="2271"/>
                </a:cubicBezTo>
                <a:cubicBezTo>
                  <a:pt x="646" y="2257"/>
                  <a:pt x="646" y="2239"/>
                  <a:pt x="635" y="2224"/>
                </a:cubicBezTo>
                <a:cubicBezTo>
                  <a:pt x="943" y="2090"/>
                  <a:pt x="1244" y="1905"/>
                  <a:pt x="1515" y="1706"/>
                </a:cubicBezTo>
                <a:cubicBezTo>
                  <a:pt x="1679" y="1583"/>
                  <a:pt x="1842" y="1441"/>
                  <a:pt x="1958" y="1271"/>
                </a:cubicBezTo>
                <a:cubicBezTo>
                  <a:pt x="2045" y="1144"/>
                  <a:pt x="2099" y="985"/>
                  <a:pt x="2030" y="840"/>
                </a:cubicBezTo>
                <a:cubicBezTo>
                  <a:pt x="1987" y="735"/>
                  <a:pt x="1889" y="655"/>
                  <a:pt x="1780" y="626"/>
                </a:cubicBezTo>
                <a:cubicBezTo>
                  <a:pt x="1752" y="619"/>
                  <a:pt x="1723" y="617"/>
                  <a:pt x="1693" y="617"/>
                </a:cubicBezTo>
                <a:cubicBezTo>
                  <a:pt x="1625" y="617"/>
                  <a:pt x="1555" y="632"/>
                  <a:pt x="1486" y="655"/>
                </a:cubicBezTo>
                <a:cubicBezTo>
                  <a:pt x="1461" y="659"/>
                  <a:pt x="1436" y="659"/>
                  <a:pt x="1414" y="662"/>
                </a:cubicBezTo>
                <a:cubicBezTo>
                  <a:pt x="1200" y="695"/>
                  <a:pt x="1062" y="822"/>
                  <a:pt x="943" y="981"/>
                </a:cubicBezTo>
                <a:cubicBezTo>
                  <a:pt x="936" y="988"/>
                  <a:pt x="925" y="999"/>
                  <a:pt x="914" y="1003"/>
                </a:cubicBezTo>
                <a:cubicBezTo>
                  <a:pt x="990" y="836"/>
                  <a:pt x="1030" y="644"/>
                  <a:pt x="997" y="459"/>
                </a:cubicBezTo>
                <a:cubicBezTo>
                  <a:pt x="962" y="233"/>
                  <a:pt x="800" y="0"/>
                  <a:pt x="5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txBox="1">
            <a:spLocks noGrp="1"/>
          </p:cNvSpPr>
          <p:nvPr>
            <p:ph type="title" hasCustomPrompt="1"/>
          </p:nvPr>
        </p:nvSpPr>
        <p:spPr>
          <a:xfrm>
            <a:off x="948600" y="1700818"/>
            <a:ext cx="1247400" cy="796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7000"/>
              <a:buNone/>
              <a:defRPr sz="5100">
                <a:solidFill>
                  <a:schemeClr val="dk1"/>
                </a:solidFill>
              </a:defRPr>
            </a:lvl1pPr>
            <a:lvl2pPr lvl="1" algn="ctr" rtl="0">
              <a:spcBef>
                <a:spcPts val="0"/>
              </a:spcBef>
              <a:spcAft>
                <a:spcPts val="0"/>
              </a:spcAft>
              <a:buClr>
                <a:schemeClr val="dk1"/>
              </a:buClr>
              <a:buSzPts val="7000"/>
              <a:buNone/>
              <a:defRPr sz="7000">
                <a:solidFill>
                  <a:schemeClr val="dk1"/>
                </a:solidFill>
              </a:defRPr>
            </a:lvl2pPr>
            <a:lvl3pPr lvl="2" algn="ctr" rtl="0">
              <a:spcBef>
                <a:spcPts val="0"/>
              </a:spcBef>
              <a:spcAft>
                <a:spcPts val="0"/>
              </a:spcAft>
              <a:buClr>
                <a:schemeClr val="dk1"/>
              </a:buClr>
              <a:buSzPts val="7000"/>
              <a:buNone/>
              <a:defRPr sz="7000">
                <a:solidFill>
                  <a:schemeClr val="dk1"/>
                </a:solidFill>
              </a:defRPr>
            </a:lvl3pPr>
            <a:lvl4pPr lvl="3" algn="ctr" rtl="0">
              <a:spcBef>
                <a:spcPts val="0"/>
              </a:spcBef>
              <a:spcAft>
                <a:spcPts val="0"/>
              </a:spcAft>
              <a:buClr>
                <a:schemeClr val="dk1"/>
              </a:buClr>
              <a:buSzPts val="7000"/>
              <a:buNone/>
              <a:defRPr sz="7000">
                <a:solidFill>
                  <a:schemeClr val="dk1"/>
                </a:solidFill>
              </a:defRPr>
            </a:lvl4pPr>
            <a:lvl5pPr lvl="4" algn="ctr" rtl="0">
              <a:spcBef>
                <a:spcPts val="0"/>
              </a:spcBef>
              <a:spcAft>
                <a:spcPts val="0"/>
              </a:spcAft>
              <a:buClr>
                <a:schemeClr val="dk1"/>
              </a:buClr>
              <a:buSzPts val="7000"/>
              <a:buNone/>
              <a:defRPr sz="7000">
                <a:solidFill>
                  <a:schemeClr val="dk1"/>
                </a:solidFill>
              </a:defRPr>
            </a:lvl5pPr>
            <a:lvl6pPr lvl="5" algn="ctr" rtl="0">
              <a:spcBef>
                <a:spcPts val="0"/>
              </a:spcBef>
              <a:spcAft>
                <a:spcPts val="0"/>
              </a:spcAft>
              <a:buClr>
                <a:schemeClr val="dk1"/>
              </a:buClr>
              <a:buSzPts val="7000"/>
              <a:buNone/>
              <a:defRPr sz="7000">
                <a:solidFill>
                  <a:schemeClr val="dk1"/>
                </a:solidFill>
              </a:defRPr>
            </a:lvl6pPr>
            <a:lvl7pPr lvl="6" algn="ctr" rtl="0">
              <a:spcBef>
                <a:spcPts val="0"/>
              </a:spcBef>
              <a:spcAft>
                <a:spcPts val="0"/>
              </a:spcAft>
              <a:buClr>
                <a:schemeClr val="dk1"/>
              </a:buClr>
              <a:buSzPts val="7000"/>
              <a:buNone/>
              <a:defRPr sz="7000">
                <a:solidFill>
                  <a:schemeClr val="dk1"/>
                </a:solidFill>
              </a:defRPr>
            </a:lvl7pPr>
            <a:lvl8pPr lvl="7" algn="ctr" rtl="0">
              <a:spcBef>
                <a:spcPts val="0"/>
              </a:spcBef>
              <a:spcAft>
                <a:spcPts val="0"/>
              </a:spcAft>
              <a:buClr>
                <a:schemeClr val="dk1"/>
              </a:buClr>
              <a:buSzPts val="7000"/>
              <a:buNone/>
              <a:defRPr sz="7000">
                <a:solidFill>
                  <a:schemeClr val="dk1"/>
                </a:solidFill>
              </a:defRPr>
            </a:lvl8pPr>
            <a:lvl9pPr lvl="8" algn="ctr" rtl="0">
              <a:spcBef>
                <a:spcPts val="0"/>
              </a:spcBef>
              <a:spcAft>
                <a:spcPts val="0"/>
              </a:spcAft>
              <a:buClr>
                <a:schemeClr val="dk1"/>
              </a:buClr>
              <a:buSzPts val="7000"/>
              <a:buNone/>
              <a:defRPr sz="7000">
                <a:solidFill>
                  <a:schemeClr val="dk1"/>
                </a:solidFill>
              </a:defRPr>
            </a:lvl9pPr>
          </a:lstStyle>
          <a:p>
            <a:r>
              <a:t>xx%</a:t>
            </a:r>
          </a:p>
        </p:txBody>
      </p:sp>
      <p:sp>
        <p:nvSpPr>
          <p:cNvPr id="101" name="Google Shape;101;p13"/>
          <p:cNvSpPr txBox="1">
            <a:spLocks noGrp="1"/>
          </p:cNvSpPr>
          <p:nvPr>
            <p:ph type="subTitle" idx="1"/>
          </p:nvPr>
        </p:nvSpPr>
        <p:spPr>
          <a:xfrm>
            <a:off x="2150775" y="1984535"/>
            <a:ext cx="2262600" cy="796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02" name="Google Shape;102;p13"/>
          <p:cNvSpPr txBox="1">
            <a:spLocks noGrp="1"/>
          </p:cNvSpPr>
          <p:nvPr>
            <p:ph type="title" idx="2" hasCustomPrompt="1"/>
          </p:nvPr>
        </p:nvSpPr>
        <p:spPr>
          <a:xfrm>
            <a:off x="4578225" y="1700818"/>
            <a:ext cx="1247400" cy="796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7000"/>
              <a:buNone/>
              <a:defRPr sz="5100">
                <a:solidFill>
                  <a:schemeClr val="dk1"/>
                </a:solidFill>
              </a:defRPr>
            </a:lvl1pPr>
            <a:lvl2pPr lvl="1" algn="ctr" rtl="0">
              <a:spcBef>
                <a:spcPts val="0"/>
              </a:spcBef>
              <a:spcAft>
                <a:spcPts val="0"/>
              </a:spcAft>
              <a:buClr>
                <a:schemeClr val="dk1"/>
              </a:buClr>
              <a:buSzPts val="7000"/>
              <a:buNone/>
              <a:defRPr sz="7000">
                <a:solidFill>
                  <a:schemeClr val="dk1"/>
                </a:solidFill>
              </a:defRPr>
            </a:lvl2pPr>
            <a:lvl3pPr lvl="2" algn="ctr" rtl="0">
              <a:spcBef>
                <a:spcPts val="0"/>
              </a:spcBef>
              <a:spcAft>
                <a:spcPts val="0"/>
              </a:spcAft>
              <a:buClr>
                <a:schemeClr val="dk1"/>
              </a:buClr>
              <a:buSzPts val="7000"/>
              <a:buNone/>
              <a:defRPr sz="7000">
                <a:solidFill>
                  <a:schemeClr val="dk1"/>
                </a:solidFill>
              </a:defRPr>
            </a:lvl3pPr>
            <a:lvl4pPr lvl="3" algn="ctr" rtl="0">
              <a:spcBef>
                <a:spcPts val="0"/>
              </a:spcBef>
              <a:spcAft>
                <a:spcPts val="0"/>
              </a:spcAft>
              <a:buClr>
                <a:schemeClr val="dk1"/>
              </a:buClr>
              <a:buSzPts val="7000"/>
              <a:buNone/>
              <a:defRPr sz="7000">
                <a:solidFill>
                  <a:schemeClr val="dk1"/>
                </a:solidFill>
              </a:defRPr>
            </a:lvl4pPr>
            <a:lvl5pPr lvl="4" algn="ctr" rtl="0">
              <a:spcBef>
                <a:spcPts val="0"/>
              </a:spcBef>
              <a:spcAft>
                <a:spcPts val="0"/>
              </a:spcAft>
              <a:buClr>
                <a:schemeClr val="dk1"/>
              </a:buClr>
              <a:buSzPts val="7000"/>
              <a:buNone/>
              <a:defRPr sz="7000">
                <a:solidFill>
                  <a:schemeClr val="dk1"/>
                </a:solidFill>
              </a:defRPr>
            </a:lvl5pPr>
            <a:lvl6pPr lvl="5" algn="ctr" rtl="0">
              <a:spcBef>
                <a:spcPts val="0"/>
              </a:spcBef>
              <a:spcAft>
                <a:spcPts val="0"/>
              </a:spcAft>
              <a:buClr>
                <a:schemeClr val="dk1"/>
              </a:buClr>
              <a:buSzPts val="7000"/>
              <a:buNone/>
              <a:defRPr sz="7000">
                <a:solidFill>
                  <a:schemeClr val="dk1"/>
                </a:solidFill>
              </a:defRPr>
            </a:lvl6pPr>
            <a:lvl7pPr lvl="6" algn="ctr" rtl="0">
              <a:spcBef>
                <a:spcPts val="0"/>
              </a:spcBef>
              <a:spcAft>
                <a:spcPts val="0"/>
              </a:spcAft>
              <a:buClr>
                <a:schemeClr val="dk1"/>
              </a:buClr>
              <a:buSzPts val="7000"/>
              <a:buNone/>
              <a:defRPr sz="7000">
                <a:solidFill>
                  <a:schemeClr val="dk1"/>
                </a:solidFill>
              </a:defRPr>
            </a:lvl7pPr>
            <a:lvl8pPr lvl="7" algn="ctr" rtl="0">
              <a:spcBef>
                <a:spcPts val="0"/>
              </a:spcBef>
              <a:spcAft>
                <a:spcPts val="0"/>
              </a:spcAft>
              <a:buClr>
                <a:schemeClr val="dk1"/>
              </a:buClr>
              <a:buSzPts val="7000"/>
              <a:buNone/>
              <a:defRPr sz="7000">
                <a:solidFill>
                  <a:schemeClr val="dk1"/>
                </a:solidFill>
              </a:defRPr>
            </a:lvl8pPr>
            <a:lvl9pPr lvl="8" algn="ctr" rtl="0">
              <a:spcBef>
                <a:spcPts val="0"/>
              </a:spcBef>
              <a:spcAft>
                <a:spcPts val="0"/>
              </a:spcAft>
              <a:buClr>
                <a:schemeClr val="dk1"/>
              </a:buClr>
              <a:buSzPts val="7000"/>
              <a:buNone/>
              <a:defRPr sz="7000">
                <a:solidFill>
                  <a:schemeClr val="dk1"/>
                </a:solidFill>
              </a:defRPr>
            </a:lvl9pPr>
          </a:lstStyle>
          <a:p>
            <a:r>
              <a:t>xx%</a:t>
            </a:r>
          </a:p>
        </p:txBody>
      </p:sp>
      <p:sp>
        <p:nvSpPr>
          <p:cNvPr id="103" name="Google Shape;103;p13"/>
          <p:cNvSpPr txBox="1">
            <a:spLocks noGrp="1"/>
          </p:cNvSpPr>
          <p:nvPr>
            <p:ph type="subTitle" idx="3"/>
          </p:nvPr>
        </p:nvSpPr>
        <p:spPr>
          <a:xfrm>
            <a:off x="5780400" y="1700825"/>
            <a:ext cx="1980600" cy="393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1pPr>
            <a:lvl2pPr lvl="1"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104" name="Google Shape;104;p13"/>
          <p:cNvSpPr txBox="1">
            <a:spLocks noGrp="1"/>
          </p:cNvSpPr>
          <p:nvPr>
            <p:ph type="subTitle" idx="4"/>
          </p:nvPr>
        </p:nvSpPr>
        <p:spPr>
          <a:xfrm>
            <a:off x="5780400" y="1984535"/>
            <a:ext cx="2262600" cy="796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05" name="Google Shape;105;p13"/>
          <p:cNvSpPr txBox="1">
            <a:spLocks noGrp="1"/>
          </p:cNvSpPr>
          <p:nvPr>
            <p:ph type="title" idx="5" hasCustomPrompt="1"/>
          </p:nvPr>
        </p:nvSpPr>
        <p:spPr>
          <a:xfrm>
            <a:off x="948600" y="3249725"/>
            <a:ext cx="1247400" cy="8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7000"/>
              <a:buNone/>
              <a:defRPr sz="5100">
                <a:solidFill>
                  <a:schemeClr val="dk1"/>
                </a:solidFill>
              </a:defRPr>
            </a:lvl1pPr>
            <a:lvl2pPr lvl="1" algn="ctr" rtl="0">
              <a:spcBef>
                <a:spcPts val="0"/>
              </a:spcBef>
              <a:spcAft>
                <a:spcPts val="0"/>
              </a:spcAft>
              <a:buClr>
                <a:schemeClr val="dk1"/>
              </a:buClr>
              <a:buSzPts val="7000"/>
              <a:buNone/>
              <a:defRPr sz="7000">
                <a:solidFill>
                  <a:schemeClr val="dk1"/>
                </a:solidFill>
              </a:defRPr>
            </a:lvl2pPr>
            <a:lvl3pPr lvl="2" algn="ctr" rtl="0">
              <a:spcBef>
                <a:spcPts val="0"/>
              </a:spcBef>
              <a:spcAft>
                <a:spcPts val="0"/>
              </a:spcAft>
              <a:buClr>
                <a:schemeClr val="dk1"/>
              </a:buClr>
              <a:buSzPts val="7000"/>
              <a:buNone/>
              <a:defRPr sz="7000">
                <a:solidFill>
                  <a:schemeClr val="dk1"/>
                </a:solidFill>
              </a:defRPr>
            </a:lvl3pPr>
            <a:lvl4pPr lvl="3" algn="ctr" rtl="0">
              <a:spcBef>
                <a:spcPts val="0"/>
              </a:spcBef>
              <a:spcAft>
                <a:spcPts val="0"/>
              </a:spcAft>
              <a:buClr>
                <a:schemeClr val="dk1"/>
              </a:buClr>
              <a:buSzPts val="7000"/>
              <a:buNone/>
              <a:defRPr sz="7000">
                <a:solidFill>
                  <a:schemeClr val="dk1"/>
                </a:solidFill>
              </a:defRPr>
            </a:lvl4pPr>
            <a:lvl5pPr lvl="4" algn="ctr" rtl="0">
              <a:spcBef>
                <a:spcPts val="0"/>
              </a:spcBef>
              <a:spcAft>
                <a:spcPts val="0"/>
              </a:spcAft>
              <a:buClr>
                <a:schemeClr val="dk1"/>
              </a:buClr>
              <a:buSzPts val="7000"/>
              <a:buNone/>
              <a:defRPr sz="7000">
                <a:solidFill>
                  <a:schemeClr val="dk1"/>
                </a:solidFill>
              </a:defRPr>
            </a:lvl5pPr>
            <a:lvl6pPr lvl="5" algn="ctr" rtl="0">
              <a:spcBef>
                <a:spcPts val="0"/>
              </a:spcBef>
              <a:spcAft>
                <a:spcPts val="0"/>
              </a:spcAft>
              <a:buClr>
                <a:schemeClr val="dk1"/>
              </a:buClr>
              <a:buSzPts val="7000"/>
              <a:buNone/>
              <a:defRPr sz="7000">
                <a:solidFill>
                  <a:schemeClr val="dk1"/>
                </a:solidFill>
              </a:defRPr>
            </a:lvl6pPr>
            <a:lvl7pPr lvl="6" algn="ctr" rtl="0">
              <a:spcBef>
                <a:spcPts val="0"/>
              </a:spcBef>
              <a:spcAft>
                <a:spcPts val="0"/>
              </a:spcAft>
              <a:buClr>
                <a:schemeClr val="dk1"/>
              </a:buClr>
              <a:buSzPts val="7000"/>
              <a:buNone/>
              <a:defRPr sz="7000">
                <a:solidFill>
                  <a:schemeClr val="dk1"/>
                </a:solidFill>
              </a:defRPr>
            </a:lvl7pPr>
            <a:lvl8pPr lvl="7" algn="ctr" rtl="0">
              <a:spcBef>
                <a:spcPts val="0"/>
              </a:spcBef>
              <a:spcAft>
                <a:spcPts val="0"/>
              </a:spcAft>
              <a:buClr>
                <a:schemeClr val="dk1"/>
              </a:buClr>
              <a:buSzPts val="7000"/>
              <a:buNone/>
              <a:defRPr sz="7000">
                <a:solidFill>
                  <a:schemeClr val="dk1"/>
                </a:solidFill>
              </a:defRPr>
            </a:lvl8pPr>
            <a:lvl9pPr lvl="8" algn="ctr" rtl="0">
              <a:spcBef>
                <a:spcPts val="0"/>
              </a:spcBef>
              <a:spcAft>
                <a:spcPts val="0"/>
              </a:spcAft>
              <a:buClr>
                <a:schemeClr val="dk1"/>
              </a:buClr>
              <a:buSzPts val="7000"/>
              <a:buNone/>
              <a:defRPr sz="7000">
                <a:solidFill>
                  <a:schemeClr val="dk1"/>
                </a:solidFill>
              </a:defRPr>
            </a:lvl9pPr>
          </a:lstStyle>
          <a:p>
            <a:r>
              <a:t>xx%</a:t>
            </a:r>
          </a:p>
        </p:txBody>
      </p:sp>
      <p:sp>
        <p:nvSpPr>
          <p:cNvPr id="106" name="Google Shape;106;p13"/>
          <p:cNvSpPr txBox="1">
            <a:spLocks noGrp="1"/>
          </p:cNvSpPr>
          <p:nvPr>
            <p:ph type="subTitle" idx="6"/>
          </p:nvPr>
        </p:nvSpPr>
        <p:spPr>
          <a:xfrm>
            <a:off x="2150775" y="3249726"/>
            <a:ext cx="1911900" cy="393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1pPr>
            <a:lvl2pPr lvl="1"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107" name="Google Shape;107;p13"/>
          <p:cNvSpPr txBox="1">
            <a:spLocks noGrp="1"/>
          </p:cNvSpPr>
          <p:nvPr>
            <p:ph type="subTitle" idx="7"/>
          </p:nvPr>
        </p:nvSpPr>
        <p:spPr>
          <a:xfrm>
            <a:off x="2150775" y="3547905"/>
            <a:ext cx="2262600" cy="796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08" name="Google Shape;108;p13"/>
          <p:cNvSpPr txBox="1">
            <a:spLocks noGrp="1"/>
          </p:cNvSpPr>
          <p:nvPr>
            <p:ph type="title" idx="8" hasCustomPrompt="1"/>
          </p:nvPr>
        </p:nvSpPr>
        <p:spPr>
          <a:xfrm>
            <a:off x="4578225" y="3249725"/>
            <a:ext cx="1247400" cy="8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7000"/>
              <a:buNone/>
              <a:defRPr sz="5100">
                <a:solidFill>
                  <a:schemeClr val="dk1"/>
                </a:solidFill>
              </a:defRPr>
            </a:lvl1pPr>
            <a:lvl2pPr lvl="1" algn="ctr" rtl="0">
              <a:spcBef>
                <a:spcPts val="0"/>
              </a:spcBef>
              <a:spcAft>
                <a:spcPts val="0"/>
              </a:spcAft>
              <a:buClr>
                <a:schemeClr val="dk1"/>
              </a:buClr>
              <a:buSzPts val="7000"/>
              <a:buNone/>
              <a:defRPr sz="7000">
                <a:solidFill>
                  <a:schemeClr val="dk1"/>
                </a:solidFill>
              </a:defRPr>
            </a:lvl2pPr>
            <a:lvl3pPr lvl="2" algn="ctr" rtl="0">
              <a:spcBef>
                <a:spcPts val="0"/>
              </a:spcBef>
              <a:spcAft>
                <a:spcPts val="0"/>
              </a:spcAft>
              <a:buClr>
                <a:schemeClr val="dk1"/>
              </a:buClr>
              <a:buSzPts val="7000"/>
              <a:buNone/>
              <a:defRPr sz="7000">
                <a:solidFill>
                  <a:schemeClr val="dk1"/>
                </a:solidFill>
              </a:defRPr>
            </a:lvl3pPr>
            <a:lvl4pPr lvl="3" algn="ctr" rtl="0">
              <a:spcBef>
                <a:spcPts val="0"/>
              </a:spcBef>
              <a:spcAft>
                <a:spcPts val="0"/>
              </a:spcAft>
              <a:buClr>
                <a:schemeClr val="dk1"/>
              </a:buClr>
              <a:buSzPts val="7000"/>
              <a:buNone/>
              <a:defRPr sz="7000">
                <a:solidFill>
                  <a:schemeClr val="dk1"/>
                </a:solidFill>
              </a:defRPr>
            </a:lvl4pPr>
            <a:lvl5pPr lvl="4" algn="ctr" rtl="0">
              <a:spcBef>
                <a:spcPts val="0"/>
              </a:spcBef>
              <a:spcAft>
                <a:spcPts val="0"/>
              </a:spcAft>
              <a:buClr>
                <a:schemeClr val="dk1"/>
              </a:buClr>
              <a:buSzPts val="7000"/>
              <a:buNone/>
              <a:defRPr sz="7000">
                <a:solidFill>
                  <a:schemeClr val="dk1"/>
                </a:solidFill>
              </a:defRPr>
            </a:lvl5pPr>
            <a:lvl6pPr lvl="5" algn="ctr" rtl="0">
              <a:spcBef>
                <a:spcPts val="0"/>
              </a:spcBef>
              <a:spcAft>
                <a:spcPts val="0"/>
              </a:spcAft>
              <a:buClr>
                <a:schemeClr val="dk1"/>
              </a:buClr>
              <a:buSzPts val="7000"/>
              <a:buNone/>
              <a:defRPr sz="7000">
                <a:solidFill>
                  <a:schemeClr val="dk1"/>
                </a:solidFill>
              </a:defRPr>
            </a:lvl6pPr>
            <a:lvl7pPr lvl="6" algn="ctr" rtl="0">
              <a:spcBef>
                <a:spcPts val="0"/>
              </a:spcBef>
              <a:spcAft>
                <a:spcPts val="0"/>
              </a:spcAft>
              <a:buClr>
                <a:schemeClr val="dk1"/>
              </a:buClr>
              <a:buSzPts val="7000"/>
              <a:buNone/>
              <a:defRPr sz="7000">
                <a:solidFill>
                  <a:schemeClr val="dk1"/>
                </a:solidFill>
              </a:defRPr>
            </a:lvl7pPr>
            <a:lvl8pPr lvl="7" algn="ctr" rtl="0">
              <a:spcBef>
                <a:spcPts val="0"/>
              </a:spcBef>
              <a:spcAft>
                <a:spcPts val="0"/>
              </a:spcAft>
              <a:buClr>
                <a:schemeClr val="dk1"/>
              </a:buClr>
              <a:buSzPts val="7000"/>
              <a:buNone/>
              <a:defRPr sz="7000">
                <a:solidFill>
                  <a:schemeClr val="dk1"/>
                </a:solidFill>
              </a:defRPr>
            </a:lvl8pPr>
            <a:lvl9pPr lvl="8" algn="ctr" rtl="0">
              <a:spcBef>
                <a:spcPts val="0"/>
              </a:spcBef>
              <a:spcAft>
                <a:spcPts val="0"/>
              </a:spcAft>
              <a:buClr>
                <a:schemeClr val="dk1"/>
              </a:buClr>
              <a:buSzPts val="7000"/>
              <a:buNone/>
              <a:defRPr sz="7000">
                <a:solidFill>
                  <a:schemeClr val="dk1"/>
                </a:solidFill>
              </a:defRPr>
            </a:lvl9pPr>
          </a:lstStyle>
          <a:p>
            <a:r>
              <a:t>xx%</a:t>
            </a:r>
          </a:p>
        </p:txBody>
      </p:sp>
      <p:sp>
        <p:nvSpPr>
          <p:cNvPr id="109" name="Google Shape;109;p13"/>
          <p:cNvSpPr txBox="1">
            <a:spLocks noGrp="1"/>
          </p:cNvSpPr>
          <p:nvPr>
            <p:ph type="subTitle" idx="9"/>
          </p:nvPr>
        </p:nvSpPr>
        <p:spPr>
          <a:xfrm>
            <a:off x="5780400" y="3249725"/>
            <a:ext cx="1911900" cy="393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1pPr>
            <a:lvl2pPr lvl="1"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110" name="Google Shape;110;p13"/>
          <p:cNvSpPr txBox="1">
            <a:spLocks noGrp="1"/>
          </p:cNvSpPr>
          <p:nvPr>
            <p:ph type="subTitle" idx="13"/>
          </p:nvPr>
        </p:nvSpPr>
        <p:spPr>
          <a:xfrm>
            <a:off x="5780400" y="3547905"/>
            <a:ext cx="2262600" cy="796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11" name="Google Shape;111;p13"/>
          <p:cNvSpPr txBox="1">
            <a:spLocks noGrp="1"/>
          </p:cNvSpPr>
          <p:nvPr>
            <p:ph type="title" idx="14"/>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112" name="Google Shape;112;p13"/>
          <p:cNvSpPr txBox="1">
            <a:spLocks noGrp="1"/>
          </p:cNvSpPr>
          <p:nvPr>
            <p:ph type="subTitle" idx="15"/>
          </p:nvPr>
        </p:nvSpPr>
        <p:spPr>
          <a:xfrm>
            <a:off x="2150775" y="1700825"/>
            <a:ext cx="1980600" cy="393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1pPr>
            <a:lvl2pPr lvl="1"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lt1"/>
        </a:solidFill>
        <a:effectLst/>
      </p:bgPr>
    </p:bg>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5988325" y="2999710"/>
            <a:ext cx="21762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15" name="Google Shape;115;p14"/>
          <p:cNvSpPr txBox="1">
            <a:spLocks noGrp="1"/>
          </p:cNvSpPr>
          <p:nvPr>
            <p:ph type="title" idx="2" hasCustomPrompt="1"/>
          </p:nvPr>
        </p:nvSpPr>
        <p:spPr>
          <a:xfrm>
            <a:off x="5253925" y="1514645"/>
            <a:ext cx="2910600" cy="15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3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16" name="Google Shape;116;p14"/>
          <p:cNvSpPr txBox="1">
            <a:spLocks noGrp="1"/>
          </p:cNvSpPr>
          <p:nvPr>
            <p:ph type="subTitle" idx="1"/>
          </p:nvPr>
        </p:nvSpPr>
        <p:spPr>
          <a:xfrm>
            <a:off x="5424325" y="3589620"/>
            <a:ext cx="2740200" cy="68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16">
    <p:bg>
      <p:bgPr>
        <a:solidFill>
          <a:schemeClr val="lt1"/>
        </a:solidFill>
        <a:effectLst/>
      </p:bgPr>
    </p:bg>
    <p:spTree>
      <p:nvGrpSpPr>
        <p:cNvPr id="1" name="Shape 117"/>
        <p:cNvGrpSpPr/>
        <p:nvPr/>
      </p:nvGrpSpPr>
      <p:grpSpPr>
        <a:xfrm>
          <a:off x="0" y="0"/>
          <a:ext cx="0" cy="0"/>
          <a:chOff x="0" y="0"/>
          <a:chExt cx="0" cy="0"/>
        </a:xfrm>
      </p:grpSpPr>
      <p:sp>
        <p:nvSpPr>
          <p:cNvPr id="118" name="Google Shape;118;p15"/>
          <p:cNvSpPr txBox="1">
            <a:spLocks noGrp="1"/>
          </p:cNvSpPr>
          <p:nvPr>
            <p:ph type="title"/>
          </p:nvPr>
        </p:nvSpPr>
        <p:spPr>
          <a:xfrm>
            <a:off x="720000" y="786775"/>
            <a:ext cx="3688800" cy="28716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4700"/>
              <a:buNone/>
              <a:defRPr>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119" name="Google Shape;119;p15"/>
          <p:cNvSpPr txBox="1">
            <a:spLocks noGrp="1"/>
          </p:cNvSpPr>
          <p:nvPr>
            <p:ph type="subTitle" idx="1"/>
          </p:nvPr>
        </p:nvSpPr>
        <p:spPr>
          <a:xfrm>
            <a:off x="720925" y="3408945"/>
            <a:ext cx="3688800" cy="3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20" name="Google Shape;120;p15"/>
          <p:cNvSpPr/>
          <p:nvPr/>
        </p:nvSpPr>
        <p:spPr>
          <a:xfrm>
            <a:off x="5913024" y="-977276"/>
            <a:ext cx="4193455" cy="3828077"/>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1402475" y="3589500"/>
            <a:ext cx="2588357" cy="2362832"/>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720925" y="-124725"/>
            <a:ext cx="718524" cy="725825"/>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599553" y="4350975"/>
            <a:ext cx="165898" cy="158496"/>
          </a:xfrm>
          <a:custGeom>
            <a:avLst/>
            <a:gdLst/>
            <a:ahLst/>
            <a:cxnLst/>
            <a:rect l="l" t="t" r="r" b="b"/>
            <a:pathLst>
              <a:path w="381" h="364" extrusionOk="0">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4061331" y="4450031"/>
            <a:ext cx="219455" cy="171123"/>
          </a:xfrm>
          <a:custGeom>
            <a:avLst/>
            <a:gdLst/>
            <a:ahLst/>
            <a:cxnLst/>
            <a:rect l="l" t="t" r="r" b="b"/>
            <a:pathLst>
              <a:path w="504" h="393" extrusionOk="0">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131267" y="4210326"/>
            <a:ext cx="172429" cy="140643"/>
          </a:xfrm>
          <a:custGeom>
            <a:avLst/>
            <a:gdLst/>
            <a:ahLst/>
            <a:cxnLst/>
            <a:rect l="l" t="t" r="r" b="b"/>
            <a:pathLst>
              <a:path w="396" h="323" extrusionOk="0">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3303688" y="4735237"/>
            <a:ext cx="133241" cy="136289"/>
          </a:xfrm>
          <a:custGeom>
            <a:avLst/>
            <a:gdLst/>
            <a:ahLst/>
            <a:cxnLst/>
            <a:rect l="l" t="t" r="r" b="b"/>
            <a:pathLst>
              <a:path w="306" h="313" extrusionOk="0">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4256838" y="4058579"/>
            <a:ext cx="151964" cy="132805"/>
          </a:xfrm>
          <a:custGeom>
            <a:avLst/>
            <a:gdLst/>
            <a:ahLst/>
            <a:cxnLst/>
            <a:rect l="l" t="t" r="r" b="b"/>
            <a:pathLst>
              <a:path w="349" h="305" extrusionOk="0">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1">
    <p:bg>
      <p:bgPr>
        <a:solidFill>
          <a:schemeClr val="lt1"/>
        </a:solidFill>
        <a:effectLst/>
      </p:bgPr>
    </p:bg>
    <p:spTree>
      <p:nvGrpSpPr>
        <p:cNvPr id="1" name="Shape 128"/>
        <p:cNvGrpSpPr/>
        <p:nvPr/>
      </p:nvGrpSpPr>
      <p:grpSpPr>
        <a:xfrm>
          <a:off x="0" y="0"/>
          <a:ext cx="0" cy="0"/>
          <a:chOff x="0" y="0"/>
          <a:chExt cx="0" cy="0"/>
        </a:xfrm>
      </p:grpSpPr>
      <p:sp>
        <p:nvSpPr>
          <p:cNvPr id="129" name="Google Shape;129;p16"/>
          <p:cNvSpPr/>
          <p:nvPr/>
        </p:nvSpPr>
        <p:spPr>
          <a:xfrm rot="10800000">
            <a:off x="6271098" y="2662478"/>
            <a:ext cx="4233073" cy="3864297"/>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6"/>
          <p:cNvSpPr txBox="1">
            <a:spLocks noGrp="1"/>
          </p:cNvSpPr>
          <p:nvPr>
            <p:ph type="subTitle" idx="1"/>
          </p:nvPr>
        </p:nvSpPr>
        <p:spPr>
          <a:xfrm>
            <a:off x="814800" y="3553050"/>
            <a:ext cx="2027400" cy="77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1" name="Google Shape;131;p16"/>
          <p:cNvSpPr txBox="1">
            <a:spLocks noGrp="1"/>
          </p:cNvSpPr>
          <p:nvPr>
            <p:ph type="subTitle" idx="2"/>
          </p:nvPr>
        </p:nvSpPr>
        <p:spPr>
          <a:xfrm>
            <a:off x="2978544" y="3553050"/>
            <a:ext cx="2027400" cy="77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2" name="Google Shape;132;p16"/>
          <p:cNvSpPr txBox="1">
            <a:spLocks noGrp="1"/>
          </p:cNvSpPr>
          <p:nvPr>
            <p:ph type="subTitle" idx="3"/>
          </p:nvPr>
        </p:nvSpPr>
        <p:spPr>
          <a:xfrm>
            <a:off x="814800" y="3267875"/>
            <a:ext cx="1538700" cy="43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2pPr>
            <a:lvl3pPr lvl="2"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3pPr>
            <a:lvl4pPr lvl="3"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4pPr>
            <a:lvl5pPr lvl="4"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5pPr>
            <a:lvl6pPr lvl="5"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6pPr>
            <a:lvl7pPr lvl="6"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7pPr>
            <a:lvl8pPr lvl="7"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8pPr>
            <a:lvl9pPr lvl="8"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9pPr>
          </a:lstStyle>
          <a:p>
            <a:endParaRPr/>
          </a:p>
        </p:txBody>
      </p:sp>
      <p:sp>
        <p:nvSpPr>
          <p:cNvPr id="133" name="Google Shape;133;p16"/>
          <p:cNvSpPr txBox="1">
            <a:spLocks noGrp="1"/>
          </p:cNvSpPr>
          <p:nvPr>
            <p:ph type="subTitle" idx="4"/>
          </p:nvPr>
        </p:nvSpPr>
        <p:spPr>
          <a:xfrm>
            <a:off x="2978544" y="3267875"/>
            <a:ext cx="1538700" cy="43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2pPr>
            <a:lvl3pPr lvl="2"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3pPr>
            <a:lvl4pPr lvl="3"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4pPr>
            <a:lvl5pPr lvl="4"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5pPr>
            <a:lvl6pPr lvl="5"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6pPr>
            <a:lvl7pPr lvl="6"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7pPr>
            <a:lvl8pPr lvl="7"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8pPr>
            <a:lvl9pPr lvl="8"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9pPr>
          </a:lstStyle>
          <a:p>
            <a:endParaRPr/>
          </a:p>
        </p:txBody>
      </p:sp>
      <p:sp>
        <p:nvSpPr>
          <p:cNvPr id="134" name="Google Shape;134;p16"/>
          <p:cNvSpPr txBox="1">
            <a:spLocks noGrp="1"/>
          </p:cNvSpPr>
          <p:nvPr>
            <p:ph type="subTitle" idx="5"/>
          </p:nvPr>
        </p:nvSpPr>
        <p:spPr>
          <a:xfrm>
            <a:off x="814800" y="1960062"/>
            <a:ext cx="2027400" cy="77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5" name="Google Shape;135;p16"/>
          <p:cNvSpPr txBox="1">
            <a:spLocks noGrp="1"/>
          </p:cNvSpPr>
          <p:nvPr>
            <p:ph type="subTitle" idx="6"/>
          </p:nvPr>
        </p:nvSpPr>
        <p:spPr>
          <a:xfrm>
            <a:off x="2978544" y="1960062"/>
            <a:ext cx="2027400" cy="77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6" name="Google Shape;136;p16"/>
          <p:cNvSpPr txBox="1">
            <a:spLocks noGrp="1"/>
          </p:cNvSpPr>
          <p:nvPr>
            <p:ph type="subTitle" idx="7"/>
          </p:nvPr>
        </p:nvSpPr>
        <p:spPr>
          <a:xfrm>
            <a:off x="814800" y="1674900"/>
            <a:ext cx="1538700" cy="43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2pPr>
            <a:lvl3pPr lvl="2"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3pPr>
            <a:lvl4pPr lvl="3"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4pPr>
            <a:lvl5pPr lvl="4"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5pPr>
            <a:lvl6pPr lvl="5"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6pPr>
            <a:lvl7pPr lvl="6"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7pPr>
            <a:lvl8pPr lvl="7"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8pPr>
            <a:lvl9pPr lvl="8"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9pPr>
          </a:lstStyle>
          <a:p>
            <a:endParaRPr/>
          </a:p>
        </p:txBody>
      </p:sp>
      <p:sp>
        <p:nvSpPr>
          <p:cNvPr id="137" name="Google Shape;137;p16"/>
          <p:cNvSpPr txBox="1">
            <a:spLocks noGrp="1"/>
          </p:cNvSpPr>
          <p:nvPr>
            <p:ph type="subTitle" idx="8"/>
          </p:nvPr>
        </p:nvSpPr>
        <p:spPr>
          <a:xfrm>
            <a:off x="2978544" y="1674900"/>
            <a:ext cx="1538700" cy="43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2pPr>
            <a:lvl3pPr lvl="2"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3pPr>
            <a:lvl4pPr lvl="3"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4pPr>
            <a:lvl5pPr lvl="4"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5pPr>
            <a:lvl6pPr lvl="5"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6pPr>
            <a:lvl7pPr lvl="6"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7pPr>
            <a:lvl8pPr lvl="7"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8pPr>
            <a:lvl9pPr lvl="8"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9pPr>
          </a:lstStyle>
          <a:p>
            <a:endParaRPr/>
          </a:p>
        </p:txBody>
      </p:sp>
      <p:sp>
        <p:nvSpPr>
          <p:cNvPr id="138" name="Google Shape;138;p16"/>
          <p:cNvSpPr txBox="1">
            <a:spLocks noGrp="1"/>
          </p:cNvSpPr>
          <p:nvPr>
            <p:ph type="title"/>
          </p:nvPr>
        </p:nvSpPr>
        <p:spPr>
          <a:xfrm>
            <a:off x="810622" y="540000"/>
            <a:ext cx="4299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139" name="Google Shape;139;p16"/>
          <p:cNvSpPr/>
          <p:nvPr/>
        </p:nvSpPr>
        <p:spPr>
          <a:xfrm>
            <a:off x="-490340" y="375625"/>
            <a:ext cx="1176141" cy="484065"/>
          </a:xfrm>
          <a:custGeom>
            <a:avLst/>
            <a:gdLst/>
            <a:ahLst/>
            <a:cxnLst/>
            <a:rect l="l" t="t" r="r" b="b"/>
            <a:pathLst>
              <a:path w="13638" h="5613" extrusionOk="0">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8283860" y="145650"/>
            <a:ext cx="767040" cy="640480"/>
          </a:xfrm>
          <a:custGeom>
            <a:avLst/>
            <a:gdLst/>
            <a:ahLst/>
            <a:cxnLst/>
            <a:rect l="l" t="t" r="r" b="b"/>
            <a:pathLst>
              <a:path w="1697" h="1417" extrusionOk="0">
                <a:moveTo>
                  <a:pt x="1261" y="1"/>
                </a:moveTo>
                <a:cubicBezTo>
                  <a:pt x="1035" y="1"/>
                  <a:pt x="831" y="269"/>
                  <a:pt x="711" y="470"/>
                </a:cubicBezTo>
                <a:cubicBezTo>
                  <a:pt x="582" y="351"/>
                  <a:pt x="473" y="194"/>
                  <a:pt x="297" y="194"/>
                </a:cubicBezTo>
                <a:cubicBezTo>
                  <a:pt x="275" y="194"/>
                  <a:pt x="253" y="197"/>
                  <a:pt x="229" y="202"/>
                </a:cubicBezTo>
                <a:cubicBezTo>
                  <a:pt x="55" y="238"/>
                  <a:pt x="0" y="401"/>
                  <a:pt x="22" y="561"/>
                </a:cubicBezTo>
                <a:cubicBezTo>
                  <a:pt x="94" y="1025"/>
                  <a:pt x="573" y="1383"/>
                  <a:pt x="1019" y="1416"/>
                </a:cubicBezTo>
                <a:cubicBezTo>
                  <a:pt x="1069" y="1416"/>
                  <a:pt x="1265" y="1195"/>
                  <a:pt x="1334" y="1090"/>
                </a:cubicBezTo>
                <a:cubicBezTo>
                  <a:pt x="1559" y="749"/>
                  <a:pt x="1696" y="296"/>
                  <a:pt x="1504" y="115"/>
                </a:cubicBezTo>
                <a:cubicBezTo>
                  <a:pt x="1422" y="34"/>
                  <a:pt x="1340" y="1"/>
                  <a:pt x="1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5729599" y="3769550"/>
            <a:ext cx="3746583" cy="1405103"/>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2">
    <p:bg>
      <p:bgPr>
        <a:solidFill>
          <a:schemeClr val="lt1"/>
        </a:solidFill>
        <a:effectLst/>
      </p:bgPr>
    </p:bg>
    <p:spTree>
      <p:nvGrpSpPr>
        <p:cNvPr id="1" name="Shape 142"/>
        <p:cNvGrpSpPr/>
        <p:nvPr/>
      </p:nvGrpSpPr>
      <p:grpSpPr>
        <a:xfrm>
          <a:off x="0" y="0"/>
          <a:ext cx="0" cy="0"/>
          <a:chOff x="0" y="0"/>
          <a:chExt cx="0" cy="0"/>
        </a:xfrm>
      </p:grpSpPr>
      <p:sp>
        <p:nvSpPr>
          <p:cNvPr id="143" name="Google Shape;143;p17"/>
          <p:cNvSpPr txBox="1">
            <a:spLocks noGrp="1"/>
          </p:cNvSpPr>
          <p:nvPr>
            <p:ph type="subTitle" idx="1"/>
          </p:nvPr>
        </p:nvSpPr>
        <p:spPr>
          <a:xfrm>
            <a:off x="1018813" y="3687720"/>
            <a:ext cx="1886100" cy="77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4" name="Google Shape;144;p17"/>
          <p:cNvSpPr txBox="1">
            <a:spLocks noGrp="1"/>
          </p:cNvSpPr>
          <p:nvPr>
            <p:ph type="subTitle" idx="2"/>
          </p:nvPr>
        </p:nvSpPr>
        <p:spPr>
          <a:xfrm>
            <a:off x="1246063" y="3402570"/>
            <a:ext cx="14316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9pPr>
          </a:lstStyle>
          <a:p>
            <a:endParaRPr/>
          </a:p>
        </p:txBody>
      </p:sp>
      <p:sp>
        <p:nvSpPr>
          <p:cNvPr id="145" name="Google Shape;145;p17"/>
          <p:cNvSpPr txBox="1">
            <a:spLocks noGrp="1"/>
          </p:cNvSpPr>
          <p:nvPr>
            <p:ph type="subTitle" idx="3"/>
          </p:nvPr>
        </p:nvSpPr>
        <p:spPr>
          <a:xfrm>
            <a:off x="3612575" y="3687726"/>
            <a:ext cx="1886100" cy="77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6" name="Google Shape;146;p17"/>
          <p:cNvSpPr txBox="1">
            <a:spLocks noGrp="1"/>
          </p:cNvSpPr>
          <p:nvPr>
            <p:ph type="subTitle" idx="4"/>
          </p:nvPr>
        </p:nvSpPr>
        <p:spPr>
          <a:xfrm>
            <a:off x="3839825" y="3402564"/>
            <a:ext cx="14316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9pPr>
          </a:lstStyle>
          <a:p>
            <a:endParaRPr/>
          </a:p>
        </p:txBody>
      </p:sp>
      <p:sp>
        <p:nvSpPr>
          <p:cNvPr id="147" name="Google Shape;147;p17"/>
          <p:cNvSpPr txBox="1">
            <a:spLocks noGrp="1"/>
          </p:cNvSpPr>
          <p:nvPr>
            <p:ph type="subTitle" idx="5"/>
          </p:nvPr>
        </p:nvSpPr>
        <p:spPr>
          <a:xfrm>
            <a:off x="6239088" y="3687720"/>
            <a:ext cx="1886100" cy="77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8" name="Google Shape;148;p17"/>
          <p:cNvSpPr txBox="1">
            <a:spLocks noGrp="1"/>
          </p:cNvSpPr>
          <p:nvPr>
            <p:ph type="subTitle" idx="6"/>
          </p:nvPr>
        </p:nvSpPr>
        <p:spPr>
          <a:xfrm>
            <a:off x="6466338" y="3402570"/>
            <a:ext cx="14316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9pPr>
          </a:lstStyle>
          <a:p>
            <a:endParaRPr/>
          </a:p>
        </p:txBody>
      </p:sp>
      <p:sp>
        <p:nvSpPr>
          <p:cNvPr id="149" name="Google Shape;149;p17"/>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150" name="Google Shape;150;p17"/>
          <p:cNvSpPr/>
          <p:nvPr/>
        </p:nvSpPr>
        <p:spPr>
          <a:xfrm>
            <a:off x="8056000" y="998594"/>
            <a:ext cx="713869" cy="771000"/>
          </a:xfrm>
          <a:custGeom>
            <a:avLst/>
            <a:gdLst/>
            <a:ahLst/>
            <a:cxnLst/>
            <a:rect l="l" t="t" r="r" b="b"/>
            <a:pathLst>
              <a:path w="1074" h="1160" extrusionOk="0">
                <a:moveTo>
                  <a:pt x="803" y="0"/>
                </a:moveTo>
                <a:cubicBezTo>
                  <a:pt x="731" y="0"/>
                  <a:pt x="658" y="27"/>
                  <a:pt x="602" y="72"/>
                </a:cubicBezTo>
                <a:cubicBezTo>
                  <a:pt x="508" y="148"/>
                  <a:pt x="471" y="257"/>
                  <a:pt x="468" y="376"/>
                </a:cubicBezTo>
                <a:cubicBezTo>
                  <a:pt x="373" y="325"/>
                  <a:pt x="259" y="282"/>
                  <a:pt x="168" y="282"/>
                </a:cubicBezTo>
                <a:cubicBezTo>
                  <a:pt x="71" y="282"/>
                  <a:pt x="0" y="331"/>
                  <a:pt x="4" y="471"/>
                </a:cubicBezTo>
                <a:cubicBezTo>
                  <a:pt x="11" y="615"/>
                  <a:pt x="142" y="739"/>
                  <a:pt x="247" y="829"/>
                </a:cubicBezTo>
                <a:cubicBezTo>
                  <a:pt x="308" y="884"/>
                  <a:pt x="374" y="927"/>
                  <a:pt x="446" y="971"/>
                </a:cubicBezTo>
                <a:cubicBezTo>
                  <a:pt x="548" y="1072"/>
                  <a:pt x="689" y="1141"/>
                  <a:pt x="834" y="1159"/>
                </a:cubicBezTo>
                <a:cubicBezTo>
                  <a:pt x="836" y="1159"/>
                  <a:pt x="838" y="1159"/>
                  <a:pt x="841" y="1159"/>
                </a:cubicBezTo>
                <a:cubicBezTo>
                  <a:pt x="872" y="1159"/>
                  <a:pt x="888" y="1136"/>
                  <a:pt x="888" y="1116"/>
                </a:cubicBezTo>
                <a:cubicBezTo>
                  <a:pt x="903" y="1101"/>
                  <a:pt x="910" y="1087"/>
                  <a:pt x="917" y="1068"/>
                </a:cubicBezTo>
                <a:cubicBezTo>
                  <a:pt x="979" y="866"/>
                  <a:pt x="1026" y="655"/>
                  <a:pt x="1048" y="438"/>
                </a:cubicBezTo>
                <a:cubicBezTo>
                  <a:pt x="1062" y="300"/>
                  <a:pt x="1073" y="119"/>
                  <a:pt x="928" y="32"/>
                </a:cubicBezTo>
                <a:cubicBezTo>
                  <a:pt x="890" y="10"/>
                  <a:pt x="846" y="0"/>
                  <a:pt x="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926700" y="3070723"/>
            <a:ext cx="3336284" cy="3045592"/>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696365" y="1348525"/>
            <a:ext cx="1176141" cy="484065"/>
          </a:xfrm>
          <a:custGeom>
            <a:avLst/>
            <a:gdLst/>
            <a:ahLst/>
            <a:cxnLst/>
            <a:rect l="l" t="t" r="r" b="b"/>
            <a:pathLst>
              <a:path w="13638" h="5613" extrusionOk="0">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17"/>
          <p:cNvGrpSpPr/>
          <p:nvPr/>
        </p:nvGrpSpPr>
        <p:grpSpPr>
          <a:xfrm rot="-2267763" flipH="1">
            <a:off x="6471511" y="-1326703"/>
            <a:ext cx="2805759" cy="2805759"/>
            <a:chOff x="-476871" y="1078939"/>
            <a:chExt cx="2129168" cy="2129168"/>
          </a:xfrm>
        </p:grpSpPr>
        <p:sp>
          <p:nvSpPr>
            <p:cNvPr id="154" name="Google Shape;154;p17"/>
            <p:cNvSpPr/>
            <p:nvPr/>
          </p:nvSpPr>
          <p:spPr>
            <a:xfrm rot="8100000">
              <a:off x="65163" y="1390526"/>
              <a:ext cx="723151" cy="1436589"/>
            </a:xfrm>
            <a:custGeom>
              <a:avLst/>
              <a:gdLst/>
              <a:ahLst/>
              <a:cxnLst/>
              <a:rect l="l" t="t" r="r" b="b"/>
              <a:pathLst>
                <a:path w="2527" h="5020" fill="none" extrusionOk="0">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rot="8100000">
              <a:off x="7317" y="1313138"/>
              <a:ext cx="1072564" cy="1627181"/>
            </a:xfrm>
            <a:custGeom>
              <a:avLst/>
              <a:gdLst/>
              <a:ahLst/>
              <a:cxnLst/>
              <a:rect l="l" t="t" r="r" b="b"/>
              <a:pathLst>
                <a:path w="3748" h="5686" fill="none" extrusionOk="0">
                  <a:moveTo>
                    <a:pt x="1939" y="5686"/>
                  </a:moveTo>
                  <a:cubicBezTo>
                    <a:pt x="1939" y="5686"/>
                    <a:pt x="0" y="1015"/>
                    <a:pt x="997" y="507"/>
                  </a:cubicBezTo>
                  <a:cubicBezTo>
                    <a:pt x="1997" y="0"/>
                    <a:pt x="3747" y="5382"/>
                    <a:pt x="3747" y="5382"/>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8100000">
              <a:off x="-44579" y="1270266"/>
              <a:ext cx="1264584" cy="1746515"/>
            </a:xfrm>
            <a:custGeom>
              <a:avLst/>
              <a:gdLst/>
              <a:ahLst/>
              <a:cxnLst/>
              <a:rect l="l" t="t" r="r" b="b"/>
              <a:pathLst>
                <a:path w="4419" h="6103" fill="none" extrusionOk="0">
                  <a:moveTo>
                    <a:pt x="2153" y="6103"/>
                  </a:moveTo>
                  <a:cubicBezTo>
                    <a:pt x="2153" y="6103"/>
                    <a:pt x="1" y="1185"/>
                    <a:pt x="1327" y="591"/>
                  </a:cubicBezTo>
                  <a:cubicBezTo>
                    <a:pt x="2654" y="0"/>
                    <a:pt x="4418" y="5599"/>
                    <a:pt x="4418" y="5599"/>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8100000">
              <a:off x="140963" y="1411321"/>
              <a:ext cx="598667" cy="1313249"/>
            </a:xfrm>
            <a:custGeom>
              <a:avLst/>
              <a:gdLst/>
              <a:ahLst/>
              <a:cxnLst/>
              <a:rect l="l" t="t" r="r" b="b"/>
              <a:pathLst>
                <a:path w="2092" h="4589" fill="none" extrusionOk="0">
                  <a:moveTo>
                    <a:pt x="1414" y="4588"/>
                  </a:moveTo>
                  <a:cubicBezTo>
                    <a:pt x="1414" y="4588"/>
                    <a:pt x="1" y="290"/>
                    <a:pt x="240" y="146"/>
                  </a:cubicBezTo>
                  <a:cubicBezTo>
                    <a:pt x="479" y="1"/>
                    <a:pt x="2092" y="4451"/>
                    <a:pt x="2092" y="4451"/>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3">
    <p:bg>
      <p:bgPr>
        <a:solidFill>
          <a:schemeClr val="lt1"/>
        </a:solidFill>
        <a:effectLst/>
      </p:bgPr>
    </p:bg>
    <p:spTree>
      <p:nvGrpSpPr>
        <p:cNvPr id="1" name="Shape 158"/>
        <p:cNvGrpSpPr/>
        <p:nvPr/>
      </p:nvGrpSpPr>
      <p:grpSpPr>
        <a:xfrm>
          <a:off x="0" y="0"/>
          <a:ext cx="0" cy="0"/>
          <a:chOff x="0" y="0"/>
          <a:chExt cx="0" cy="0"/>
        </a:xfrm>
      </p:grpSpPr>
      <p:sp>
        <p:nvSpPr>
          <p:cNvPr id="159" name="Google Shape;159;p18"/>
          <p:cNvSpPr/>
          <p:nvPr/>
        </p:nvSpPr>
        <p:spPr>
          <a:xfrm>
            <a:off x="5913024" y="-977276"/>
            <a:ext cx="4193455" cy="3828077"/>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0" name="Google Shape;160;p18"/>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161" name="Google Shape;161;p18"/>
          <p:cNvSpPr txBox="1">
            <a:spLocks noGrp="1"/>
          </p:cNvSpPr>
          <p:nvPr>
            <p:ph type="subTitle" idx="1"/>
          </p:nvPr>
        </p:nvSpPr>
        <p:spPr>
          <a:xfrm>
            <a:off x="720000" y="1970425"/>
            <a:ext cx="22041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62" name="Google Shape;162;p18"/>
          <p:cNvSpPr txBox="1">
            <a:spLocks noGrp="1"/>
          </p:cNvSpPr>
          <p:nvPr>
            <p:ph type="subTitle" idx="2"/>
          </p:nvPr>
        </p:nvSpPr>
        <p:spPr>
          <a:xfrm>
            <a:off x="720000" y="1562900"/>
            <a:ext cx="22041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163" name="Google Shape;163;p18"/>
          <p:cNvSpPr txBox="1">
            <a:spLocks noGrp="1"/>
          </p:cNvSpPr>
          <p:nvPr>
            <p:ph type="subTitle" idx="3"/>
          </p:nvPr>
        </p:nvSpPr>
        <p:spPr>
          <a:xfrm>
            <a:off x="3469950" y="1970425"/>
            <a:ext cx="22041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64" name="Google Shape;164;p18"/>
          <p:cNvSpPr txBox="1">
            <a:spLocks noGrp="1"/>
          </p:cNvSpPr>
          <p:nvPr>
            <p:ph type="subTitle" idx="4"/>
          </p:nvPr>
        </p:nvSpPr>
        <p:spPr>
          <a:xfrm>
            <a:off x="3469950" y="1562900"/>
            <a:ext cx="22041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165" name="Google Shape;165;p18"/>
          <p:cNvSpPr txBox="1">
            <a:spLocks noGrp="1"/>
          </p:cNvSpPr>
          <p:nvPr>
            <p:ph type="subTitle" idx="5"/>
          </p:nvPr>
        </p:nvSpPr>
        <p:spPr>
          <a:xfrm>
            <a:off x="6219900" y="1970425"/>
            <a:ext cx="22041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66" name="Google Shape;166;p18"/>
          <p:cNvSpPr txBox="1">
            <a:spLocks noGrp="1"/>
          </p:cNvSpPr>
          <p:nvPr>
            <p:ph type="subTitle" idx="6"/>
          </p:nvPr>
        </p:nvSpPr>
        <p:spPr>
          <a:xfrm>
            <a:off x="6219900" y="1562900"/>
            <a:ext cx="22041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167" name="Google Shape;167;p18"/>
          <p:cNvSpPr txBox="1">
            <a:spLocks noGrp="1"/>
          </p:cNvSpPr>
          <p:nvPr>
            <p:ph type="subTitle" idx="7"/>
          </p:nvPr>
        </p:nvSpPr>
        <p:spPr>
          <a:xfrm>
            <a:off x="720000" y="3707100"/>
            <a:ext cx="22041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68" name="Google Shape;168;p18"/>
          <p:cNvSpPr txBox="1">
            <a:spLocks noGrp="1"/>
          </p:cNvSpPr>
          <p:nvPr>
            <p:ph type="subTitle" idx="8"/>
          </p:nvPr>
        </p:nvSpPr>
        <p:spPr>
          <a:xfrm>
            <a:off x="720000" y="3299575"/>
            <a:ext cx="22041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169" name="Google Shape;169;p18"/>
          <p:cNvSpPr txBox="1">
            <a:spLocks noGrp="1"/>
          </p:cNvSpPr>
          <p:nvPr>
            <p:ph type="subTitle" idx="9"/>
          </p:nvPr>
        </p:nvSpPr>
        <p:spPr>
          <a:xfrm>
            <a:off x="3469950" y="3707100"/>
            <a:ext cx="22041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70" name="Google Shape;170;p18"/>
          <p:cNvSpPr txBox="1">
            <a:spLocks noGrp="1"/>
          </p:cNvSpPr>
          <p:nvPr>
            <p:ph type="subTitle" idx="13"/>
          </p:nvPr>
        </p:nvSpPr>
        <p:spPr>
          <a:xfrm>
            <a:off x="3469950" y="3299575"/>
            <a:ext cx="22041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171" name="Google Shape;171;p18"/>
          <p:cNvSpPr txBox="1">
            <a:spLocks noGrp="1"/>
          </p:cNvSpPr>
          <p:nvPr>
            <p:ph type="subTitle" idx="14"/>
          </p:nvPr>
        </p:nvSpPr>
        <p:spPr>
          <a:xfrm>
            <a:off x="6219900" y="3707100"/>
            <a:ext cx="22041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72" name="Google Shape;172;p18"/>
          <p:cNvSpPr txBox="1">
            <a:spLocks noGrp="1"/>
          </p:cNvSpPr>
          <p:nvPr>
            <p:ph type="subTitle" idx="15"/>
          </p:nvPr>
        </p:nvSpPr>
        <p:spPr>
          <a:xfrm>
            <a:off x="6219900" y="3299575"/>
            <a:ext cx="22041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173" name="Google Shape;173;p18"/>
          <p:cNvSpPr/>
          <p:nvPr/>
        </p:nvSpPr>
        <p:spPr>
          <a:xfrm>
            <a:off x="-1402475" y="3589500"/>
            <a:ext cx="2588357" cy="2362832"/>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74" name="Google Shape;174;p18"/>
          <p:cNvSpPr/>
          <p:nvPr/>
        </p:nvSpPr>
        <p:spPr>
          <a:xfrm>
            <a:off x="-307057" y="2644923"/>
            <a:ext cx="859252" cy="868001"/>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8345660" y="375625"/>
            <a:ext cx="1176141" cy="484065"/>
          </a:xfrm>
          <a:custGeom>
            <a:avLst/>
            <a:gdLst/>
            <a:ahLst/>
            <a:cxnLst/>
            <a:rect l="l" t="t" r="r" b="b"/>
            <a:pathLst>
              <a:path w="13638" h="5613" extrusionOk="0">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6589049" y="4366226"/>
            <a:ext cx="2770519" cy="1039055"/>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4">
    <p:bg>
      <p:bgPr>
        <a:solidFill>
          <a:schemeClr val="lt1"/>
        </a:solidFill>
        <a:effectLst/>
      </p:bgPr>
    </p:bg>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179" name="Google Shape;179;p19"/>
          <p:cNvSpPr/>
          <p:nvPr/>
        </p:nvSpPr>
        <p:spPr>
          <a:xfrm>
            <a:off x="6757174" y="-2578451"/>
            <a:ext cx="4193455" cy="3828077"/>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9"/>
          <p:cNvSpPr/>
          <p:nvPr/>
        </p:nvSpPr>
        <p:spPr>
          <a:xfrm>
            <a:off x="95825" y="4139775"/>
            <a:ext cx="718524" cy="725825"/>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9"/>
          <p:cNvSpPr/>
          <p:nvPr/>
        </p:nvSpPr>
        <p:spPr>
          <a:xfrm>
            <a:off x="8019228" y="4439625"/>
            <a:ext cx="165898" cy="158496"/>
          </a:xfrm>
          <a:custGeom>
            <a:avLst/>
            <a:gdLst/>
            <a:ahLst/>
            <a:cxnLst/>
            <a:rect l="l" t="t" r="r" b="b"/>
            <a:pathLst>
              <a:path w="381" h="364" extrusionOk="0">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a:off x="8481006" y="4538681"/>
            <a:ext cx="219455" cy="171123"/>
          </a:xfrm>
          <a:custGeom>
            <a:avLst/>
            <a:gdLst/>
            <a:ahLst/>
            <a:cxnLst/>
            <a:rect l="l" t="t" r="r" b="b"/>
            <a:pathLst>
              <a:path w="504" h="393" extrusionOk="0">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7550942" y="4298976"/>
            <a:ext cx="172429" cy="140643"/>
          </a:xfrm>
          <a:custGeom>
            <a:avLst/>
            <a:gdLst/>
            <a:ahLst/>
            <a:cxnLst/>
            <a:rect l="l" t="t" r="r" b="b"/>
            <a:pathLst>
              <a:path w="396" h="323" extrusionOk="0">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7723363" y="4823887"/>
            <a:ext cx="133241" cy="136289"/>
          </a:xfrm>
          <a:custGeom>
            <a:avLst/>
            <a:gdLst/>
            <a:ahLst/>
            <a:cxnLst/>
            <a:rect l="l" t="t" r="r" b="b"/>
            <a:pathLst>
              <a:path w="306" h="313" extrusionOk="0">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9"/>
          <p:cNvSpPr/>
          <p:nvPr/>
        </p:nvSpPr>
        <p:spPr>
          <a:xfrm>
            <a:off x="8676513" y="4147229"/>
            <a:ext cx="151964" cy="132805"/>
          </a:xfrm>
          <a:custGeom>
            <a:avLst/>
            <a:gdLst/>
            <a:ahLst/>
            <a:cxnLst/>
            <a:rect l="l" t="t" r="r" b="b"/>
            <a:pathLst>
              <a:path w="349" h="305" extrusionOk="0">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1">
    <p:bg>
      <p:bgPr>
        <a:solidFill>
          <a:schemeClr val="lt1"/>
        </a:solidFill>
        <a:effectLst/>
      </p:bgPr>
    </p:bg>
    <p:spTree>
      <p:nvGrpSpPr>
        <p:cNvPr id="1" name="Shape 186"/>
        <p:cNvGrpSpPr/>
        <p:nvPr/>
      </p:nvGrpSpPr>
      <p:grpSpPr>
        <a:xfrm>
          <a:off x="0" y="0"/>
          <a:ext cx="0" cy="0"/>
          <a:chOff x="0" y="0"/>
          <a:chExt cx="0" cy="0"/>
        </a:xfrm>
      </p:grpSpPr>
      <p:sp>
        <p:nvSpPr>
          <p:cNvPr id="187" name="Google Shape;187;p20"/>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188" name="Google Shape;188;p20"/>
          <p:cNvSpPr/>
          <p:nvPr/>
        </p:nvSpPr>
        <p:spPr>
          <a:xfrm>
            <a:off x="4267674" y="-2633276"/>
            <a:ext cx="4193455" cy="3828077"/>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0"/>
          <p:cNvSpPr/>
          <p:nvPr/>
        </p:nvSpPr>
        <p:spPr>
          <a:xfrm>
            <a:off x="7008234" y="4059986"/>
            <a:ext cx="2524564" cy="1039050"/>
          </a:xfrm>
          <a:custGeom>
            <a:avLst/>
            <a:gdLst/>
            <a:ahLst/>
            <a:cxnLst/>
            <a:rect l="l" t="t" r="r" b="b"/>
            <a:pathLst>
              <a:path w="13638" h="5613" extrusionOk="0">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p:nvPr/>
        </p:nvSpPr>
        <p:spPr>
          <a:xfrm>
            <a:off x="-560476" y="4508501"/>
            <a:ext cx="2770519" cy="1039055"/>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191;p20"/>
          <p:cNvGrpSpPr/>
          <p:nvPr/>
        </p:nvGrpSpPr>
        <p:grpSpPr>
          <a:xfrm rot="-2267763" flipH="1">
            <a:off x="5210561" y="-701603"/>
            <a:ext cx="2805759" cy="2805759"/>
            <a:chOff x="-476871" y="1078939"/>
            <a:chExt cx="2129168" cy="2129168"/>
          </a:xfrm>
        </p:grpSpPr>
        <p:sp>
          <p:nvSpPr>
            <p:cNvPr id="192" name="Google Shape;192;p20"/>
            <p:cNvSpPr/>
            <p:nvPr/>
          </p:nvSpPr>
          <p:spPr>
            <a:xfrm rot="8100000">
              <a:off x="65163" y="1390526"/>
              <a:ext cx="723151" cy="1436589"/>
            </a:xfrm>
            <a:custGeom>
              <a:avLst/>
              <a:gdLst/>
              <a:ahLst/>
              <a:cxnLst/>
              <a:rect l="l" t="t" r="r" b="b"/>
              <a:pathLst>
                <a:path w="2527" h="5020" fill="none" extrusionOk="0">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accent1"/>
            </a:solidFill>
            <a:ln w="19050" cap="flat" cmpd="sng">
              <a:solidFill>
                <a:schemeClr val="accent1"/>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0"/>
            <p:cNvSpPr/>
            <p:nvPr/>
          </p:nvSpPr>
          <p:spPr>
            <a:xfrm rot="8100000">
              <a:off x="7317" y="1313138"/>
              <a:ext cx="1072564" cy="1627181"/>
            </a:xfrm>
            <a:custGeom>
              <a:avLst/>
              <a:gdLst/>
              <a:ahLst/>
              <a:cxnLst/>
              <a:rect l="l" t="t" r="r" b="b"/>
              <a:pathLst>
                <a:path w="3748" h="5686" fill="none" extrusionOk="0">
                  <a:moveTo>
                    <a:pt x="1939" y="5686"/>
                  </a:moveTo>
                  <a:cubicBezTo>
                    <a:pt x="1939" y="5686"/>
                    <a:pt x="0" y="1015"/>
                    <a:pt x="997" y="507"/>
                  </a:cubicBezTo>
                  <a:cubicBezTo>
                    <a:pt x="1997" y="0"/>
                    <a:pt x="3747" y="5382"/>
                    <a:pt x="3747" y="5382"/>
                  </a:cubicBezTo>
                </a:path>
              </a:pathLst>
            </a:custGeom>
            <a:solidFill>
              <a:schemeClr val="accent1"/>
            </a:solidFill>
            <a:ln w="19050" cap="flat" cmpd="sng">
              <a:solidFill>
                <a:schemeClr val="accent1"/>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0"/>
            <p:cNvSpPr/>
            <p:nvPr/>
          </p:nvSpPr>
          <p:spPr>
            <a:xfrm rot="8100000">
              <a:off x="-44579" y="1270266"/>
              <a:ext cx="1264584" cy="1746515"/>
            </a:xfrm>
            <a:custGeom>
              <a:avLst/>
              <a:gdLst/>
              <a:ahLst/>
              <a:cxnLst/>
              <a:rect l="l" t="t" r="r" b="b"/>
              <a:pathLst>
                <a:path w="4419" h="6103" fill="none" extrusionOk="0">
                  <a:moveTo>
                    <a:pt x="2153" y="6103"/>
                  </a:moveTo>
                  <a:cubicBezTo>
                    <a:pt x="2153" y="6103"/>
                    <a:pt x="1" y="1185"/>
                    <a:pt x="1327" y="591"/>
                  </a:cubicBezTo>
                  <a:cubicBezTo>
                    <a:pt x="2654" y="0"/>
                    <a:pt x="4418" y="5599"/>
                    <a:pt x="4418" y="5599"/>
                  </a:cubicBezTo>
                </a:path>
              </a:pathLst>
            </a:custGeom>
            <a:solidFill>
              <a:schemeClr val="accent1"/>
            </a:solidFill>
            <a:ln w="19050" cap="flat" cmpd="sng">
              <a:solidFill>
                <a:schemeClr val="accent1"/>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0"/>
            <p:cNvSpPr/>
            <p:nvPr/>
          </p:nvSpPr>
          <p:spPr>
            <a:xfrm rot="8100000">
              <a:off x="140963" y="1411321"/>
              <a:ext cx="598667" cy="1313249"/>
            </a:xfrm>
            <a:custGeom>
              <a:avLst/>
              <a:gdLst/>
              <a:ahLst/>
              <a:cxnLst/>
              <a:rect l="l" t="t" r="r" b="b"/>
              <a:pathLst>
                <a:path w="2092" h="4589" fill="none" extrusionOk="0">
                  <a:moveTo>
                    <a:pt x="1414" y="4588"/>
                  </a:moveTo>
                  <a:cubicBezTo>
                    <a:pt x="1414" y="4588"/>
                    <a:pt x="1" y="290"/>
                    <a:pt x="240" y="146"/>
                  </a:cubicBezTo>
                  <a:cubicBezTo>
                    <a:pt x="479" y="1"/>
                    <a:pt x="2092" y="4451"/>
                    <a:pt x="2092" y="4451"/>
                  </a:cubicBezTo>
                </a:path>
              </a:pathLst>
            </a:custGeom>
            <a:solidFill>
              <a:schemeClr val="accent1"/>
            </a:solidFill>
            <a:ln w="19050" cap="flat" cmpd="sng">
              <a:solidFill>
                <a:schemeClr val="accent1"/>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1206450" y="2901763"/>
            <a:ext cx="2740200" cy="464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000"/>
              <a:buNone/>
              <a:defRPr>
                <a:solidFill>
                  <a:schemeClr val="dk1"/>
                </a:solidFill>
              </a:defRPr>
            </a:lvl1pPr>
            <a:lvl2pPr lvl="1" algn="r">
              <a:spcBef>
                <a:spcPts val="0"/>
              </a:spcBef>
              <a:spcAft>
                <a:spcPts val="0"/>
              </a:spcAft>
              <a:buClr>
                <a:schemeClr val="dk1"/>
              </a:buClr>
              <a:buSzPts val="3000"/>
              <a:buNone/>
              <a:defRPr>
                <a:solidFill>
                  <a:schemeClr val="dk1"/>
                </a:solidFill>
              </a:defRPr>
            </a:lvl2pPr>
            <a:lvl3pPr lvl="2" algn="r">
              <a:spcBef>
                <a:spcPts val="0"/>
              </a:spcBef>
              <a:spcAft>
                <a:spcPts val="0"/>
              </a:spcAft>
              <a:buClr>
                <a:schemeClr val="dk1"/>
              </a:buClr>
              <a:buSzPts val="3000"/>
              <a:buNone/>
              <a:defRPr>
                <a:solidFill>
                  <a:schemeClr val="dk1"/>
                </a:solidFill>
              </a:defRPr>
            </a:lvl3pPr>
            <a:lvl4pPr lvl="3" algn="r">
              <a:spcBef>
                <a:spcPts val="0"/>
              </a:spcBef>
              <a:spcAft>
                <a:spcPts val="0"/>
              </a:spcAft>
              <a:buClr>
                <a:schemeClr val="dk1"/>
              </a:buClr>
              <a:buSzPts val="3000"/>
              <a:buNone/>
              <a:defRPr>
                <a:solidFill>
                  <a:schemeClr val="dk1"/>
                </a:solidFill>
              </a:defRPr>
            </a:lvl4pPr>
            <a:lvl5pPr lvl="4" algn="r">
              <a:spcBef>
                <a:spcPts val="0"/>
              </a:spcBef>
              <a:spcAft>
                <a:spcPts val="0"/>
              </a:spcAft>
              <a:buClr>
                <a:schemeClr val="dk1"/>
              </a:buClr>
              <a:buSzPts val="3000"/>
              <a:buNone/>
              <a:defRPr>
                <a:solidFill>
                  <a:schemeClr val="dk1"/>
                </a:solidFill>
              </a:defRPr>
            </a:lvl5pPr>
            <a:lvl6pPr lvl="5" algn="r">
              <a:spcBef>
                <a:spcPts val="0"/>
              </a:spcBef>
              <a:spcAft>
                <a:spcPts val="0"/>
              </a:spcAft>
              <a:buClr>
                <a:schemeClr val="dk1"/>
              </a:buClr>
              <a:buSzPts val="3000"/>
              <a:buNone/>
              <a:defRPr>
                <a:solidFill>
                  <a:schemeClr val="dk1"/>
                </a:solidFill>
              </a:defRPr>
            </a:lvl6pPr>
            <a:lvl7pPr lvl="6" algn="r">
              <a:spcBef>
                <a:spcPts val="0"/>
              </a:spcBef>
              <a:spcAft>
                <a:spcPts val="0"/>
              </a:spcAft>
              <a:buClr>
                <a:schemeClr val="dk1"/>
              </a:buClr>
              <a:buSzPts val="3000"/>
              <a:buNone/>
              <a:defRPr>
                <a:solidFill>
                  <a:schemeClr val="dk1"/>
                </a:solidFill>
              </a:defRPr>
            </a:lvl7pPr>
            <a:lvl8pPr lvl="7" algn="r">
              <a:spcBef>
                <a:spcPts val="0"/>
              </a:spcBef>
              <a:spcAft>
                <a:spcPts val="0"/>
              </a:spcAft>
              <a:buClr>
                <a:schemeClr val="dk1"/>
              </a:buClr>
              <a:buSzPts val="3000"/>
              <a:buNone/>
              <a:defRPr>
                <a:solidFill>
                  <a:schemeClr val="dk1"/>
                </a:solidFill>
              </a:defRPr>
            </a:lvl8pPr>
            <a:lvl9pPr lvl="8" algn="r">
              <a:spcBef>
                <a:spcPts val="0"/>
              </a:spcBef>
              <a:spcAft>
                <a:spcPts val="0"/>
              </a:spcAft>
              <a:buClr>
                <a:schemeClr val="dk1"/>
              </a:buClr>
              <a:buSzPts val="3000"/>
              <a:buNone/>
              <a:defRPr>
                <a:solidFill>
                  <a:schemeClr val="dk1"/>
                </a:solidFill>
              </a:defRPr>
            </a:lvl9pPr>
          </a:lstStyle>
          <a:p>
            <a:endParaRPr/>
          </a:p>
        </p:txBody>
      </p:sp>
      <p:sp>
        <p:nvSpPr>
          <p:cNvPr id="25" name="Google Shape;25;p3"/>
          <p:cNvSpPr txBox="1">
            <a:spLocks noGrp="1"/>
          </p:cNvSpPr>
          <p:nvPr>
            <p:ph type="title" idx="2" hasCustomPrompt="1"/>
          </p:nvPr>
        </p:nvSpPr>
        <p:spPr>
          <a:xfrm>
            <a:off x="1206450" y="1255488"/>
            <a:ext cx="2740200" cy="15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2000"/>
              <a:buNone/>
              <a:defRPr sz="13000">
                <a:solidFill>
                  <a:schemeClr val="dk1"/>
                </a:solidFill>
              </a:defRPr>
            </a:lvl1pPr>
            <a:lvl2pPr lvl="1" algn="r" rtl="0">
              <a:spcBef>
                <a:spcPts val="0"/>
              </a:spcBef>
              <a:spcAft>
                <a:spcPts val="0"/>
              </a:spcAft>
              <a:buClr>
                <a:schemeClr val="dk1"/>
              </a:buClr>
              <a:buSzPts val="12000"/>
              <a:buNone/>
              <a:defRPr sz="12000">
                <a:solidFill>
                  <a:schemeClr val="dk1"/>
                </a:solidFill>
              </a:defRPr>
            </a:lvl2pPr>
            <a:lvl3pPr lvl="2" algn="r" rtl="0">
              <a:spcBef>
                <a:spcPts val="0"/>
              </a:spcBef>
              <a:spcAft>
                <a:spcPts val="0"/>
              </a:spcAft>
              <a:buClr>
                <a:schemeClr val="dk1"/>
              </a:buClr>
              <a:buSzPts val="12000"/>
              <a:buNone/>
              <a:defRPr sz="12000">
                <a:solidFill>
                  <a:schemeClr val="dk1"/>
                </a:solidFill>
              </a:defRPr>
            </a:lvl3pPr>
            <a:lvl4pPr lvl="3" algn="r" rtl="0">
              <a:spcBef>
                <a:spcPts val="0"/>
              </a:spcBef>
              <a:spcAft>
                <a:spcPts val="0"/>
              </a:spcAft>
              <a:buClr>
                <a:schemeClr val="dk1"/>
              </a:buClr>
              <a:buSzPts val="12000"/>
              <a:buNone/>
              <a:defRPr sz="12000">
                <a:solidFill>
                  <a:schemeClr val="dk1"/>
                </a:solidFill>
              </a:defRPr>
            </a:lvl4pPr>
            <a:lvl5pPr lvl="4" algn="r" rtl="0">
              <a:spcBef>
                <a:spcPts val="0"/>
              </a:spcBef>
              <a:spcAft>
                <a:spcPts val="0"/>
              </a:spcAft>
              <a:buClr>
                <a:schemeClr val="dk1"/>
              </a:buClr>
              <a:buSzPts val="12000"/>
              <a:buNone/>
              <a:defRPr sz="12000">
                <a:solidFill>
                  <a:schemeClr val="dk1"/>
                </a:solidFill>
              </a:defRPr>
            </a:lvl5pPr>
            <a:lvl6pPr lvl="5" algn="r" rtl="0">
              <a:spcBef>
                <a:spcPts val="0"/>
              </a:spcBef>
              <a:spcAft>
                <a:spcPts val="0"/>
              </a:spcAft>
              <a:buClr>
                <a:schemeClr val="dk1"/>
              </a:buClr>
              <a:buSzPts val="12000"/>
              <a:buNone/>
              <a:defRPr sz="12000">
                <a:solidFill>
                  <a:schemeClr val="dk1"/>
                </a:solidFill>
              </a:defRPr>
            </a:lvl6pPr>
            <a:lvl7pPr lvl="6" algn="r" rtl="0">
              <a:spcBef>
                <a:spcPts val="0"/>
              </a:spcBef>
              <a:spcAft>
                <a:spcPts val="0"/>
              </a:spcAft>
              <a:buClr>
                <a:schemeClr val="dk1"/>
              </a:buClr>
              <a:buSzPts val="12000"/>
              <a:buNone/>
              <a:defRPr sz="12000">
                <a:solidFill>
                  <a:schemeClr val="dk1"/>
                </a:solidFill>
              </a:defRPr>
            </a:lvl7pPr>
            <a:lvl8pPr lvl="7" algn="r" rtl="0">
              <a:spcBef>
                <a:spcPts val="0"/>
              </a:spcBef>
              <a:spcAft>
                <a:spcPts val="0"/>
              </a:spcAft>
              <a:buClr>
                <a:schemeClr val="dk1"/>
              </a:buClr>
              <a:buSzPts val="12000"/>
              <a:buNone/>
              <a:defRPr sz="12000">
                <a:solidFill>
                  <a:schemeClr val="dk1"/>
                </a:solidFill>
              </a:defRPr>
            </a:lvl8pPr>
            <a:lvl9pPr lvl="8" algn="r" rtl="0">
              <a:spcBef>
                <a:spcPts val="0"/>
              </a:spcBef>
              <a:spcAft>
                <a:spcPts val="0"/>
              </a:spcAft>
              <a:buClr>
                <a:schemeClr val="dk1"/>
              </a:buClr>
              <a:buSzPts val="12000"/>
              <a:buNone/>
              <a:defRPr sz="12000">
                <a:solidFill>
                  <a:schemeClr val="dk1"/>
                </a:solidFill>
              </a:defRPr>
            </a:lvl9pPr>
          </a:lstStyle>
          <a:p>
            <a:r>
              <a:t>xx%</a:t>
            </a:r>
          </a:p>
        </p:txBody>
      </p:sp>
      <p:sp>
        <p:nvSpPr>
          <p:cNvPr id="26" name="Google Shape;26;p3"/>
          <p:cNvSpPr txBox="1">
            <a:spLocks noGrp="1"/>
          </p:cNvSpPr>
          <p:nvPr>
            <p:ph type="subTitle" idx="1"/>
          </p:nvPr>
        </p:nvSpPr>
        <p:spPr>
          <a:xfrm>
            <a:off x="1206450" y="3461711"/>
            <a:ext cx="2740200" cy="426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400"/>
              <a:buNone/>
              <a:defRPr>
                <a:solidFill>
                  <a:schemeClr val="dk1"/>
                </a:solidFill>
              </a:defRPr>
            </a:lvl1pPr>
            <a:lvl2pPr lvl="1" algn="r">
              <a:spcBef>
                <a:spcPts val="0"/>
              </a:spcBef>
              <a:spcAft>
                <a:spcPts val="0"/>
              </a:spcAft>
              <a:buClr>
                <a:schemeClr val="dk1"/>
              </a:buClr>
              <a:buSzPts val="1400"/>
              <a:buNone/>
              <a:defRPr>
                <a:solidFill>
                  <a:schemeClr val="dk1"/>
                </a:solidFill>
              </a:defRPr>
            </a:lvl2pPr>
            <a:lvl3pPr lvl="2" algn="r">
              <a:spcBef>
                <a:spcPts val="0"/>
              </a:spcBef>
              <a:spcAft>
                <a:spcPts val="0"/>
              </a:spcAft>
              <a:buClr>
                <a:schemeClr val="dk1"/>
              </a:buClr>
              <a:buSzPts val="1400"/>
              <a:buNone/>
              <a:defRPr>
                <a:solidFill>
                  <a:schemeClr val="dk1"/>
                </a:solidFill>
              </a:defRPr>
            </a:lvl3pPr>
            <a:lvl4pPr lvl="3" algn="r">
              <a:spcBef>
                <a:spcPts val="0"/>
              </a:spcBef>
              <a:spcAft>
                <a:spcPts val="0"/>
              </a:spcAft>
              <a:buClr>
                <a:schemeClr val="dk1"/>
              </a:buClr>
              <a:buSzPts val="1400"/>
              <a:buNone/>
              <a:defRPr>
                <a:solidFill>
                  <a:schemeClr val="dk1"/>
                </a:solidFill>
              </a:defRPr>
            </a:lvl4pPr>
            <a:lvl5pPr lvl="4" algn="r">
              <a:spcBef>
                <a:spcPts val="0"/>
              </a:spcBef>
              <a:spcAft>
                <a:spcPts val="0"/>
              </a:spcAft>
              <a:buClr>
                <a:schemeClr val="dk1"/>
              </a:buClr>
              <a:buSzPts val="1400"/>
              <a:buNone/>
              <a:defRPr>
                <a:solidFill>
                  <a:schemeClr val="dk1"/>
                </a:solidFill>
              </a:defRPr>
            </a:lvl5pPr>
            <a:lvl6pPr lvl="5" algn="r">
              <a:spcBef>
                <a:spcPts val="0"/>
              </a:spcBef>
              <a:spcAft>
                <a:spcPts val="0"/>
              </a:spcAft>
              <a:buClr>
                <a:schemeClr val="dk1"/>
              </a:buClr>
              <a:buSzPts val="1400"/>
              <a:buNone/>
              <a:defRPr>
                <a:solidFill>
                  <a:schemeClr val="dk1"/>
                </a:solidFill>
              </a:defRPr>
            </a:lvl6pPr>
            <a:lvl7pPr lvl="6" algn="r">
              <a:spcBef>
                <a:spcPts val="0"/>
              </a:spcBef>
              <a:spcAft>
                <a:spcPts val="0"/>
              </a:spcAft>
              <a:buClr>
                <a:schemeClr val="dk1"/>
              </a:buClr>
              <a:buSzPts val="1400"/>
              <a:buNone/>
              <a:defRPr>
                <a:solidFill>
                  <a:schemeClr val="dk1"/>
                </a:solidFill>
              </a:defRPr>
            </a:lvl7pPr>
            <a:lvl8pPr lvl="7" algn="r">
              <a:spcBef>
                <a:spcPts val="0"/>
              </a:spcBef>
              <a:spcAft>
                <a:spcPts val="0"/>
              </a:spcAft>
              <a:buClr>
                <a:schemeClr val="dk1"/>
              </a:buClr>
              <a:buSzPts val="1400"/>
              <a:buNone/>
              <a:defRPr>
                <a:solidFill>
                  <a:schemeClr val="dk1"/>
                </a:solidFill>
              </a:defRPr>
            </a:lvl8pPr>
            <a:lvl9pPr lvl="8" algn="r">
              <a:spcBef>
                <a:spcPts val="0"/>
              </a:spcBef>
              <a:spcAft>
                <a:spcPts val="0"/>
              </a:spcAft>
              <a:buClr>
                <a:schemeClr val="dk1"/>
              </a:buClr>
              <a:buSzPts val="1400"/>
              <a:buNone/>
              <a:defRPr>
                <a:solidFill>
                  <a:schemeClr val="dk1"/>
                </a:solidFill>
              </a:defRPr>
            </a:lvl9pPr>
          </a:lstStyle>
          <a:p>
            <a:endParaRPr/>
          </a:p>
        </p:txBody>
      </p:sp>
      <p:sp>
        <p:nvSpPr>
          <p:cNvPr id="27" name="Google Shape;27;p3"/>
          <p:cNvSpPr/>
          <p:nvPr/>
        </p:nvSpPr>
        <p:spPr>
          <a:xfrm>
            <a:off x="-1504074" y="-2095400"/>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557649" y="3941475"/>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373487">
            <a:off x="653979" y="4600205"/>
            <a:ext cx="2770546" cy="1039065"/>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4">
    <p:bg>
      <p:bgPr>
        <a:solidFill>
          <a:schemeClr val="lt1"/>
        </a:solidFill>
        <a:effectLst/>
      </p:bgPr>
    </p:bg>
    <p:spTree>
      <p:nvGrpSpPr>
        <p:cNvPr id="1" name="Shape 196"/>
        <p:cNvGrpSpPr/>
        <p:nvPr/>
      </p:nvGrpSpPr>
      <p:grpSpPr>
        <a:xfrm>
          <a:off x="0" y="0"/>
          <a:ext cx="0" cy="0"/>
          <a:chOff x="0" y="0"/>
          <a:chExt cx="0" cy="0"/>
        </a:xfrm>
      </p:grpSpPr>
      <p:sp>
        <p:nvSpPr>
          <p:cNvPr id="197" name="Google Shape;197;p21"/>
          <p:cNvSpPr txBox="1">
            <a:spLocks noGrp="1"/>
          </p:cNvSpPr>
          <p:nvPr>
            <p:ph type="title" hasCustomPrompt="1"/>
          </p:nvPr>
        </p:nvSpPr>
        <p:spPr>
          <a:xfrm>
            <a:off x="1280463" y="2666250"/>
            <a:ext cx="1422900" cy="70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Clr>
                <a:schemeClr val="dk1"/>
              </a:buClr>
              <a:buSzPts val="12000"/>
              <a:buNone/>
              <a:defRPr sz="12000">
                <a:solidFill>
                  <a:schemeClr val="dk1"/>
                </a:solidFill>
              </a:defRPr>
            </a:lvl2pPr>
            <a:lvl3pPr lvl="2" algn="ctr" rtl="0">
              <a:spcBef>
                <a:spcPts val="0"/>
              </a:spcBef>
              <a:spcAft>
                <a:spcPts val="0"/>
              </a:spcAft>
              <a:buClr>
                <a:schemeClr val="dk1"/>
              </a:buClr>
              <a:buSzPts val="12000"/>
              <a:buNone/>
              <a:defRPr sz="12000">
                <a:solidFill>
                  <a:schemeClr val="dk1"/>
                </a:solidFill>
              </a:defRPr>
            </a:lvl3pPr>
            <a:lvl4pPr lvl="3" algn="ctr" rtl="0">
              <a:spcBef>
                <a:spcPts val="0"/>
              </a:spcBef>
              <a:spcAft>
                <a:spcPts val="0"/>
              </a:spcAft>
              <a:buClr>
                <a:schemeClr val="dk1"/>
              </a:buClr>
              <a:buSzPts val="12000"/>
              <a:buNone/>
              <a:defRPr sz="12000">
                <a:solidFill>
                  <a:schemeClr val="dk1"/>
                </a:solidFill>
              </a:defRPr>
            </a:lvl4pPr>
            <a:lvl5pPr lvl="4" algn="ctr" rtl="0">
              <a:spcBef>
                <a:spcPts val="0"/>
              </a:spcBef>
              <a:spcAft>
                <a:spcPts val="0"/>
              </a:spcAft>
              <a:buClr>
                <a:schemeClr val="dk1"/>
              </a:buClr>
              <a:buSzPts val="12000"/>
              <a:buNone/>
              <a:defRPr sz="12000">
                <a:solidFill>
                  <a:schemeClr val="dk1"/>
                </a:solidFill>
              </a:defRPr>
            </a:lvl5pPr>
            <a:lvl6pPr lvl="5" algn="ctr" rtl="0">
              <a:spcBef>
                <a:spcPts val="0"/>
              </a:spcBef>
              <a:spcAft>
                <a:spcPts val="0"/>
              </a:spcAft>
              <a:buClr>
                <a:schemeClr val="dk1"/>
              </a:buClr>
              <a:buSzPts val="12000"/>
              <a:buNone/>
              <a:defRPr sz="12000">
                <a:solidFill>
                  <a:schemeClr val="dk1"/>
                </a:solidFill>
              </a:defRPr>
            </a:lvl6pPr>
            <a:lvl7pPr lvl="6" algn="ctr" rtl="0">
              <a:spcBef>
                <a:spcPts val="0"/>
              </a:spcBef>
              <a:spcAft>
                <a:spcPts val="0"/>
              </a:spcAft>
              <a:buClr>
                <a:schemeClr val="dk1"/>
              </a:buClr>
              <a:buSzPts val="12000"/>
              <a:buNone/>
              <a:defRPr sz="12000">
                <a:solidFill>
                  <a:schemeClr val="dk1"/>
                </a:solidFill>
              </a:defRPr>
            </a:lvl7pPr>
            <a:lvl8pPr lvl="7" algn="ctr" rtl="0">
              <a:spcBef>
                <a:spcPts val="0"/>
              </a:spcBef>
              <a:spcAft>
                <a:spcPts val="0"/>
              </a:spcAft>
              <a:buClr>
                <a:schemeClr val="dk1"/>
              </a:buClr>
              <a:buSzPts val="12000"/>
              <a:buNone/>
              <a:defRPr sz="12000">
                <a:solidFill>
                  <a:schemeClr val="dk1"/>
                </a:solidFill>
              </a:defRPr>
            </a:lvl8pPr>
            <a:lvl9pPr lvl="8" algn="ctr" rtl="0">
              <a:spcBef>
                <a:spcPts val="0"/>
              </a:spcBef>
              <a:spcAft>
                <a:spcPts val="0"/>
              </a:spcAft>
              <a:buClr>
                <a:schemeClr val="dk1"/>
              </a:buClr>
              <a:buSzPts val="12000"/>
              <a:buNone/>
              <a:defRPr sz="12000">
                <a:solidFill>
                  <a:schemeClr val="dk1"/>
                </a:solidFill>
              </a:defRPr>
            </a:lvl9pPr>
          </a:lstStyle>
          <a:p>
            <a:r>
              <a:t>xx%</a:t>
            </a:r>
          </a:p>
        </p:txBody>
      </p:sp>
      <p:sp>
        <p:nvSpPr>
          <p:cNvPr id="198" name="Google Shape;198;p21"/>
          <p:cNvSpPr txBox="1">
            <a:spLocks noGrp="1"/>
          </p:cNvSpPr>
          <p:nvPr>
            <p:ph type="title" idx="2" hasCustomPrompt="1"/>
          </p:nvPr>
        </p:nvSpPr>
        <p:spPr>
          <a:xfrm>
            <a:off x="3860550" y="2666250"/>
            <a:ext cx="1422900" cy="70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Clr>
                <a:schemeClr val="dk1"/>
              </a:buClr>
              <a:buSzPts val="12000"/>
              <a:buNone/>
              <a:defRPr sz="12000">
                <a:solidFill>
                  <a:schemeClr val="dk1"/>
                </a:solidFill>
              </a:defRPr>
            </a:lvl2pPr>
            <a:lvl3pPr lvl="2" algn="ctr" rtl="0">
              <a:spcBef>
                <a:spcPts val="0"/>
              </a:spcBef>
              <a:spcAft>
                <a:spcPts val="0"/>
              </a:spcAft>
              <a:buClr>
                <a:schemeClr val="dk1"/>
              </a:buClr>
              <a:buSzPts val="12000"/>
              <a:buNone/>
              <a:defRPr sz="12000">
                <a:solidFill>
                  <a:schemeClr val="dk1"/>
                </a:solidFill>
              </a:defRPr>
            </a:lvl3pPr>
            <a:lvl4pPr lvl="3" algn="ctr" rtl="0">
              <a:spcBef>
                <a:spcPts val="0"/>
              </a:spcBef>
              <a:spcAft>
                <a:spcPts val="0"/>
              </a:spcAft>
              <a:buClr>
                <a:schemeClr val="dk1"/>
              </a:buClr>
              <a:buSzPts val="12000"/>
              <a:buNone/>
              <a:defRPr sz="12000">
                <a:solidFill>
                  <a:schemeClr val="dk1"/>
                </a:solidFill>
              </a:defRPr>
            </a:lvl4pPr>
            <a:lvl5pPr lvl="4" algn="ctr" rtl="0">
              <a:spcBef>
                <a:spcPts val="0"/>
              </a:spcBef>
              <a:spcAft>
                <a:spcPts val="0"/>
              </a:spcAft>
              <a:buClr>
                <a:schemeClr val="dk1"/>
              </a:buClr>
              <a:buSzPts val="12000"/>
              <a:buNone/>
              <a:defRPr sz="12000">
                <a:solidFill>
                  <a:schemeClr val="dk1"/>
                </a:solidFill>
              </a:defRPr>
            </a:lvl5pPr>
            <a:lvl6pPr lvl="5" algn="ctr" rtl="0">
              <a:spcBef>
                <a:spcPts val="0"/>
              </a:spcBef>
              <a:spcAft>
                <a:spcPts val="0"/>
              </a:spcAft>
              <a:buClr>
                <a:schemeClr val="dk1"/>
              </a:buClr>
              <a:buSzPts val="12000"/>
              <a:buNone/>
              <a:defRPr sz="12000">
                <a:solidFill>
                  <a:schemeClr val="dk1"/>
                </a:solidFill>
              </a:defRPr>
            </a:lvl6pPr>
            <a:lvl7pPr lvl="6" algn="ctr" rtl="0">
              <a:spcBef>
                <a:spcPts val="0"/>
              </a:spcBef>
              <a:spcAft>
                <a:spcPts val="0"/>
              </a:spcAft>
              <a:buClr>
                <a:schemeClr val="dk1"/>
              </a:buClr>
              <a:buSzPts val="12000"/>
              <a:buNone/>
              <a:defRPr sz="12000">
                <a:solidFill>
                  <a:schemeClr val="dk1"/>
                </a:solidFill>
              </a:defRPr>
            </a:lvl7pPr>
            <a:lvl8pPr lvl="7" algn="ctr" rtl="0">
              <a:spcBef>
                <a:spcPts val="0"/>
              </a:spcBef>
              <a:spcAft>
                <a:spcPts val="0"/>
              </a:spcAft>
              <a:buClr>
                <a:schemeClr val="dk1"/>
              </a:buClr>
              <a:buSzPts val="12000"/>
              <a:buNone/>
              <a:defRPr sz="12000">
                <a:solidFill>
                  <a:schemeClr val="dk1"/>
                </a:solidFill>
              </a:defRPr>
            </a:lvl8pPr>
            <a:lvl9pPr lvl="8" algn="ctr" rtl="0">
              <a:spcBef>
                <a:spcPts val="0"/>
              </a:spcBef>
              <a:spcAft>
                <a:spcPts val="0"/>
              </a:spcAft>
              <a:buClr>
                <a:schemeClr val="dk1"/>
              </a:buClr>
              <a:buSzPts val="12000"/>
              <a:buNone/>
              <a:defRPr sz="12000">
                <a:solidFill>
                  <a:schemeClr val="dk1"/>
                </a:solidFill>
              </a:defRPr>
            </a:lvl9pPr>
          </a:lstStyle>
          <a:p>
            <a:r>
              <a:t>xx%</a:t>
            </a:r>
          </a:p>
        </p:txBody>
      </p:sp>
      <p:sp>
        <p:nvSpPr>
          <p:cNvPr id="199" name="Google Shape;199;p21"/>
          <p:cNvSpPr txBox="1">
            <a:spLocks noGrp="1"/>
          </p:cNvSpPr>
          <p:nvPr>
            <p:ph type="title" idx="3" hasCustomPrompt="1"/>
          </p:nvPr>
        </p:nvSpPr>
        <p:spPr>
          <a:xfrm>
            <a:off x="6463225" y="2666250"/>
            <a:ext cx="1422900" cy="70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Clr>
                <a:schemeClr val="dk1"/>
              </a:buClr>
              <a:buSzPts val="12000"/>
              <a:buNone/>
              <a:defRPr sz="12000">
                <a:solidFill>
                  <a:schemeClr val="dk1"/>
                </a:solidFill>
              </a:defRPr>
            </a:lvl2pPr>
            <a:lvl3pPr lvl="2" algn="ctr" rtl="0">
              <a:spcBef>
                <a:spcPts val="0"/>
              </a:spcBef>
              <a:spcAft>
                <a:spcPts val="0"/>
              </a:spcAft>
              <a:buClr>
                <a:schemeClr val="dk1"/>
              </a:buClr>
              <a:buSzPts val="12000"/>
              <a:buNone/>
              <a:defRPr sz="12000">
                <a:solidFill>
                  <a:schemeClr val="dk1"/>
                </a:solidFill>
              </a:defRPr>
            </a:lvl3pPr>
            <a:lvl4pPr lvl="3" algn="ctr" rtl="0">
              <a:spcBef>
                <a:spcPts val="0"/>
              </a:spcBef>
              <a:spcAft>
                <a:spcPts val="0"/>
              </a:spcAft>
              <a:buClr>
                <a:schemeClr val="dk1"/>
              </a:buClr>
              <a:buSzPts val="12000"/>
              <a:buNone/>
              <a:defRPr sz="12000">
                <a:solidFill>
                  <a:schemeClr val="dk1"/>
                </a:solidFill>
              </a:defRPr>
            </a:lvl4pPr>
            <a:lvl5pPr lvl="4" algn="ctr" rtl="0">
              <a:spcBef>
                <a:spcPts val="0"/>
              </a:spcBef>
              <a:spcAft>
                <a:spcPts val="0"/>
              </a:spcAft>
              <a:buClr>
                <a:schemeClr val="dk1"/>
              </a:buClr>
              <a:buSzPts val="12000"/>
              <a:buNone/>
              <a:defRPr sz="12000">
                <a:solidFill>
                  <a:schemeClr val="dk1"/>
                </a:solidFill>
              </a:defRPr>
            </a:lvl5pPr>
            <a:lvl6pPr lvl="5" algn="ctr" rtl="0">
              <a:spcBef>
                <a:spcPts val="0"/>
              </a:spcBef>
              <a:spcAft>
                <a:spcPts val="0"/>
              </a:spcAft>
              <a:buClr>
                <a:schemeClr val="dk1"/>
              </a:buClr>
              <a:buSzPts val="12000"/>
              <a:buNone/>
              <a:defRPr sz="12000">
                <a:solidFill>
                  <a:schemeClr val="dk1"/>
                </a:solidFill>
              </a:defRPr>
            </a:lvl6pPr>
            <a:lvl7pPr lvl="6" algn="ctr" rtl="0">
              <a:spcBef>
                <a:spcPts val="0"/>
              </a:spcBef>
              <a:spcAft>
                <a:spcPts val="0"/>
              </a:spcAft>
              <a:buClr>
                <a:schemeClr val="dk1"/>
              </a:buClr>
              <a:buSzPts val="12000"/>
              <a:buNone/>
              <a:defRPr sz="12000">
                <a:solidFill>
                  <a:schemeClr val="dk1"/>
                </a:solidFill>
              </a:defRPr>
            </a:lvl7pPr>
            <a:lvl8pPr lvl="7" algn="ctr" rtl="0">
              <a:spcBef>
                <a:spcPts val="0"/>
              </a:spcBef>
              <a:spcAft>
                <a:spcPts val="0"/>
              </a:spcAft>
              <a:buClr>
                <a:schemeClr val="dk1"/>
              </a:buClr>
              <a:buSzPts val="12000"/>
              <a:buNone/>
              <a:defRPr sz="12000">
                <a:solidFill>
                  <a:schemeClr val="dk1"/>
                </a:solidFill>
              </a:defRPr>
            </a:lvl8pPr>
            <a:lvl9pPr lvl="8" algn="ctr" rtl="0">
              <a:spcBef>
                <a:spcPts val="0"/>
              </a:spcBef>
              <a:spcAft>
                <a:spcPts val="0"/>
              </a:spcAft>
              <a:buClr>
                <a:schemeClr val="dk1"/>
              </a:buClr>
              <a:buSzPts val="12000"/>
              <a:buNone/>
              <a:defRPr sz="12000">
                <a:solidFill>
                  <a:schemeClr val="dk1"/>
                </a:solidFill>
              </a:defRPr>
            </a:lvl9pPr>
          </a:lstStyle>
          <a:p>
            <a:r>
              <a:t>xx%</a:t>
            </a:r>
          </a:p>
        </p:txBody>
      </p:sp>
      <p:sp>
        <p:nvSpPr>
          <p:cNvPr id="200" name="Google Shape;200;p21"/>
          <p:cNvSpPr txBox="1">
            <a:spLocks noGrp="1"/>
          </p:cNvSpPr>
          <p:nvPr>
            <p:ph type="subTitle" idx="1"/>
          </p:nvPr>
        </p:nvSpPr>
        <p:spPr>
          <a:xfrm>
            <a:off x="889863" y="3799705"/>
            <a:ext cx="22041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201" name="Google Shape;201;p21"/>
          <p:cNvSpPr txBox="1">
            <a:spLocks noGrp="1"/>
          </p:cNvSpPr>
          <p:nvPr>
            <p:ph type="subTitle" idx="4"/>
          </p:nvPr>
        </p:nvSpPr>
        <p:spPr>
          <a:xfrm>
            <a:off x="889863" y="3376970"/>
            <a:ext cx="22041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202" name="Google Shape;202;p21"/>
          <p:cNvSpPr txBox="1">
            <a:spLocks noGrp="1"/>
          </p:cNvSpPr>
          <p:nvPr>
            <p:ph type="subTitle" idx="5"/>
          </p:nvPr>
        </p:nvSpPr>
        <p:spPr>
          <a:xfrm>
            <a:off x="3469950" y="3799705"/>
            <a:ext cx="22041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203" name="Google Shape;203;p21"/>
          <p:cNvSpPr txBox="1">
            <a:spLocks noGrp="1"/>
          </p:cNvSpPr>
          <p:nvPr>
            <p:ph type="subTitle" idx="6"/>
          </p:nvPr>
        </p:nvSpPr>
        <p:spPr>
          <a:xfrm>
            <a:off x="3469950" y="3376970"/>
            <a:ext cx="22041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204" name="Google Shape;204;p21"/>
          <p:cNvSpPr txBox="1">
            <a:spLocks noGrp="1"/>
          </p:cNvSpPr>
          <p:nvPr>
            <p:ph type="subTitle" idx="7"/>
          </p:nvPr>
        </p:nvSpPr>
        <p:spPr>
          <a:xfrm>
            <a:off x="6072625" y="3799705"/>
            <a:ext cx="22041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205" name="Google Shape;205;p21"/>
          <p:cNvSpPr txBox="1">
            <a:spLocks noGrp="1"/>
          </p:cNvSpPr>
          <p:nvPr>
            <p:ph type="subTitle" idx="8"/>
          </p:nvPr>
        </p:nvSpPr>
        <p:spPr>
          <a:xfrm>
            <a:off x="6072625" y="3376970"/>
            <a:ext cx="22041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206" name="Google Shape;206;p21"/>
          <p:cNvSpPr/>
          <p:nvPr/>
        </p:nvSpPr>
        <p:spPr>
          <a:xfrm>
            <a:off x="7405749" y="4315107"/>
            <a:ext cx="1970350" cy="810952"/>
          </a:xfrm>
          <a:custGeom>
            <a:avLst/>
            <a:gdLst/>
            <a:ahLst/>
            <a:cxnLst/>
            <a:rect l="l" t="t" r="r" b="b"/>
            <a:pathLst>
              <a:path w="13638" h="5613" extrusionOk="0">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1"/>
          <p:cNvSpPr/>
          <p:nvPr/>
        </p:nvSpPr>
        <p:spPr>
          <a:xfrm>
            <a:off x="-2376476" y="3373349"/>
            <a:ext cx="4193455" cy="3828077"/>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1"/>
          <p:cNvSpPr/>
          <p:nvPr/>
        </p:nvSpPr>
        <p:spPr>
          <a:xfrm>
            <a:off x="-148128" y="4441429"/>
            <a:ext cx="1247386" cy="847402"/>
          </a:xfrm>
          <a:custGeom>
            <a:avLst/>
            <a:gdLst/>
            <a:ahLst/>
            <a:cxnLst/>
            <a:rect l="l" t="t" r="r" b="b"/>
            <a:pathLst>
              <a:path w="11585" h="7870" extrusionOk="0">
                <a:moveTo>
                  <a:pt x="4165" y="330"/>
                </a:moveTo>
                <a:cubicBezTo>
                  <a:pt x="4176" y="330"/>
                  <a:pt x="4187" y="331"/>
                  <a:pt x="4198" y="331"/>
                </a:cubicBezTo>
                <a:cubicBezTo>
                  <a:pt x="4379" y="342"/>
                  <a:pt x="4524" y="494"/>
                  <a:pt x="4542" y="676"/>
                </a:cubicBezTo>
                <a:cubicBezTo>
                  <a:pt x="4560" y="878"/>
                  <a:pt x="4473" y="1092"/>
                  <a:pt x="4361" y="1259"/>
                </a:cubicBezTo>
                <a:cubicBezTo>
                  <a:pt x="4075" y="1676"/>
                  <a:pt x="3582" y="1955"/>
                  <a:pt x="3100" y="2071"/>
                </a:cubicBezTo>
                <a:cubicBezTo>
                  <a:pt x="3078" y="2076"/>
                  <a:pt x="3055" y="2082"/>
                  <a:pt x="3033" y="2087"/>
                </a:cubicBezTo>
                <a:lnTo>
                  <a:pt x="3033" y="2087"/>
                </a:lnTo>
                <a:cubicBezTo>
                  <a:pt x="3038" y="1787"/>
                  <a:pt x="3094" y="1487"/>
                  <a:pt x="3205" y="1212"/>
                </a:cubicBezTo>
                <a:cubicBezTo>
                  <a:pt x="3299" y="980"/>
                  <a:pt x="3422" y="759"/>
                  <a:pt x="3607" y="589"/>
                </a:cubicBezTo>
                <a:cubicBezTo>
                  <a:pt x="3755" y="458"/>
                  <a:pt x="3959" y="330"/>
                  <a:pt x="4165" y="330"/>
                </a:cubicBezTo>
                <a:close/>
                <a:moveTo>
                  <a:pt x="7348" y="2697"/>
                </a:moveTo>
                <a:cubicBezTo>
                  <a:pt x="7487" y="2697"/>
                  <a:pt x="7613" y="2783"/>
                  <a:pt x="7662" y="2922"/>
                </a:cubicBezTo>
                <a:cubicBezTo>
                  <a:pt x="7728" y="3103"/>
                  <a:pt x="7662" y="3332"/>
                  <a:pt x="7575" y="3506"/>
                </a:cubicBezTo>
                <a:cubicBezTo>
                  <a:pt x="7376" y="3912"/>
                  <a:pt x="6953" y="4227"/>
                  <a:pt x="6539" y="4409"/>
                </a:cubicBezTo>
                <a:lnTo>
                  <a:pt x="6539" y="4409"/>
                </a:lnTo>
                <a:cubicBezTo>
                  <a:pt x="6511" y="4187"/>
                  <a:pt x="6513" y="3961"/>
                  <a:pt x="6550" y="3738"/>
                </a:cubicBezTo>
                <a:cubicBezTo>
                  <a:pt x="6586" y="3506"/>
                  <a:pt x="6659" y="3263"/>
                  <a:pt x="6789" y="3078"/>
                </a:cubicBezTo>
                <a:cubicBezTo>
                  <a:pt x="6909" y="2908"/>
                  <a:pt x="7083" y="2745"/>
                  <a:pt x="7275" y="2705"/>
                </a:cubicBezTo>
                <a:cubicBezTo>
                  <a:pt x="7299" y="2700"/>
                  <a:pt x="7324" y="2697"/>
                  <a:pt x="7348" y="2697"/>
                </a:cubicBezTo>
                <a:close/>
                <a:moveTo>
                  <a:pt x="10270" y="4776"/>
                </a:moveTo>
                <a:cubicBezTo>
                  <a:pt x="10340" y="4776"/>
                  <a:pt x="10409" y="4796"/>
                  <a:pt x="10475" y="4843"/>
                </a:cubicBezTo>
                <a:cubicBezTo>
                  <a:pt x="10677" y="4984"/>
                  <a:pt x="10706" y="5274"/>
                  <a:pt x="10627" y="5488"/>
                </a:cubicBezTo>
                <a:cubicBezTo>
                  <a:pt x="10518" y="5767"/>
                  <a:pt x="10268" y="5977"/>
                  <a:pt x="10014" y="6126"/>
                </a:cubicBezTo>
                <a:cubicBezTo>
                  <a:pt x="9901" y="6192"/>
                  <a:pt x="9782" y="6248"/>
                  <a:pt x="9659" y="6294"/>
                </a:cubicBezTo>
                <a:lnTo>
                  <a:pt x="9659" y="6294"/>
                </a:lnTo>
                <a:cubicBezTo>
                  <a:pt x="9623" y="6185"/>
                  <a:pt x="9597" y="6073"/>
                  <a:pt x="9583" y="5959"/>
                </a:cubicBezTo>
                <a:cubicBezTo>
                  <a:pt x="9536" y="5535"/>
                  <a:pt x="9656" y="5093"/>
                  <a:pt x="10014" y="4861"/>
                </a:cubicBezTo>
                <a:cubicBezTo>
                  <a:pt x="10095" y="4809"/>
                  <a:pt x="10183" y="4776"/>
                  <a:pt x="10270" y="4776"/>
                </a:cubicBezTo>
                <a:close/>
                <a:moveTo>
                  <a:pt x="161" y="0"/>
                </a:moveTo>
                <a:cubicBezTo>
                  <a:pt x="81" y="0"/>
                  <a:pt x="1" y="52"/>
                  <a:pt x="12" y="154"/>
                </a:cubicBezTo>
                <a:cubicBezTo>
                  <a:pt x="81" y="766"/>
                  <a:pt x="375" y="1339"/>
                  <a:pt x="821" y="1759"/>
                </a:cubicBezTo>
                <a:cubicBezTo>
                  <a:pt x="1263" y="2183"/>
                  <a:pt x="1846" y="2429"/>
                  <a:pt x="2459" y="2451"/>
                </a:cubicBezTo>
                <a:cubicBezTo>
                  <a:pt x="2489" y="2452"/>
                  <a:pt x="2520" y="2453"/>
                  <a:pt x="2551" y="2453"/>
                </a:cubicBezTo>
                <a:cubicBezTo>
                  <a:pt x="2621" y="2453"/>
                  <a:pt x="2690" y="2450"/>
                  <a:pt x="2760" y="2444"/>
                </a:cubicBezTo>
                <a:lnTo>
                  <a:pt x="2760" y="2444"/>
                </a:lnTo>
                <a:cubicBezTo>
                  <a:pt x="2861" y="3416"/>
                  <a:pt x="3427" y="4331"/>
                  <a:pt x="4354" y="4720"/>
                </a:cubicBezTo>
                <a:cubicBezTo>
                  <a:pt x="4702" y="4868"/>
                  <a:pt x="5080" y="4940"/>
                  <a:pt x="5458" y="4940"/>
                </a:cubicBezTo>
                <a:cubicBezTo>
                  <a:pt x="5749" y="4940"/>
                  <a:pt x="6041" y="4898"/>
                  <a:pt x="6320" y="4814"/>
                </a:cubicBezTo>
                <a:lnTo>
                  <a:pt x="6320" y="4814"/>
                </a:lnTo>
                <a:cubicBezTo>
                  <a:pt x="6452" y="5314"/>
                  <a:pt x="6719" y="5781"/>
                  <a:pt x="7112" y="6126"/>
                </a:cubicBezTo>
                <a:cubicBezTo>
                  <a:pt x="7582" y="6539"/>
                  <a:pt x="8206" y="6748"/>
                  <a:pt x="8829" y="6748"/>
                </a:cubicBezTo>
                <a:cubicBezTo>
                  <a:pt x="9054" y="6748"/>
                  <a:pt x="9279" y="6721"/>
                  <a:pt x="9497" y="6665"/>
                </a:cubicBezTo>
                <a:lnTo>
                  <a:pt x="9497" y="6665"/>
                </a:lnTo>
                <a:cubicBezTo>
                  <a:pt x="9504" y="6679"/>
                  <a:pt x="9511" y="6692"/>
                  <a:pt x="9518" y="6706"/>
                </a:cubicBezTo>
                <a:cubicBezTo>
                  <a:pt x="9757" y="7162"/>
                  <a:pt x="10163" y="7543"/>
                  <a:pt x="10645" y="7735"/>
                </a:cubicBezTo>
                <a:cubicBezTo>
                  <a:pt x="10875" y="7825"/>
                  <a:pt x="11118" y="7869"/>
                  <a:pt x="11365" y="7869"/>
                </a:cubicBezTo>
                <a:cubicBezTo>
                  <a:pt x="11375" y="7869"/>
                  <a:pt x="11385" y="7869"/>
                  <a:pt x="11395" y="7869"/>
                </a:cubicBezTo>
                <a:cubicBezTo>
                  <a:pt x="11585" y="7865"/>
                  <a:pt x="11569" y="7572"/>
                  <a:pt x="11380" y="7572"/>
                </a:cubicBezTo>
                <a:cubicBezTo>
                  <a:pt x="11378" y="7572"/>
                  <a:pt x="11376" y="7572"/>
                  <a:pt x="11373" y="7572"/>
                </a:cubicBezTo>
                <a:cubicBezTo>
                  <a:pt x="11363" y="7572"/>
                  <a:pt x="11353" y="7572"/>
                  <a:pt x="11343" y="7572"/>
                </a:cubicBezTo>
                <a:cubicBezTo>
                  <a:pt x="10697" y="7572"/>
                  <a:pt x="10090" y="7149"/>
                  <a:pt x="9782" y="6576"/>
                </a:cubicBezTo>
                <a:lnTo>
                  <a:pt x="9782" y="6576"/>
                </a:lnTo>
                <a:cubicBezTo>
                  <a:pt x="9993" y="6495"/>
                  <a:pt x="10194" y="6386"/>
                  <a:pt x="10377" y="6249"/>
                </a:cubicBezTo>
                <a:cubicBezTo>
                  <a:pt x="10663" y="6035"/>
                  <a:pt x="10928" y="5731"/>
                  <a:pt x="10960" y="5361"/>
                </a:cubicBezTo>
                <a:cubicBezTo>
                  <a:pt x="10989" y="5046"/>
                  <a:pt x="10866" y="4720"/>
                  <a:pt x="10580" y="4564"/>
                </a:cubicBezTo>
                <a:cubicBezTo>
                  <a:pt x="10477" y="4507"/>
                  <a:pt x="10373" y="4482"/>
                  <a:pt x="10271" y="4482"/>
                </a:cubicBezTo>
                <a:cubicBezTo>
                  <a:pt x="9887" y="4482"/>
                  <a:pt x="9536" y="4840"/>
                  <a:pt x="9384" y="5184"/>
                </a:cubicBezTo>
                <a:cubicBezTo>
                  <a:pt x="9224" y="5562"/>
                  <a:pt x="9246" y="5993"/>
                  <a:pt x="9377" y="6379"/>
                </a:cubicBezTo>
                <a:lnTo>
                  <a:pt x="9377" y="6379"/>
                </a:lnTo>
                <a:cubicBezTo>
                  <a:pt x="9355" y="6385"/>
                  <a:pt x="9333" y="6389"/>
                  <a:pt x="9311" y="6394"/>
                </a:cubicBezTo>
                <a:cubicBezTo>
                  <a:pt x="9153" y="6426"/>
                  <a:pt x="8991" y="6441"/>
                  <a:pt x="8829" y="6441"/>
                </a:cubicBezTo>
                <a:cubicBezTo>
                  <a:pt x="8488" y="6441"/>
                  <a:pt x="8146" y="6372"/>
                  <a:pt x="7836" y="6235"/>
                </a:cubicBezTo>
                <a:cubicBezTo>
                  <a:pt x="7207" y="5947"/>
                  <a:pt x="6768" y="5368"/>
                  <a:pt x="6598" y="4715"/>
                </a:cubicBezTo>
                <a:lnTo>
                  <a:pt x="6598" y="4715"/>
                </a:lnTo>
                <a:cubicBezTo>
                  <a:pt x="6947" y="4572"/>
                  <a:pt x="7268" y="4360"/>
                  <a:pt x="7532" y="4086"/>
                </a:cubicBezTo>
                <a:cubicBezTo>
                  <a:pt x="7728" y="3886"/>
                  <a:pt x="7876" y="3654"/>
                  <a:pt x="7952" y="3383"/>
                </a:cubicBezTo>
                <a:cubicBezTo>
                  <a:pt x="8021" y="3143"/>
                  <a:pt x="8021" y="2853"/>
                  <a:pt x="7862" y="2651"/>
                </a:cubicBezTo>
                <a:cubicBezTo>
                  <a:pt x="7737" y="2488"/>
                  <a:pt x="7554" y="2404"/>
                  <a:pt x="7360" y="2404"/>
                </a:cubicBezTo>
                <a:cubicBezTo>
                  <a:pt x="7295" y="2404"/>
                  <a:pt x="7228" y="2414"/>
                  <a:pt x="7162" y="2433"/>
                </a:cubicBezTo>
                <a:cubicBezTo>
                  <a:pt x="6898" y="2509"/>
                  <a:pt x="6680" y="2719"/>
                  <a:pt x="6532" y="2944"/>
                </a:cubicBezTo>
                <a:cubicBezTo>
                  <a:pt x="6376" y="3176"/>
                  <a:pt x="6296" y="3455"/>
                  <a:pt x="6256" y="3727"/>
                </a:cubicBezTo>
                <a:cubicBezTo>
                  <a:pt x="6215" y="3990"/>
                  <a:pt x="6216" y="4254"/>
                  <a:pt x="6257" y="4513"/>
                </a:cubicBezTo>
                <a:lnTo>
                  <a:pt x="6257" y="4513"/>
                </a:lnTo>
                <a:cubicBezTo>
                  <a:pt x="5996" y="4593"/>
                  <a:pt x="5723" y="4635"/>
                  <a:pt x="5450" y="4635"/>
                </a:cubicBezTo>
                <a:cubicBezTo>
                  <a:pt x="5323" y="4635"/>
                  <a:pt x="5197" y="4626"/>
                  <a:pt x="5071" y="4607"/>
                </a:cubicBezTo>
                <a:cubicBezTo>
                  <a:pt x="4578" y="4535"/>
                  <a:pt x="4122" y="4321"/>
                  <a:pt x="3763" y="3970"/>
                </a:cubicBezTo>
                <a:cubicBezTo>
                  <a:pt x="3415" y="3622"/>
                  <a:pt x="3183" y="3158"/>
                  <a:pt x="3089" y="2672"/>
                </a:cubicBezTo>
                <a:cubicBezTo>
                  <a:pt x="3070" y="2584"/>
                  <a:pt x="3056" y="2495"/>
                  <a:pt x="3047" y="2405"/>
                </a:cubicBezTo>
                <a:lnTo>
                  <a:pt x="3047" y="2405"/>
                </a:lnTo>
                <a:cubicBezTo>
                  <a:pt x="3436" y="2329"/>
                  <a:pt x="3810" y="2166"/>
                  <a:pt x="4122" y="1929"/>
                </a:cubicBezTo>
                <a:cubicBezTo>
                  <a:pt x="4347" y="1759"/>
                  <a:pt x="4557" y="1549"/>
                  <a:pt x="4691" y="1299"/>
                </a:cubicBezTo>
                <a:cubicBezTo>
                  <a:pt x="4818" y="1063"/>
                  <a:pt x="4890" y="773"/>
                  <a:pt x="4810" y="512"/>
                </a:cubicBezTo>
                <a:cubicBezTo>
                  <a:pt x="4727" y="241"/>
                  <a:pt x="4473" y="59"/>
                  <a:pt x="4198" y="45"/>
                </a:cubicBezTo>
                <a:cubicBezTo>
                  <a:pt x="4188" y="45"/>
                  <a:pt x="4179" y="44"/>
                  <a:pt x="4169" y="44"/>
                </a:cubicBezTo>
                <a:cubicBezTo>
                  <a:pt x="3890" y="44"/>
                  <a:pt x="3626" y="196"/>
                  <a:pt x="3422" y="371"/>
                </a:cubicBezTo>
                <a:cubicBezTo>
                  <a:pt x="3002" y="744"/>
                  <a:pt x="2796" y="1357"/>
                  <a:pt x="2752" y="1904"/>
                </a:cubicBezTo>
                <a:cubicBezTo>
                  <a:pt x="2746" y="1980"/>
                  <a:pt x="2744" y="2056"/>
                  <a:pt x="2744" y="2133"/>
                </a:cubicBezTo>
                <a:lnTo>
                  <a:pt x="2744" y="2133"/>
                </a:lnTo>
                <a:cubicBezTo>
                  <a:pt x="2674" y="2139"/>
                  <a:pt x="2605" y="2142"/>
                  <a:pt x="2535" y="2142"/>
                </a:cubicBezTo>
                <a:cubicBezTo>
                  <a:pt x="2218" y="2142"/>
                  <a:pt x="1901" y="2075"/>
                  <a:pt x="1611" y="1937"/>
                </a:cubicBezTo>
                <a:cubicBezTo>
                  <a:pt x="1136" y="1708"/>
                  <a:pt x="744" y="1313"/>
                  <a:pt x="520" y="842"/>
                </a:cubicBezTo>
                <a:cubicBezTo>
                  <a:pt x="407" y="618"/>
                  <a:pt x="339" y="367"/>
                  <a:pt x="306" y="117"/>
                </a:cubicBezTo>
                <a:cubicBezTo>
                  <a:pt x="298" y="39"/>
                  <a:pt x="230" y="0"/>
                  <a:pt x="16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CUSTOM_12">
    <p:bg>
      <p:bgPr>
        <a:solidFill>
          <a:schemeClr val="lt1"/>
        </a:solidFill>
        <a:effectLst/>
      </p:bgPr>
    </p:bg>
    <p:spTree>
      <p:nvGrpSpPr>
        <p:cNvPr id="1" name="Shape 209"/>
        <p:cNvGrpSpPr/>
        <p:nvPr/>
      </p:nvGrpSpPr>
      <p:grpSpPr>
        <a:xfrm>
          <a:off x="0" y="0"/>
          <a:ext cx="0" cy="0"/>
          <a:chOff x="0" y="0"/>
          <a:chExt cx="0" cy="0"/>
        </a:xfrm>
      </p:grpSpPr>
      <p:sp>
        <p:nvSpPr>
          <p:cNvPr id="210" name="Google Shape;210;p22"/>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211" name="Google Shape;211;p22"/>
          <p:cNvSpPr/>
          <p:nvPr/>
        </p:nvSpPr>
        <p:spPr>
          <a:xfrm>
            <a:off x="5713801" y="-700775"/>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a:off x="-912275" y="3894463"/>
            <a:ext cx="2351720" cy="2146813"/>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2"/>
          <p:cNvSpPr/>
          <p:nvPr/>
        </p:nvSpPr>
        <p:spPr>
          <a:xfrm>
            <a:off x="8096650" y="836313"/>
            <a:ext cx="718524" cy="725825"/>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2"/>
          <p:cNvSpPr/>
          <p:nvPr/>
        </p:nvSpPr>
        <p:spPr>
          <a:xfrm>
            <a:off x="4904553" y="1554400"/>
            <a:ext cx="165898" cy="158496"/>
          </a:xfrm>
          <a:custGeom>
            <a:avLst/>
            <a:gdLst/>
            <a:ahLst/>
            <a:cxnLst/>
            <a:rect l="l" t="t" r="r" b="b"/>
            <a:pathLst>
              <a:path w="381" h="364" extrusionOk="0">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2"/>
          <p:cNvSpPr/>
          <p:nvPr/>
        </p:nvSpPr>
        <p:spPr>
          <a:xfrm>
            <a:off x="5366331" y="1653456"/>
            <a:ext cx="219455" cy="171123"/>
          </a:xfrm>
          <a:custGeom>
            <a:avLst/>
            <a:gdLst/>
            <a:ahLst/>
            <a:cxnLst/>
            <a:rect l="l" t="t" r="r" b="b"/>
            <a:pathLst>
              <a:path w="504" h="393" extrusionOk="0">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2"/>
          <p:cNvSpPr/>
          <p:nvPr/>
        </p:nvSpPr>
        <p:spPr>
          <a:xfrm>
            <a:off x="4436267" y="1413751"/>
            <a:ext cx="172429" cy="140643"/>
          </a:xfrm>
          <a:custGeom>
            <a:avLst/>
            <a:gdLst/>
            <a:ahLst/>
            <a:cxnLst/>
            <a:rect l="l" t="t" r="r" b="b"/>
            <a:pathLst>
              <a:path w="396" h="323" extrusionOk="0">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2"/>
          <p:cNvSpPr/>
          <p:nvPr/>
        </p:nvSpPr>
        <p:spPr>
          <a:xfrm>
            <a:off x="4608688" y="1938662"/>
            <a:ext cx="133241" cy="136289"/>
          </a:xfrm>
          <a:custGeom>
            <a:avLst/>
            <a:gdLst/>
            <a:ahLst/>
            <a:cxnLst/>
            <a:rect l="l" t="t" r="r" b="b"/>
            <a:pathLst>
              <a:path w="306" h="313" extrusionOk="0">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p:nvPr/>
        </p:nvSpPr>
        <p:spPr>
          <a:xfrm>
            <a:off x="5561838" y="1262004"/>
            <a:ext cx="151964" cy="132805"/>
          </a:xfrm>
          <a:custGeom>
            <a:avLst/>
            <a:gdLst/>
            <a:ahLst/>
            <a:cxnLst/>
            <a:rect l="l" t="t" r="r" b="b"/>
            <a:pathLst>
              <a:path w="349" h="305" extrusionOk="0">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4">
  <p:cSld name="CUSTOM_13">
    <p:bg>
      <p:bgPr>
        <a:solidFill>
          <a:schemeClr val="lt1"/>
        </a:solidFill>
        <a:effectLst/>
      </p:bgPr>
    </p:bg>
    <p:spTree>
      <p:nvGrpSpPr>
        <p:cNvPr id="1" name="Shape 219"/>
        <p:cNvGrpSpPr/>
        <p:nvPr/>
      </p:nvGrpSpPr>
      <p:grpSpPr>
        <a:xfrm>
          <a:off x="0" y="0"/>
          <a:ext cx="0" cy="0"/>
          <a:chOff x="0" y="0"/>
          <a:chExt cx="0" cy="0"/>
        </a:xfrm>
      </p:grpSpPr>
      <p:sp>
        <p:nvSpPr>
          <p:cNvPr id="220" name="Google Shape;220;p23"/>
          <p:cNvSpPr/>
          <p:nvPr/>
        </p:nvSpPr>
        <p:spPr>
          <a:xfrm>
            <a:off x="5878326" y="-2882000"/>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222" name="Google Shape;222;p23"/>
          <p:cNvSpPr/>
          <p:nvPr/>
        </p:nvSpPr>
        <p:spPr>
          <a:xfrm rot="373487">
            <a:off x="-91771" y="4545380"/>
            <a:ext cx="2770546" cy="1039065"/>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a:off x="8261150" y="4398238"/>
            <a:ext cx="718524" cy="725825"/>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p:nvPr/>
        </p:nvSpPr>
        <p:spPr>
          <a:xfrm rot="-2394313">
            <a:off x="7887029" y="82123"/>
            <a:ext cx="1247404" cy="847395"/>
          </a:xfrm>
          <a:custGeom>
            <a:avLst/>
            <a:gdLst/>
            <a:ahLst/>
            <a:cxnLst/>
            <a:rect l="l" t="t" r="r" b="b"/>
            <a:pathLst>
              <a:path w="11585" h="7870" extrusionOk="0">
                <a:moveTo>
                  <a:pt x="4165" y="330"/>
                </a:moveTo>
                <a:cubicBezTo>
                  <a:pt x="4176" y="330"/>
                  <a:pt x="4187" y="331"/>
                  <a:pt x="4198" y="331"/>
                </a:cubicBezTo>
                <a:cubicBezTo>
                  <a:pt x="4379" y="342"/>
                  <a:pt x="4524" y="494"/>
                  <a:pt x="4542" y="676"/>
                </a:cubicBezTo>
                <a:cubicBezTo>
                  <a:pt x="4560" y="878"/>
                  <a:pt x="4473" y="1092"/>
                  <a:pt x="4361" y="1259"/>
                </a:cubicBezTo>
                <a:cubicBezTo>
                  <a:pt x="4075" y="1676"/>
                  <a:pt x="3582" y="1955"/>
                  <a:pt x="3100" y="2071"/>
                </a:cubicBezTo>
                <a:cubicBezTo>
                  <a:pt x="3078" y="2076"/>
                  <a:pt x="3055" y="2082"/>
                  <a:pt x="3033" y="2087"/>
                </a:cubicBezTo>
                <a:lnTo>
                  <a:pt x="3033" y="2087"/>
                </a:lnTo>
                <a:cubicBezTo>
                  <a:pt x="3038" y="1787"/>
                  <a:pt x="3094" y="1487"/>
                  <a:pt x="3205" y="1212"/>
                </a:cubicBezTo>
                <a:cubicBezTo>
                  <a:pt x="3299" y="980"/>
                  <a:pt x="3422" y="759"/>
                  <a:pt x="3607" y="589"/>
                </a:cubicBezTo>
                <a:cubicBezTo>
                  <a:pt x="3755" y="458"/>
                  <a:pt x="3959" y="330"/>
                  <a:pt x="4165" y="330"/>
                </a:cubicBezTo>
                <a:close/>
                <a:moveTo>
                  <a:pt x="7348" y="2697"/>
                </a:moveTo>
                <a:cubicBezTo>
                  <a:pt x="7487" y="2697"/>
                  <a:pt x="7613" y="2783"/>
                  <a:pt x="7662" y="2922"/>
                </a:cubicBezTo>
                <a:cubicBezTo>
                  <a:pt x="7728" y="3103"/>
                  <a:pt x="7662" y="3332"/>
                  <a:pt x="7575" y="3506"/>
                </a:cubicBezTo>
                <a:cubicBezTo>
                  <a:pt x="7376" y="3912"/>
                  <a:pt x="6953" y="4227"/>
                  <a:pt x="6539" y="4409"/>
                </a:cubicBezTo>
                <a:lnTo>
                  <a:pt x="6539" y="4409"/>
                </a:lnTo>
                <a:cubicBezTo>
                  <a:pt x="6511" y="4187"/>
                  <a:pt x="6513" y="3961"/>
                  <a:pt x="6550" y="3738"/>
                </a:cubicBezTo>
                <a:cubicBezTo>
                  <a:pt x="6586" y="3506"/>
                  <a:pt x="6659" y="3263"/>
                  <a:pt x="6789" y="3078"/>
                </a:cubicBezTo>
                <a:cubicBezTo>
                  <a:pt x="6909" y="2908"/>
                  <a:pt x="7083" y="2745"/>
                  <a:pt x="7275" y="2705"/>
                </a:cubicBezTo>
                <a:cubicBezTo>
                  <a:pt x="7299" y="2700"/>
                  <a:pt x="7324" y="2697"/>
                  <a:pt x="7348" y="2697"/>
                </a:cubicBezTo>
                <a:close/>
                <a:moveTo>
                  <a:pt x="10270" y="4776"/>
                </a:moveTo>
                <a:cubicBezTo>
                  <a:pt x="10340" y="4776"/>
                  <a:pt x="10409" y="4796"/>
                  <a:pt x="10475" y="4843"/>
                </a:cubicBezTo>
                <a:cubicBezTo>
                  <a:pt x="10677" y="4984"/>
                  <a:pt x="10706" y="5274"/>
                  <a:pt x="10627" y="5488"/>
                </a:cubicBezTo>
                <a:cubicBezTo>
                  <a:pt x="10518" y="5767"/>
                  <a:pt x="10268" y="5977"/>
                  <a:pt x="10014" y="6126"/>
                </a:cubicBezTo>
                <a:cubicBezTo>
                  <a:pt x="9901" y="6192"/>
                  <a:pt x="9782" y="6248"/>
                  <a:pt x="9659" y="6294"/>
                </a:cubicBezTo>
                <a:lnTo>
                  <a:pt x="9659" y="6294"/>
                </a:lnTo>
                <a:cubicBezTo>
                  <a:pt x="9623" y="6185"/>
                  <a:pt x="9597" y="6073"/>
                  <a:pt x="9583" y="5959"/>
                </a:cubicBezTo>
                <a:cubicBezTo>
                  <a:pt x="9536" y="5535"/>
                  <a:pt x="9656" y="5093"/>
                  <a:pt x="10014" y="4861"/>
                </a:cubicBezTo>
                <a:cubicBezTo>
                  <a:pt x="10095" y="4809"/>
                  <a:pt x="10183" y="4776"/>
                  <a:pt x="10270" y="4776"/>
                </a:cubicBezTo>
                <a:close/>
                <a:moveTo>
                  <a:pt x="161" y="0"/>
                </a:moveTo>
                <a:cubicBezTo>
                  <a:pt x="81" y="0"/>
                  <a:pt x="1" y="52"/>
                  <a:pt x="12" y="154"/>
                </a:cubicBezTo>
                <a:cubicBezTo>
                  <a:pt x="81" y="766"/>
                  <a:pt x="375" y="1339"/>
                  <a:pt x="821" y="1759"/>
                </a:cubicBezTo>
                <a:cubicBezTo>
                  <a:pt x="1263" y="2183"/>
                  <a:pt x="1846" y="2429"/>
                  <a:pt x="2459" y="2451"/>
                </a:cubicBezTo>
                <a:cubicBezTo>
                  <a:pt x="2489" y="2452"/>
                  <a:pt x="2520" y="2453"/>
                  <a:pt x="2551" y="2453"/>
                </a:cubicBezTo>
                <a:cubicBezTo>
                  <a:pt x="2621" y="2453"/>
                  <a:pt x="2690" y="2450"/>
                  <a:pt x="2760" y="2444"/>
                </a:cubicBezTo>
                <a:lnTo>
                  <a:pt x="2760" y="2444"/>
                </a:lnTo>
                <a:cubicBezTo>
                  <a:pt x="2861" y="3416"/>
                  <a:pt x="3427" y="4331"/>
                  <a:pt x="4354" y="4720"/>
                </a:cubicBezTo>
                <a:cubicBezTo>
                  <a:pt x="4702" y="4868"/>
                  <a:pt x="5080" y="4940"/>
                  <a:pt x="5458" y="4940"/>
                </a:cubicBezTo>
                <a:cubicBezTo>
                  <a:pt x="5749" y="4940"/>
                  <a:pt x="6041" y="4898"/>
                  <a:pt x="6320" y="4814"/>
                </a:cubicBezTo>
                <a:lnTo>
                  <a:pt x="6320" y="4814"/>
                </a:lnTo>
                <a:cubicBezTo>
                  <a:pt x="6452" y="5314"/>
                  <a:pt x="6719" y="5781"/>
                  <a:pt x="7112" y="6126"/>
                </a:cubicBezTo>
                <a:cubicBezTo>
                  <a:pt x="7582" y="6539"/>
                  <a:pt x="8206" y="6748"/>
                  <a:pt x="8829" y="6748"/>
                </a:cubicBezTo>
                <a:cubicBezTo>
                  <a:pt x="9054" y="6748"/>
                  <a:pt x="9279" y="6721"/>
                  <a:pt x="9497" y="6665"/>
                </a:cubicBezTo>
                <a:lnTo>
                  <a:pt x="9497" y="6665"/>
                </a:lnTo>
                <a:cubicBezTo>
                  <a:pt x="9504" y="6679"/>
                  <a:pt x="9511" y="6692"/>
                  <a:pt x="9518" y="6706"/>
                </a:cubicBezTo>
                <a:cubicBezTo>
                  <a:pt x="9757" y="7162"/>
                  <a:pt x="10163" y="7543"/>
                  <a:pt x="10645" y="7735"/>
                </a:cubicBezTo>
                <a:cubicBezTo>
                  <a:pt x="10875" y="7825"/>
                  <a:pt x="11118" y="7869"/>
                  <a:pt x="11365" y="7869"/>
                </a:cubicBezTo>
                <a:cubicBezTo>
                  <a:pt x="11375" y="7869"/>
                  <a:pt x="11385" y="7869"/>
                  <a:pt x="11395" y="7869"/>
                </a:cubicBezTo>
                <a:cubicBezTo>
                  <a:pt x="11585" y="7865"/>
                  <a:pt x="11569" y="7572"/>
                  <a:pt x="11380" y="7572"/>
                </a:cubicBezTo>
                <a:cubicBezTo>
                  <a:pt x="11378" y="7572"/>
                  <a:pt x="11376" y="7572"/>
                  <a:pt x="11373" y="7572"/>
                </a:cubicBezTo>
                <a:cubicBezTo>
                  <a:pt x="11363" y="7572"/>
                  <a:pt x="11353" y="7572"/>
                  <a:pt x="11343" y="7572"/>
                </a:cubicBezTo>
                <a:cubicBezTo>
                  <a:pt x="10697" y="7572"/>
                  <a:pt x="10090" y="7149"/>
                  <a:pt x="9782" y="6576"/>
                </a:cubicBezTo>
                <a:lnTo>
                  <a:pt x="9782" y="6576"/>
                </a:lnTo>
                <a:cubicBezTo>
                  <a:pt x="9993" y="6495"/>
                  <a:pt x="10194" y="6386"/>
                  <a:pt x="10377" y="6249"/>
                </a:cubicBezTo>
                <a:cubicBezTo>
                  <a:pt x="10663" y="6035"/>
                  <a:pt x="10928" y="5731"/>
                  <a:pt x="10960" y="5361"/>
                </a:cubicBezTo>
                <a:cubicBezTo>
                  <a:pt x="10989" y="5046"/>
                  <a:pt x="10866" y="4720"/>
                  <a:pt x="10580" y="4564"/>
                </a:cubicBezTo>
                <a:cubicBezTo>
                  <a:pt x="10477" y="4507"/>
                  <a:pt x="10373" y="4482"/>
                  <a:pt x="10271" y="4482"/>
                </a:cubicBezTo>
                <a:cubicBezTo>
                  <a:pt x="9887" y="4482"/>
                  <a:pt x="9536" y="4840"/>
                  <a:pt x="9384" y="5184"/>
                </a:cubicBezTo>
                <a:cubicBezTo>
                  <a:pt x="9224" y="5562"/>
                  <a:pt x="9246" y="5993"/>
                  <a:pt x="9377" y="6379"/>
                </a:cubicBezTo>
                <a:lnTo>
                  <a:pt x="9377" y="6379"/>
                </a:lnTo>
                <a:cubicBezTo>
                  <a:pt x="9355" y="6385"/>
                  <a:pt x="9333" y="6389"/>
                  <a:pt x="9311" y="6394"/>
                </a:cubicBezTo>
                <a:cubicBezTo>
                  <a:pt x="9153" y="6426"/>
                  <a:pt x="8991" y="6441"/>
                  <a:pt x="8829" y="6441"/>
                </a:cubicBezTo>
                <a:cubicBezTo>
                  <a:pt x="8488" y="6441"/>
                  <a:pt x="8146" y="6372"/>
                  <a:pt x="7836" y="6235"/>
                </a:cubicBezTo>
                <a:cubicBezTo>
                  <a:pt x="7207" y="5947"/>
                  <a:pt x="6768" y="5368"/>
                  <a:pt x="6598" y="4715"/>
                </a:cubicBezTo>
                <a:lnTo>
                  <a:pt x="6598" y="4715"/>
                </a:lnTo>
                <a:cubicBezTo>
                  <a:pt x="6947" y="4572"/>
                  <a:pt x="7268" y="4360"/>
                  <a:pt x="7532" y="4086"/>
                </a:cubicBezTo>
                <a:cubicBezTo>
                  <a:pt x="7728" y="3886"/>
                  <a:pt x="7876" y="3654"/>
                  <a:pt x="7952" y="3383"/>
                </a:cubicBezTo>
                <a:cubicBezTo>
                  <a:pt x="8021" y="3143"/>
                  <a:pt x="8021" y="2853"/>
                  <a:pt x="7862" y="2651"/>
                </a:cubicBezTo>
                <a:cubicBezTo>
                  <a:pt x="7737" y="2488"/>
                  <a:pt x="7554" y="2404"/>
                  <a:pt x="7360" y="2404"/>
                </a:cubicBezTo>
                <a:cubicBezTo>
                  <a:pt x="7295" y="2404"/>
                  <a:pt x="7228" y="2414"/>
                  <a:pt x="7162" y="2433"/>
                </a:cubicBezTo>
                <a:cubicBezTo>
                  <a:pt x="6898" y="2509"/>
                  <a:pt x="6680" y="2719"/>
                  <a:pt x="6532" y="2944"/>
                </a:cubicBezTo>
                <a:cubicBezTo>
                  <a:pt x="6376" y="3176"/>
                  <a:pt x="6296" y="3455"/>
                  <a:pt x="6256" y="3727"/>
                </a:cubicBezTo>
                <a:cubicBezTo>
                  <a:pt x="6215" y="3990"/>
                  <a:pt x="6216" y="4254"/>
                  <a:pt x="6257" y="4513"/>
                </a:cubicBezTo>
                <a:lnTo>
                  <a:pt x="6257" y="4513"/>
                </a:lnTo>
                <a:cubicBezTo>
                  <a:pt x="5996" y="4593"/>
                  <a:pt x="5723" y="4635"/>
                  <a:pt x="5450" y="4635"/>
                </a:cubicBezTo>
                <a:cubicBezTo>
                  <a:pt x="5323" y="4635"/>
                  <a:pt x="5197" y="4626"/>
                  <a:pt x="5071" y="4607"/>
                </a:cubicBezTo>
                <a:cubicBezTo>
                  <a:pt x="4578" y="4535"/>
                  <a:pt x="4122" y="4321"/>
                  <a:pt x="3763" y="3970"/>
                </a:cubicBezTo>
                <a:cubicBezTo>
                  <a:pt x="3415" y="3622"/>
                  <a:pt x="3183" y="3158"/>
                  <a:pt x="3089" y="2672"/>
                </a:cubicBezTo>
                <a:cubicBezTo>
                  <a:pt x="3070" y="2584"/>
                  <a:pt x="3056" y="2495"/>
                  <a:pt x="3047" y="2405"/>
                </a:cubicBezTo>
                <a:lnTo>
                  <a:pt x="3047" y="2405"/>
                </a:lnTo>
                <a:cubicBezTo>
                  <a:pt x="3436" y="2329"/>
                  <a:pt x="3810" y="2166"/>
                  <a:pt x="4122" y="1929"/>
                </a:cubicBezTo>
                <a:cubicBezTo>
                  <a:pt x="4347" y="1759"/>
                  <a:pt x="4557" y="1549"/>
                  <a:pt x="4691" y="1299"/>
                </a:cubicBezTo>
                <a:cubicBezTo>
                  <a:pt x="4818" y="1063"/>
                  <a:pt x="4890" y="773"/>
                  <a:pt x="4810" y="512"/>
                </a:cubicBezTo>
                <a:cubicBezTo>
                  <a:pt x="4727" y="241"/>
                  <a:pt x="4473" y="59"/>
                  <a:pt x="4198" y="45"/>
                </a:cubicBezTo>
                <a:cubicBezTo>
                  <a:pt x="4188" y="45"/>
                  <a:pt x="4179" y="44"/>
                  <a:pt x="4169" y="44"/>
                </a:cubicBezTo>
                <a:cubicBezTo>
                  <a:pt x="3890" y="44"/>
                  <a:pt x="3626" y="196"/>
                  <a:pt x="3422" y="371"/>
                </a:cubicBezTo>
                <a:cubicBezTo>
                  <a:pt x="3002" y="744"/>
                  <a:pt x="2796" y="1357"/>
                  <a:pt x="2752" y="1904"/>
                </a:cubicBezTo>
                <a:cubicBezTo>
                  <a:pt x="2746" y="1980"/>
                  <a:pt x="2744" y="2056"/>
                  <a:pt x="2744" y="2133"/>
                </a:cubicBezTo>
                <a:lnTo>
                  <a:pt x="2744" y="2133"/>
                </a:lnTo>
                <a:cubicBezTo>
                  <a:pt x="2674" y="2139"/>
                  <a:pt x="2605" y="2142"/>
                  <a:pt x="2535" y="2142"/>
                </a:cubicBezTo>
                <a:cubicBezTo>
                  <a:pt x="2218" y="2142"/>
                  <a:pt x="1901" y="2075"/>
                  <a:pt x="1611" y="1937"/>
                </a:cubicBezTo>
                <a:cubicBezTo>
                  <a:pt x="1136" y="1708"/>
                  <a:pt x="744" y="1313"/>
                  <a:pt x="520" y="842"/>
                </a:cubicBezTo>
                <a:cubicBezTo>
                  <a:pt x="407" y="618"/>
                  <a:pt x="339" y="367"/>
                  <a:pt x="306" y="117"/>
                </a:cubicBezTo>
                <a:cubicBezTo>
                  <a:pt x="298" y="39"/>
                  <a:pt x="230" y="0"/>
                  <a:pt x="16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23"/>
          <p:cNvGrpSpPr/>
          <p:nvPr/>
        </p:nvGrpSpPr>
        <p:grpSpPr>
          <a:xfrm>
            <a:off x="4107242" y="164179"/>
            <a:ext cx="1277535" cy="812947"/>
            <a:chOff x="4436267" y="1262004"/>
            <a:chExt cx="1277535" cy="812947"/>
          </a:xfrm>
        </p:grpSpPr>
        <p:sp>
          <p:nvSpPr>
            <p:cNvPr id="226" name="Google Shape;226;p23"/>
            <p:cNvSpPr/>
            <p:nvPr/>
          </p:nvSpPr>
          <p:spPr>
            <a:xfrm>
              <a:off x="4904553" y="1554400"/>
              <a:ext cx="165898" cy="158496"/>
            </a:xfrm>
            <a:custGeom>
              <a:avLst/>
              <a:gdLst/>
              <a:ahLst/>
              <a:cxnLst/>
              <a:rect l="l" t="t" r="r" b="b"/>
              <a:pathLst>
                <a:path w="381" h="364" extrusionOk="0">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a:off x="5366331" y="1653456"/>
              <a:ext cx="219455" cy="171123"/>
            </a:xfrm>
            <a:custGeom>
              <a:avLst/>
              <a:gdLst/>
              <a:ahLst/>
              <a:cxnLst/>
              <a:rect l="l" t="t" r="r" b="b"/>
              <a:pathLst>
                <a:path w="504" h="393" extrusionOk="0">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a:off x="4436267" y="1413751"/>
              <a:ext cx="172429" cy="140643"/>
            </a:xfrm>
            <a:custGeom>
              <a:avLst/>
              <a:gdLst/>
              <a:ahLst/>
              <a:cxnLst/>
              <a:rect l="l" t="t" r="r" b="b"/>
              <a:pathLst>
                <a:path w="396" h="323" extrusionOk="0">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a:off x="4608688" y="1938662"/>
              <a:ext cx="133241" cy="136289"/>
            </a:xfrm>
            <a:custGeom>
              <a:avLst/>
              <a:gdLst/>
              <a:ahLst/>
              <a:cxnLst/>
              <a:rect l="l" t="t" r="r" b="b"/>
              <a:pathLst>
                <a:path w="306" h="313" extrusionOk="0">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a:off x="5561838" y="1262004"/>
              <a:ext cx="151964" cy="132805"/>
            </a:xfrm>
            <a:custGeom>
              <a:avLst/>
              <a:gdLst/>
              <a:ahLst/>
              <a:cxnLst/>
              <a:rect l="l" t="t" r="r" b="b"/>
              <a:pathLst>
                <a:path w="349" h="305" extrusionOk="0">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5">
  <p:cSld name="CUSTOM_13_1">
    <p:bg>
      <p:bgPr>
        <a:solidFill>
          <a:schemeClr val="lt1"/>
        </a:solidFill>
        <a:effectLst/>
      </p:bgPr>
    </p:bg>
    <p:spTree>
      <p:nvGrpSpPr>
        <p:cNvPr id="1" name="Shape 231"/>
        <p:cNvGrpSpPr/>
        <p:nvPr/>
      </p:nvGrpSpPr>
      <p:grpSpPr>
        <a:xfrm>
          <a:off x="0" y="0"/>
          <a:ext cx="0" cy="0"/>
          <a:chOff x="0" y="0"/>
          <a:chExt cx="0" cy="0"/>
        </a:xfrm>
      </p:grpSpPr>
      <p:sp>
        <p:nvSpPr>
          <p:cNvPr id="232" name="Google Shape;232;p24"/>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233" name="Google Shape;233;p24"/>
          <p:cNvSpPr/>
          <p:nvPr/>
        </p:nvSpPr>
        <p:spPr>
          <a:xfrm>
            <a:off x="-1590199" y="2513800"/>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4"/>
          <p:cNvSpPr/>
          <p:nvPr/>
        </p:nvSpPr>
        <p:spPr>
          <a:xfrm>
            <a:off x="6678875" y="-1667424"/>
            <a:ext cx="3300996" cy="3013378"/>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4"/>
          <p:cNvSpPr/>
          <p:nvPr/>
        </p:nvSpPr>
        <p:spPr>
          <a:xfrm>
            <a:off x="-560476" y="4508501"/>
            <a:ext cx="2770519" cy="1039055"/>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6">
  <p:cSld name="CUSTOM_13_1_1">
    <p:bg>
      <p:bgPr>
        <a:solidFill>
          <a:schemeClr val="lt1"/>
        </a:solidFill>
        <a:effectLst/>
      </p:bgPr>
    </p:bg>
    <p:spTree>
      <p:nvGrpSpPr>
        <p:cNvPr id="1" name="Shape 236"/>
        <p:cNvGrpSpPr/>
        <p:nvPr/>
      </p:nvGrpSpPr>
      <p:grpSpPr>
        <a:xfrm>
          <a:off x="0" y="0"/>
          <a:ext cx="0" cy="0"/>
          <a:chOff x="0" y="0"/>
          <a:chExt cx="0" cy="0"/>
        </a:xfrm>
      </p:grpSpPr>
      <p:sp>
        <p:nvSpPr>
          <p:cNvPr id="237" name="Google Shape;237;p25"/>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238" name="Google Shape;238;p25"/>
          <p:cNvSpPr/>
          <p:nvPr/>
        </p:nvSpPr>
        <p:spPr>
          <a:xfrm>
            <a:off x="5619276" y="-1318787"/>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5"/>
          <p:cNvSpPr/>
          <p:nvPr/>
        </p:nvSpPr>
        <p:spPr>
          <a:xfrm>
            <a:off x="-1535724" y="2340300"/>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5"/>
          <p:cNvSpPr/>
          <p:nvPr/>
        </p:nvSpPr>
        <p:spPr>
          <a:xfrm>
            <a:off x="8096650" y="74313"/>
            <a:ext cx="718524" cy="725825"/>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25"/>
          <p:cNvGrpSpPr/>
          <p:nvPr/>
        </p:nvGrpSpPr>
        <p:grpSpPr>
          <a:xfrm>
            <a:off x="2275767" y="4397429"/>
            <a:ext cx="1277535" cy="812947"/>
            <a:chOff x="4436267" y="1262004"/>
            <a:chExt cx="1277535" cy="812947"/>
          </a:xfrm>
        </p:grpSpPr>
        <p:sp>
          <p:nvSpPr>
            <p:cNvPr id="242" name="Google Shape;242;p25"/>
            <p:cNvSpPr/>
            <p:nvPr/>
          </p:nvSpPr>
          <p:spPr>
            <a:xfrm>
              <a:off x="4904553" y="1554400"/>
              <a:ext cx="165898" cy="158496"/>
            </a:xfrm>
            <a:custGeom>
              <a:avLst/>
              <a:gdLst/>
              <a:ahLst/>
              <a:cxnLst/>
              <a:rect l="l" t="t" r="r" b="b"/>
              <a:pathLst>
                <a:path w="381" h="364" extrusionOk="0">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5"/>
            <p:cNvSpPr/>
            <p:nvPr/>
          </p:nvSpPr>
          <p:spPr>
            <a:xfrm>
              <a:off x="5366331" y="1653456"/>
              <a:ext cx="219455" cy="171123"/>
            </a:xfrm>
            <a:custGeom>
              <a:avLst/>
              <a:gdLst/>
              <a:ahLst/>
              <a:cxnLst/>
              <a:rect l="l" t="t" r="r" b="b"/>
              <a:pathLst>
                <a:path w="504" h="393" extrusionOk="0">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5"/>
            <p:cNvSpPr/>
            <p:nvPr/>
          </p:nvSpPr>
          <p:spPr>
            <a:xfrm>
              <a:off x="4436267" y="1413751"/>
              <a:ext cx="172429" cy="140643"/>
            </a:xfrm>
            <a:custGeom>
              <a:avLst/>
              <a:gdLst/>
              <a:ahLst/>
              <a:cxnLst/>
              <a:rect l="l" t="t" r="r" b="b"/>
              <a:pathLst>
                <a:path w="396" h="323" extrusionOk="0">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5"/>
            <p:cNvSpPr/>
            <p:nvPr/>
          </p:nvSpPr>
          <p:spPr>
            <a:xfrm>
              <a:off x="4608688" y="1938662"/>
              <a:ext cx="133241" cy="136289"/>
            </a:xfrm>
            <a:custGeom>
              <a:avLst/>
              <a:gdLst/>
              <a:ahLst/>
              <a:cxnLst/>
              <a:rect l="l" t="t" r="r" b="b"/>
              <a:pathLst>
                <a:path w="306" h="313" extrusionOk="0">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5"/>
            <p:cNvSpPr/>
            <p:nvPr/>
          </p:nvSpPr>
          <p:spPr>
            <a:xfrm>
              <a:off x="5561838" y="1262004"/>
              <a:ext cx="151964" cy="132805"/>
            </a:xfrm>
            <a:custGeom>
              <a:avLst/>
              <a:gdLst/>
              <a:ahLst/>
              <a:cxnLst/>
              <a:rect l="l" t="t" r="r" b="b"/>
              <a:pathLst>
                <a:path w="349" h="305" extrusionOk="0">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25"/>
          <p:cNvSpPr/>
          <p:nvPr/>
        </p:nvSpPr>
        <p:spPr>
          <a:xfrm rot="-9900026">
            <a:off x="4152436" y="-312617"/>
            <a:ext cx="2770558" cy="1039070"/>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7">
  <p:cSld name="CUSTOM_13_1_1_1">
    <p:bg>
      <p:bgPr>
        <a:solidFill>
          <a:schemeClr val="lt1"/>
        </a:solidFill>
        <a:effectLst/>
      </p:bgPr>
    </p:bg>
    <p:spTree>
      <p:nvGrpSpPr>
        <p:cNvPr id="1" name="Shape 248"/>
        <p:cNvGrpSpPr/>
        <p:nvPr/>
      </p:nvGrpSpPr>
      <p:grpSpPr>
        <a:xfrm>
          <a:off x="0" y="0"/>
          <a:ext cx="0" cy="0"/>
          <a:chOff x="0" y="0"/>
          <a:chExt cx="0" cy="0"/>
        </a:xfrm>
      </p:grpSpPr>
      <p:sp>
        <p:nvSpPr>
          <p:cNvPr id="249" name="Google Shape;249;p26"/>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250" name="Google Shape;250;p26"/>
          <p:cNvSpPr/>
          <p:nvPr/>
        </p:nvSpPr>
        <p:spPr>
          <a:xfrm>
            <a:off x="6299226" y="1883563"/>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6"/>
          <p:cNvSpPr/>
          <p:nvPr/>
        </p:nvSpPr>
        <p:spPr>
          <a:xfrm>
            <a:off x="-1557649" y="3941475"/>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26"/>
          <p:cNvGrpSpPr/>
          <p:nvPr/>
        </p:nvGrpSpPr>
        <p:grpSpPr>
          <a:xfrm>
            <a:off x="-807624" y="1372092"/>
            <a:ext cx="2153867" cy="2153867"/>
            <a:chOff x="-476871" y="1078939"/>
            <a:chExt cx="2129168" cy="2129168"/>
          </a:xfrm>
        </p:grpSpPr>
        <p:sp>
          <p:nvSpPr>
            <p:cNvPr id="253" name="Google Shape;253;p26"/>
            <p:cNvSpPr/>
            <p:nvPr/>
          </p:nvSpPr>
          <p:spPr>
            <a:xfrm rot="8100000">
              <a:off x="65163" y="1390526"/>
              <a:ext cx="723151" cy="1436589"/>
            </a:xfrm>
            <a:custGeom>
              <a:avLst/>
              <a:gdLst/>
              <a:ahLst/>
              <a:cxnLst/>
              <a:rect l="l" t="t" r="r" b="b"/>
              <a:pathLst>
                <a:path w="2527" h="5020" fill="none" extrusionOk="0">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6"/>
            <p:cNvSpPr/>
            <p:nvPr/>
          </p:nvSpPr>
          <p:spPr>
            <a:xfrm rot="8100000">
              <a:off x="7317" y="1313138"/>
              <a:ext cx="1072564" cy="1627181"/>
            </a:xfrm>
            <a:custGeom>
              <a:avLst/>
              <a:gdLst/>
              <a:ahLst/>
              <a:cxnLst/>
              <a:rect l="l" t="t" r="r" b="b"/>
              <a:pathLst>
                <a:path w="3748" h="5686" fill="none" extrusionOk="0">
                  <a:moveTo>
                    <a:pt x="1939" y="5686"/>
                  </a:moveTo>
                  <a:cubicBezTo>
                    <a:pt x="1939" y="5686"/>
                    <a:pt x="0" y="1015"/>
                    <a:pt x="997" y="507"/>
                  </a:cubicBezTo>
                  <a:cubicBezTo>
                    <a:pt x="1997" y="0"/>
                    <a:pt x="3747" y="5382"/>
                    <a:pt x="3747" y="5382"/>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6"/>
            <p:cNvSpPr/>
            <p:nvPr/>
          </p:nvSpPr>
          <p:spPr>
            <a:xfrm rot="8100000">
              <a:off x="-44579" y="1270266"/>
              <a:ext cx="1264584" cy="1746515"/>
            </a:xfrm>
            <a:custGeom>
              <a:avLst/>
              <a:gdLst/>
              <a:ahLst/>
              <a:cxnLst/>
              <a:rect l="l" t="t" r="r" b="b"/>
              <a:pathLst>
                <a:path w="4419" h="6103" fill="none" extrusionOk="0">
                  <a:moveTo>
                    <a:pt x="2153" y="6103"/>
                  </a:moveTo>
                  <a:cubicBezTo>
                    <a:pt x="2153" y="6103"/>
                    <a:pt x="1" y="1185"/>
                    <a:pt x="1327" y="591"/>
                  </a:cubicBezTo>
                  <a:cubicBezTo>
                    <a:pt x="2654" y="0"/>
                    <a:pt x="4418" y="5599"/>
                    <a:pt x="4418" y="5599"/>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6"/>
            <p:cNvSpPr/>
            <p:nvPr/>
          </p:nvSpPr>
          <p:spPr>
            <a:xfrm rot="8100000">
              <a:off x="140963" y="1411321"/>
              <a:ext cx="598667" cy="1313249"/>
            </a:xfrm>
            <a:custGeom>
              <a:avLst/>
              <a:gdLst/>
              <a:ahLst/>
              <a:cxnLst/>
              <a:rect l="l" t="t" r="r" b="b"/>
              <a:pathLst>
                <a:path w="2092" h="4589" fill="none" extrusionOk="0">
                  <a:moveTo>
                    <a:pt x="1414" y="4588"/>
                  </a:moveTo>
                  <a:cubicBezTo>
                    <a:pt x="1414" y="4588"/>
                    <a:pt x="1" y="290"/>
                    <a:pt x="240" y="146"/>
                  </a:cubicBezTo>
                  <a:cubicBezTo>
                    <a:pt x="479" y="1"/>
                    <a:pt x="2092" y="4451"/>
                    <a:pt x="2092" y="4451"/>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26"/>
          <p:cNvSpPr/>
          <p:nvPr/>
        </p:nvSpPr>
        <p:spPr>
          <a:xfrm>
            <a:off x="7530446" y="74325"/>
            <a:ext cx="1284730" cy="1297775"/>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6"/>
          <p:cNvSpPr/>
          <p:nvPr/>
        </p:nvSpPr>
        <p:spPr>
          <a:xfrm rot="373487">
            <a:off x="653979" y="4600205"/>
            <a:ext cx="2770546" cy="1039065"/>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8">
  <p:cSld name="CUSTOM_13_1_1_1_1">
    <p:bg>
      <p:bgPr>
        <a:solidFill>
          <a:schemeClr val="lt1"/>
        </a:solidFill>
        <a:effectLst/>
      </p:bgPr>
    </p:bg>
    <p:spTree>
      <p:nvGrpSpPr>
        <p:cNvPr id="1" name="Shape 259"/>
        <p:cNvGrpSpPr/>
        <p:nvPr/>
      </p:nvGrpSpPr>
      <p:grpSpPr>
        <a:xfrm>
          <a:off x="0" y="0"/>
          <a:ext cx="0" cy="0"/>
          <a:chOff x="0" y="0"/>
          <a:chExt cx="0" cy="0"/>
        </a:xfrm>
      </p:grpSpPr>
      <p:sp>
        <p:nvSpPr>
          <p:cNvPr id="260" name="Google Shape;260;p27"/>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261" name="Google Shape;261;p27"/>
          <p:cNvSpPr/>
          <p:nvPr/>
        </p:nvSpPr>
        <p:spPr>
          <a:xfrm>
            <a:off x="5136751" y="-3177562"/>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7"/>
          <p:cNvSpPr/>
          <p:nvPr/>
        </p:nvSpPr>
        <p:spPr>
          <a:xfrm>
            <a:off x="-1535724" y="2340300"/>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a:off x="7988725" y="4364830"/>
            <a:ext cx="999750" cy="1009927"/>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 name="Google Shape;264;p27"/>
          <p:cNvGrpSpPr/>
          <p:nvPr/>
        </p:nvGrpSpPr>
        <p:grpSpPr>
          <a:xfrm>
            <a:off x="-433083" y="2840104"/>
            <a:ext cx="1277535" cy="812947"/>
            <a:chOff x="4436267" y="1262004"/>
            <a:chExt cx="1277535" cy="812947"/>
          </a:xfrm>
        </p:grpSpPr>
        <p:sp>
          <p:nvSpPr>
            <p:cNvPr id="265" name="Google Shape;265;p27"/>
            <p:cNvSpPr/>
            <p:nvPr/>
          </p:nvSpPr>
          <p:spPr>
            <a:xfrm>
              <a:off x="4904553" y="1554400"/>
              <a:ext cx="165898" cy="158496"/>
            </a:xfrm>
            <a:custGeom>
              <a:avLst/>
              <a:gdLst/>
              <a:ahLst/>
              <a:cxnLst/>
              <a:rect l="l" t="t" r="r" b="b"/>
              <a:pathLst>
                <a:path w="381" h="364" extrusionOk="0">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7"/>
            <p:cNvSpPr/>
            <p:nvPr/>
          </p:nvSpPr>
          <p:spPr>
            <a:xfrm>
              <a:off x="5366331" y="1653456"/>
              <a:ext cx="219455" cy="171123"/>
            </a:xfrm>
            <a:custGeom>
              <a:avLst/>
              <a:gdLst/>
              <a:ahLst/>
              <a:cxnLst/>
              <a:rect l="l" t="t" r="r" b="b"/>
              <a:pathLst>
                <a:path w="504" h="393" extrusionOk="0">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7"/>
            <p:cNvSpPr/>
            <p:nvPr/>
          </p:nvSpPr>
          <p:spPr>
            <a:xfrm>
              <a:off x="4436267" y="1413751"/>
              <a:ext cx="172429" cy="140643"/>
            </a:xfrm>
            <a:custGeom>
              <a:avLst/>
              <a:gdLst/>
              <a:ahLst/>
              <a:cxnLst/>
              <a:rect l="l" t="t" r="r" b="b"/>
              <a:pathLst>
                <a:path w="396" h="323" extrusionOk="0">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7"/>
            <p:cNvSpPr/>
            <p:nvPr/>
          </p:nvSpPr>
          <p:spPr>
            <a:xfrm>
              <a:off x="4608688" y="1938662"/>
              <a:ext cx="133241" cy="136289"/>
            </a:xfrm>
            <a:custGeom>
              <a:avLst/>
              <a:gdLst/>
              <a:ahLst/>
              <a:cxnLst/>
              <a:rect l="l" t="t" r="r" b="b"/>
              <a:pathLst>
                <a:path w="306" h="313" extrusionOk="0">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7"/>
            <p:cNvSpPr/>
            <p:nvPr/>
          </p:nvSpPr>
          <p:spPr>
            <a:xfrm>
              <a:off x="5561838" y="1262004"/>
              <a:ext cx="151964" cy="132805"/>
            </a:xfrm>
            <a:custGeom>
              <a:avLst/>
              <a:gdLst/>
              <a:ahLst/>
              <a:cxnLst/>
              <a:rect l="l" t="t" r="r" b="b"/>
              <a:pathLst>
                <a:path w="349" h="305" extrusionOk="0">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27"/>
          <p:cNvSpPr/>
          <p:nvPr/>
        </p:nvSpPr>
        <p:spPr>
          <a:xfrm rot="10530825">
            <a:off x="4909163" y="-499436"/>
            <a:ext cx="2770540" cy="1039063"/>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9">
  <p:cSld name="CUSTOM_15">
    <p:bg>
      <p:bgPr>
        <a:solidFill>
          <a:schemeClr val="lt1"/>
        </a:solidFill>
        <a:effectLst/>
      </p:bgPr>
    </p:bg>
    <p:spTree>
      <p:nvGrpSpPr>
        <p:cNvPr id="1" name="Shape 271"/>
        <p:cNvGrpSpPr/>
        <p:nvPr/>
      </p:nvGrpSpPr>
      <p:grpSpPr>
        <a:xfrm>
          <a:off x="0" y="0"/>
          <a:ext cx="0" cy="0"/>
          <a:chOff x="0" y="0"/>
          <a:chExt cx="0" cy="0"/>
        </a:xfrm>
      </p:grpSpPr>
      <p:sp>
        <p:nvSpPr>
          <p:cNvPr id="272" name="Google Shape;272;p28"/>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273" name="Google Shape;273;p28"/>
          <p:cNvSpPr/>
          <p:nvPr/>
        </p:nvSpPr>
        <p:spPr>
          <a:xfrm>
            <a:off x="7282073" y="-1080728"/>
            <a:ext cx="3651148" cy="3333021"/>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3198149" y="853225"/>
            <a:ext cx="4699764" cy="4290270"/>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28"/>
          <p:cNvGrpSpPr/>
          <p:nvPr/>
        </p:nvGrpSpPr>
        <p:grpSpPr>
          <a:xfrm>
            <a:off x="-356308" y="4276779"/>
            <a:ext cx="1277535" cy="812947"/>
            <a:chOff x="4436267" y="1262004"/>
            <a:chExt cx="1277535" cy="812947"/>
          </a:xfrm>
        </p:grpSpPr>
        <p:sp>
          <p:nvSpPr>
            <p:cNvPr id="276" name="Google Shape;276;p28"/>
            <p:cNvSpPr/>
            <p:nvPr/>
          </p:nvSpPr>
          <p:spPr>
            <a:xfrm>
              <a:off x="4904553" y="1554400"/>
              <a:ext cx="165898" cy="158496"/>
            </a:xfrm>
            <a:custGeom>
              <a:avLst/>
              <a:gdLst/>
              <a:ahLst/>
              <a:cxnLst/>
              <a:rect l="l" t="t" r="r" b="b"/>
              <a:pathLst>
                <a:path w="381" h="364" extrusionOk="0">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5366331" y="1653456"/>
              <a:ext cx="219455" cy="171123"/>
            </a:xfrm>
            <a:custGeom>
              <a:avLst/>
              <a:gdLst/>
              <a:ahLst/>
              <a:cxnLst/>
              <a:rect l="l" t="t" r="r" b="b"/>
              <a:pathLst>
                <a:path w="504" h="393" extrusionOk="0">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p:nvPr/>
          </p:nvSpPr>
          <p:spPr>
            <a:xfrm>
              <a:off x="4436267" y="1413751"/>
              <a:ext cx="172429" cy="140643"/>
            </a:xfrm>
            <a:custGeom>
              <a:avLst/>
              <a:gdLst/>
              <a:ahLst/>
              <a:cxnLst/>
              <a:rect l="l" t="t" r="r" b="b"/>
              <a:pathLst>
                <a:path w="396" h="323" extrusionOk="0">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8"/>
            <p:cNvSpPr/>
            <p:nvPr/>
          </p:nvSpPr>
          <p:spPr>
            <a:xfrm>
              <a:off x="4608688" y="1938662"/>
              <a:ext cx="133241" cy="136289"/>
            </a:xfrm>
            <a:custGeom>
              <a:avLst/>
              <a:gdLst/>
              <a:ahLst/>
              <a:cxnLst/>
              <a:rect l="l" t="t" r="r" b="b"/>
              <a:pathLst>
                <a:path w="306" h="313" extrusionOk="0">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a:off x="5561838" y="1262004"/>
              <a:ext cx="151964" cy="132805"/>
            </a:xfrm>
            <a:custGeom>
              <a:avLst/>
              <a:gdLst/>
              <a:ahLst/>
              <a:cxnLst/>
              <a:rect l="l" t="t" r="r" b="b"/>
              <a:pathLst>
                <a:path w="349" h="305" extrusionOk="0">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8"/>
          <p:cNvSpPr/>
          <p:nvPr/>
        </p:nvSpPr>
        <p:spPr>
          <a:xfrm rot="-10633378">
            <a:off x="5743046" y="-313674"/>
            <a:ext cx="2636995" cy="988949"/>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CUSTOM_5">
    <p:bg>
      <p:bgPr>
        <a:solidFill>
          <a:schemeClr val="lt1"/>
        </a:solidFill>
        <a:effectLst/>
      </p:bgPr>
    </p:bg>
    <p:spTree>
      <p:nvGrpSpPr>
        <p:cNvPr id="1" name="Shape 282"/>
        <p:cNvGrpSpPr/>
        <p:nvPr/>
      </p:nvGrpSpPr>
      <p:grpSpPr>
        <a:xfrm>
          <a:off x="0" y="0"/>
          <a:ext cx="0" cy="0"/>
          <a:chOff x="0" y="0"/>
          <a:chExt cx="0" cy="0"/>
        </a:xfrm>
      </p:grpSpPr>
      <p:sp>
        <p:nvSpPr>
          <p:cNvPr id="283" name="Google Shape;283;p29"/>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284" name="Google Shape;284;p29"/>
          <p:cNvSpPr txBox="1">
            <a:spLocks noGrp="1"/>
          </p:cNvSpPr>
          <p:nvPr>
            <p:ph type="subTitle" idx="1"/>
          </p:nvPr>
        </p:nvSpPr>
        <p:spPr>
          <a:xfrm>
            <a:off x="657725" y="3514050"/>
            <a:ext cx="15447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85" name="Google Shape;285;p29"/>
          <p:cNvSpPr txBox="1">
            <a:spLocks noGrp="1"/>
          </p:cNvSpPr>
          <p:nvPr>
            <p:ph type="subTitle" idx="2"/>
          </p:nvPr>
        </p:nvSpPr>
        <p:spPr>
          <a:xfrm>
            <a:off x="657725" y="2956743"/>
            <a:ext cx="15447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286" name="Google Shape;286;p29"/>
          <p:cNvSpPr txBox="1">
            <a:spLocks noGrp="1"/>
          </p:cNvSpPr>
          <p:nvPr>
            <p:ph type="subTitle" idx="3"/>
          </p:nvPr>
        </p:nvSpPr>
        <p:spPr>
          <a:xfrm>
            <a:off x="2331691" y="3514050"/>
            <a:ext cx="15447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87" name="Google Shape;287;p29"/>
          <p:cNvSpPr txBox="1">
            <a:spLocks noGrp="1"/>
          </p:cNvSpPr>
          <p:nvPr>
            <p:ph type="subTitle" idx="4"/>
          </p:nvPr>
        </p:nvSpPr>
        <p:spPr>
          <a:xfrm>
            <a:off x="2331691" y="2956743"/>
            <a:ext cx="15447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288" name="Google Shape;288;p29"/>
          <p:cNvSpPr txBox="1">
            <a:spLocks noGrp="1"/>
          </p:cNvSpPr>
          <p:nvPr>
            <p:ph type="subTitle" idx="5"/>
          </p:nvPr>
        </p:nvSpPr>
        <p:spPr>
          <a:xfrm>
            <a:off x="4009576" y="3514050"/>
            <a:ext cx="15447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89" name="Google Shape;289;p29"/>
          <p:cNvSpPr txBox="1">
            <a:spLocks noGrp="1"/>
          </p:cNvSpPr>
          <p:nvPr>
            <p:ph type="subTitle" idx="6"/>
          </p:nvPr>
        </p:nvSpPr>
        <p:spPr>
          <a:xfrm>
            <a:off x="4009576" y="2956743"/>
            <a:ext cx="15447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290" name="Google Shape;290;p29"/>
          <p:cNvSpPr txBox="1">
            <a:spLocks noGrp="1"/>
          </p:cNvSpPr>
          <p:nvPr>
            <p:ph type="title" idx="7" hasCustomPrompt="1"/>
          </p:nvPr>
        </p:nvSpPr>
        <p:spPr>
          <a:xfrm>
            <a:off x="931458" y="1921782"/>
            <a:ext cx="997200" cy="70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Clr>
                <a:schemeClr val="dk1"/>
              </a:buClr>
              <a:buSzPts val="12000"/>
              <a:buNone/>
              <a:defRPr sz="12000">
                <a:solidFill>
                  <a:schemeClr val="dk1"/>
                </a:solidFill>
              </a:defRPr>
            </a:lvl2pPr>
            <a:lvl3pPr lvl="2" algn="ctr" rtl="0">
              <a:spcBef>
                <a:spcPts val="0"/>
              </a:spcBef>
              <a:spcAft>
                <a:spcPts val="0"/>
              </a:spcAft>
              <a:buClr>
                <a:schemeClr val="dk1"/>
              </a:buClr>
              <a:buSzPts val="12000"/>
              <a:buNone/>
              <a:defRPr sz="12000">
                <a:solidFill>
                  <a:schemeClr val="dk1"/>
                </a:solidFill>
              </a:defRPr>
            </a:lvl3pPr>
            <a:lvl4pPr lvl="3" algn="ctr" rtl="0">
              <a:spcBef>
                <a:spcPts val="0"/>
              </a:spcBef>
              <a:spcAft>
                <a:spcPts val="0"/>
              </a:spcAft>
              <a:buClr>
                <a:schemeClr val="dk1"/>
              </a:buClr>
              <a:buSzPts val="12000"/>
              <a:buNone/>
              <a:defRPr sz="12000">
                <a:solidFill>
                  <a:schemeClr val="dk1"/>
                </a:solidFill>
              </a:defRPr>
            </a:lvl4pPr>
            <a:lvl5pPr lvl="4" algn="ctr" rtl="0">
              <a:spcBef>
                <a:spcPts val="0"/>
              </a:spcBef>
              <a:spcAft>
                <a:spcPts val="0"/>
              </a:spcAft>
              <a:buClr>
                <a:schemeClr val="dk1"/>
              </a:buClr>
              <a:buSzPts val="12000"/>
              <a:buNone/>
              <a:defRPr sz="12000">
                <a:solidFill>
                  <a:schemeClr val="dk1"/>
                </a:solidFill>
              </a:defRPr>
            </a:lvl5pPr>
            <a:lvl6pPr lvl="5" algn="ctr" rtl="0">
              <a:spcBef>
                <a:spcPts val="0"/>
              </a:spcBef>
              <a:spcAft>
                <a:spcPts val="0"/>
              </a:spcAft>
              <a:buClr>
                <a:schemeClr val="dk1"/>
              </a:buClr>
              <a:buSzPts val="12000"/>
              <a:buNone/>
              <a:defRPr sz="12000">
                <a:solidFill>
                  <a:schemeClr val="dk1"/>
                </a:solidFill>
              </a:defRPr>
            </a:lvl6pPr>
            <a:lvl7pPr lvl="6" algn="ctr" rtl="0">
              <a:spcBef>
                <a:spcPts val="0"/>
              </a:spcBef>
              <a:spcAft>
                <a:spcPts val="0"/>
              </a:spcAft>
              <a:buClr>
                <a:schemeClr val="dk1"/>
              </a:buClr>
              <a:buSzPts val="12000"/>
              <a:buNone/>
              <a:defRPr sz="12000">
                <a:solidFill>
                  <a:schemeClr val="dk1"/>
                </a:solidFill>
              </a:defRPr>
            </a:lvl7pPr>
            <a:lvl8pPr lvl="7" algn="ctr" rtl="0">
              <a:spcBef>
                <a:spcPts val="0"/>
              </a:spcBef>
              <a:spcAft>
                <a:spcPts val="0"/>
              </a:spcAft>
              <a:buClr>
                <a:schemeClr val="dk1"/>
              </a:buClr>
              <a:buSzPts val="12000"/>
              <a:buNone/>
              <a:defRPr sz="12000">
                <a:solidFill>
                  <a:schemeClr val="dk1"/>
                </a:solidFill>
              </a:defRPr>
            </a:lvl8pPr>
            <a:lvl9pPr lvl="8" algn="ctr" rtl="0">
              <a:spcBef>
                <a:spcPts val="0"/>
              </a:spcBef>
              <a:spcAft>
                <a:spcPts val="0"/>
              </a:spcAft>
              <a:buClr>
                <a:schemeClr val="dk1"/>
              </a:buClr>
              <a:buSzPts val="12000"/>
              <a:buNone/>
              <a:defRPr sz="12000">
                <a:solidFill>
                  <a:schemeClr val="dk1"/>
                </a:solidFill>
              </a:defRPr>
            </a:lvl9pPr>
          </a:lstStyle>
          <a:p>
            <a:r>
              <a:t>xx%</a:t>
            </a:r>
          </a:p>
        </p:txBody>
      </p:sp>
      <p:sp>
        <p:nvSpPr>
          <p:cNvPr id="291" name="Google Shape;291;p29"/>
          <p:cNvSpPr txBox="1">
            <a:spLocks noGrp="1"/>
          </p:cNvSpPr>
          <p:nvPr>
            <p:ph type="title" idx="8" hasCustomPrompt="1"/>
          </p:nvPr>
        </p:nvSpPr>
        <p:spPr>
          <a:xfrm>
            <a:off x="2605424" y="1921782"/>
            <a:ext cx="997200" cy="70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Clr>
                <a:schemeClr val="dk1"/>
              </a:buClr>
              <a:buSzPts val="12000"/>
              <a:buNone/>
              <a:defRPr sz="12000">
                <a:solidFill>
                  <a:schemeClr val="dk1"/>
                </a:solidFill>
              </a:defRPr>
            </a:lvl2pPr>
            <a:lvl3pPr lvl="2" algn="ctr" rtl="0">
              <a:spcBef>
                <a:spcPts val="0"/>
              </a:spcBef>
              <a:spcAft>
                <a:spcPts val="0"/>
              </a:spcAft>
              <a:buClr>
                <a:schemeClr val="dk1"/>
              </a:buClr>
              <a:buSzPts val="12000"/>
              <a:buNone/>
              <a:defRPr sz="12000">
                <a:solidFill>
                  <a:schemeClr val="dk1"/>
                </a:solidFill>
              </a:defRPr>
            </a:lvl3pPr>
            <a:lvl4pPr lvl="3" algn="ctr" rtl="0">
              <a:spcBef>
                <a:spcPts val="0"/>
              </a:spcBef>
              <a:spcAft>
                <a:spcPts val="0"/>
              </a:spcAft>
              <a:buClr>
                <a:schemeClr val="dk1"/>
              </a:buClr>
              <a:buSzPts val="12000"/>
              <a:buNone/>
              <a:defRPr sz="12000">
                <a:solidFill>
                  <a:schemeClr val="dk1"/>
                </a:solidFill>
              </a:defRPr>
            </a:lvl4pPr>
            <a:lvl5pPr lvl="4" algn="ctr" rtl="0">
              <a:spcBef>
                <a:spcPts val="0"/>
              </a:spcBef>
              <a:spcAft>
                <a:spcPts val="0"/>
              </a:spcAft>
              <a:buClr>
                <a:schemeClr val="dk1"/>
              </a:buClr>
              <a:buSzPts val="12000"/>
              <a:buNone/>
              <a:defRPr sz="12000">
                <a:solidFill>
                  <a:schemeClr val="dk1"/>
                </a:solidFill>
              </a:defRPr>
            </a:lvl5pPr>
            <a:lvl6pPr lvl="5" algn="ctr" rtl="0">
              <a:spcBef>
                <a:spcPts val="0"/>
              </a:spcBef>
              <a:spcAft>
                <a:spcPts val="0"/>
              </a:spcAft>
              <a:buClr>
                <a:schemeClr val="dk1"/>
              </a:buClr>
              <a:buSzPts val="12000"/>
              <a:buNone/>
              <a:defRPr sz="12000">
                <a:solidFill>
                  <a:schemeClr val="dk1"/>
                </a:solidFill>
              </a:defRPr>
            </a:lvl6pPr>
            <a:lvl7pPr lvl="6" algn="ctr" rtl="0">
              <a:spcBef>
                <a:spcPts val="0"/>
              </a:spcBef>
              <a:spcAft>
                <a:spcPts val="0"/>
              </a:spcAft>
              <a:buClr>
                <a:schemeClr val="dk1"/>
              </a:buClr>
              <a:buSzPts val="12000"/>
              <a:buNone/>
              <a:defRPr sz="12000">
                <a:solidFill>
                  <a:schemeClr val="dk1"/>
                </a:solidFill>
              </a:defRPr>
            </a:lvl7pPr>
            <a:lvl8pPr lvl="7" algn="ctr" rtl="0">
              <a:spcBef>
                <a:spcPts val="0"/>
              </a:spcBef>
              <a:spcAft>
                <a:spcPts val="0"/>
              </a:spcAft>
              <a:buClr>
                <a:schemeClr val="dk1"/>
              </a:buClr>
              <a:buSzPts val="12000"/>
              <a:buNone/>
              <a:defRPr sz="12000">
                <a:solidFill>
                  <a:schemeClr val="dk1"/>
                </a:solidFill>
              </a:defRPr>
            </a:lvl8pPr>
            <a:lvl9pPr lvl="8" algn="ctr" rtl="0">
              <a:spcBef>
                <a:spcPts val="0"/>
              </a:spcBef>
              <a:spcAft>
                <a:spcPts val="0"/>
              </a:spcAft>
              <a:buClr>
                <a:schemeClr val="dk1"/>
              </a:buClr>
              <a:buSzPts val="12000"/>
              <a:buNone/>
              <a:defRPr sz="12000">
                <a:solidFill>
                  <a:schemeClr val="dk1"/>
                </a:solidFill>
              </a:defRPr>
            </a:lvl9pPr>
          </a:lstStyle>
          <a:p>
            <a:r>
              <a:t>xx%</a:t>
            </a:r>
          </a:p>
        </p:txBody>
      </p:sp>
      <p:sp>
        <p:nvSpPr>
          <p:cNvPr id="292" name="Google Shape;292;p29"/>
          <p:cNvSpPr txBox="1">
            <a:spLocks noGrp="1"/>
          </p:cNvSpPr>
          <p:nvPr>
            <p:ph type="title" idx="9" hasCustomPrompt="1"/>
          </p:nvPr>
        </p:nvSpPr>
        <p:spPr>
          <a:xfrm>
            <a:off x="4283309" y="1921782"/>
            <a:ext cx="997200" cy="70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Clr>
                <a:schemeClr val="dk1"/>
              </a:buClr>
              <a:buSzPts val="12000"/>
              <a:buNone/>
              <a:defRPr sz="12000">
                <a:solidFill>
                  <a:schemeClr val="dk1"/>
                </a:solidFill>
              </a:defRPr>
            </a:lvl2pPr>
            <a:lvl3pPr lvl="2" algn="ctr" rtl="0">
              <a:spcBef>
                <a:spcPts val="0"/>
              </a:spcBef>
              <a:spcAft>
                <a:spcPts val="0"/>
              </a:spcAft>
              <a:buClr>
                <a:schemeClr val="dk1"/>
              </a:buClr>
              <a:buSzPts val="12000"/>
              <a:buNone/>
              <a:defRPr sz="12000">
                <a:solidFill>
                  <a:schemeClr val="dk1"/>
                </a:solidFill>
              </a:defRPr>
            </a:lvl3pPr>
            <a:lvl4pPr lvl="3" algn="ctr" rtl="0">
              <a:spcBef>
                <a:spcPts val="0"/>
              </a:spcBef>
              <a:spcAft>
                <a:spcPts val="0"/>
              </a:spcAft>
              <a:buClr>
                <a:schemeClr val="dk1"/>
              </a:buClr>
              <a:buSzPts val="12000"/>
              <a:buNone/>
              <a:defRPr sz="12000">
                <a:solidFill>
                  <a:schemeClr val="dk1"/>
                </a:solidFill>
              </a:defRPr>
            </a:lvl4pPr>
            <a:lvl5pPr lvl="4" algn="ctr" rtl="0">
              <a:spcBef>
                <a:spcPts val="0"/>
              </a:spcBef>
              <a:spcAft>
                <a:spcPts val="0"/>
              </a:spcAft>
              <a:buClr>
                <a:schemeClr val="dk1"/>
              </a:buClr>
              <a:buSzPts val="12000"/>
              <a:buNone/>
              <a:defRPr sz="12000">
                <a:solidFill>
                  <a:schemeClr val="dk1"/>
                </a:solidFill>
              </a:defRPr>
            </a:lvl5pPr>
            <a:lvl6pPr lvl="5" algn="ctr" rtl="0">
              <a:spcBef>
                <a:spcPts val="0"/>
              </a:spcBef>
              <a:spcAft>
                <a:spcPts val="0"/>
              </a:spcAft>
              <a:buClr>
                <a:schemeClr val="dk1"/>
              </a:buClr>
              <a:buSzPts val="12000"/>
              <a:buNone/>
              <a:defRPr sz="12000">
                <a:solidFill>
                  <a:schemeClr val="dk1"/>
                </a:solidFill>
              </a:defRPr>
            </a:lvl6pPr>
            <a:lvl7pPr lvl="6" algn="ctr" rtl="0">
              <a:spcBef>
                <a:spcPts val="0"/>
              </a:spcBef>
              <a:spcAft>
                <a:spcPts val="0"/>
              </a:spcAft>
              <a:buClr>
                <a:schemeClr val="dk1"/>
              </a:buClr>
              <a:buSzPts val="12000"/>
              <a:buNone/>
              <a:defRPr sz="12000">
                <a:solidFill>
                  <a:schemeClr val="dk1"/>
                </a:solidFill>
              </a:defRPr>
            </a:lvl7pPr>
            <a:lvl8pPr lvl="7" algn="ctr" rtl="0">
              <a:spcBef>
                <a:spcPts val="0"/>
              </a:spcBef>
              <a:spcAft>
                <a:spcPts val="0"/>
              </a:spcAft>
              <a:buClr>
                <a:schemeClr val="dk1"/>
              </a:buClr>
              <a:buSzPts val="12000"/>
              <a:buNone/>
              <a:defRPr sz="12000">
                <a:solidFill>
                  <a:schemeClr val="dk1"/>
                </a:solidFill>
              </a:defRPr>
            </a:lvl8pPr>
            <a:lvl9pPr lvl="8" algn="ctr" rtl="0">
              <a:spcBef>
                <a:spcPts val="0"/>
              </a:spcBef>
              <a:spcAft>
                <a:spcPts val="0"/>
              </a:spcAft>
              <a:buClr>
                <a:schemeClr val="dk1"/>
              </a:buClr>
              <a:buSzPts val="12000"/>
              <a:buNone/>
              <a:defRPr sz="12000">
                <a:solidFill>
                  <a:schemeClr val="dk1"/>
                </a:solidFill>
              </a:defRPr>
            </a:lvl9pPr>
          </a:lstStyle>
          <a:p>
            <a:r>
              <a:t>xx%</a:t>
            </a:r>
          </a:p>
        </p:txBody>
      </p:sp>
      <p:sp>
        <p:nvSpPr>
          <p:cNvPr id="293" name="Google Shape;293;p29"/>
          <p:cNvSpPr/>
          <p:nvPr/>
        </p:nvSpPr>
        <p:spPr>
          <a:xfrm>
            <a:off x="3514902" y="-2041526"/>
            <a:ext cx="3814125" cy="3481906"/>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1015574" y="3893277"/>
            <a:ext cx="2525610" cy="2305606"/>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448474" y="4453676"/>
            <a:ext cx="2770519" cy="1039055"/>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CUSTOM_7">
    <p:bg>
      <p:bgPr>
        <a:solidFill>
          <a:schemeClr val="lt1"/>
        </a:solidFill>
        <a:effectLst/>
      </p:bgPr>
    </p:bg>
    <p:spTree>
      <p:nvGrpSpPr>
        <p:cNvPr id="1" name="Shape 296"/>
        <p:cNvGrpSpPr/>
        <p:nvPr/>
      </p:nvGrpSpPr>
      <p:grpSpPr>
        <a:xfrm>
          <a:off x="0" y="0"/>
          <a:ext cx="0" cy="0"/>
          <a:chOff x="0" y="0"/>
          <a:chExt cx="0" cy="0"/>
        </a:xfrm>
      </p:grpSpPr>
      <p:sp>
        <p:nvSpPr>
          <p:cNvPr id="297" name="Google Shape;297;p30"/>
          <p:cNvSpPr/>
          <p:nvPr/>
        </p:nvSpPr>
        <p:spPr>
          <a:xfrm>
            <a:off x="-1372900" y="1620625"/>
            <a:ext cx="4981000" cy="4547002"/>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0"/>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299" name="Google Shape;299;p30"/>
          <p:cNvSpPr txBox="1">
            <a:spLocks noGrp="1"/>
          </p:cNvSpPr>
          <p:nvPr>
            <p:ph type="subTitle" idx="1"/>
          </p:nvPr>
        </p:nvSpPr>
        <p:spPr>
          <a:xfrm>
            <a:off x="720000" y="3629250"/>
            <a:ext cx="2299800" cy="77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00" name="Google Shape;300;p30"/>
          <p:cNvSpPr txBox="1">
            <a:spLocks noGrp="1"/>
          </p:cNvSpPr>
          <p:nvPr>
            <p:ph type="subTitle" idx="2"/>
          </p:nvPr>
        </p:nvSpPr>
        <p:spPr>
          <a:xfrm>
            <a:off x="720000" y="3337075"/>
            <a:ext cx="22998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301" name="Google Shape;301;p30"/>
          <p:cNvSpPr txBox="1">
            <a:spLocks noGrp="1"/>
          </p:cNvSpPr>
          <p:nvPr>
            <p:ph type="subTitle" idx="3"/>
          </p:nvPr>
        </p:nvSpPr>
        <p:spPr>
          <a:xfrm>
            <a:off x="3422100" y="3629250"/>
            <a:ext cx="2299800" cy="77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02" name="Google Shape;302;p30"/>
          <p:cNvSpPr txBox="1">
            <a:spLocks noGrp="1"/>
          </p:cNvSpPr>
          <p:nvPr>
            <p:ph type="subTitle" idx="4"/>
          </p:nvPr>
        </p:nvSpPr>
        <p:spPr>
          <a:xfrm>
            <a:off x="3422100" y="3337075"/>
            <a:ext cx="22998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303" name="Google Shape;303;p30"/>
          <p:cNvSpPr txBox="1">
            <a:spLocks noGrp="1"/>
          </p:cNvSpPr>
          <p:nvPr>
            <p:ph type="subTitle" idx="5"/>
          </p:nvPr>
        </p:nvSpPr>
        <p:spPr>
          <a:xfrm>
            <a:off x="6124200" y="3629250"/>
            <a:ext cx="2299800" cy="77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04" name="Google Shape;304;p30"/>
          <p:cNvSpPr txBox="1">
            <a:spLocks noGrp="1"/>
          </p:cNvSpPr>
          <p:nvPr>
            <p:ph type="subTitle" idx="6"/>
          </p:nvPr>
        </p:nvSpPr>
        <p:spPr>
          <a:xfrm>
            <a:off x="6124200" y="3337075"/>
            <a:ext cx="22998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a:endParaRPr/>
          </a:p>
        </p:txBody>
      </p:sp>
      <p:sp>
        <p:nvSpPr>
          <p:cNvPr id="305" name="Google Shape;305;p30"/>
          <p:cNvSpPr/>
          <p:nvPr/>
        </p:nvSpPr>
        <p:spPr>
          <a:xfrm>
            <a:off x="5975948" y="-2220328"/>
            <a:ext cx="3651148" cy="3333021"/>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0"/>
          <p:cNvGrpSpPr/>
          <p:nvPr/>
        </p:nvGrpSpPr>
        <p:grpSpPr>
          <a:xfrm>
            <a:off x="7264062" y="-1151271"/>
            <a:ext cx="1879938" cy="3467572"/>
            <a:chOff x="3773575" y="-1697175"/>
            <a:chExt cx="2178880" cy="4018975"/>
          </a:xfrm>
        </p:grpSpPr>
        <p:sp>
          <p:nvSpPr>
            <p:cNvPr id="307" name="Google Shape;307;p30"/>
            <p:cNvSpPr/>
            <p:nvPr/>
          </p:nvSpPr>
          <p:spPr>
            <a:xfrm>
              <a:off x="3773575" y="2319087"/>
              <a:ext cx="28941" cy="2713"/>
            </a:xfrm>
            <a:custGeom>
              <a:avLst/>
              <a:gdLst/>
              <a:ahLst/>
              <a:cxnLst/>
              <a:rect l="l" t="t" r="r" b="b"/>
              <a:pathLst>
                <a:path w="160" h="15" fill="none" extrusionOk="0">
                  <a:moveTo>
                    <a:pt x="0" y="15"/>
                  </a:moveTo>
                  <a:cubicBezTo>
                    <a:pt x="0" y="15"/>
                    <a:pt x="55" y="7"/>
                    <a:pt x="160" y="0"/>
                  </a:cubicBezTo>
                </a:path>
              </a:pathLst>
            </a:custGeom>
            <a:solidFill>
              <a:schemeClr val="accent2"/>
            </a:solid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3858769" y="-1697175"/>
              <a:ext cx="2093686" cy="4009748"/>
            </a:xfrm>
            <a:custGeom>
              <a:avLst/>
              <a:gdLst/>
              <a:ahLst/>
              <a:cxnLst/>
              <a:rect l="l" t="t" r="r" b="b"/>
              <a:pathLst>
                <a:path w="11575" h="22168" fill="none" extrusionOk="0">
                  <a:moveTo>
                    <a:pt x="0" y="22168"/>
                  </a:moveTo>
                  <a:cubicBezTo>
                    <a:pt x="1058" y="22019"/>
                    <a:pt x="3628" y="21483"/>
                    <a:pt x="4700" y="19656"/>
                  </a:cubicBezTo>
                  <a:cubicBezTo>
                    <a:pt x="6074" y="17330"/>
                    <a:pt x="2939" y="13094"/>
                    <a:pt x="2272" y="13902"/>
                  </a:cubicBezTo>
                  <a:cubicBezTo>
                    <a:pt x="1685" y="14612"/>
                    <a:pt x="4345" y="15641"/>
                    <a:pt x="4682" y="15732"/>
                  </a:cubicBezTo>
                  <a:cubicBezTo>
                    <a:pt x="6686" y="16275"/>
                    <a:pt x="8611" y="15598"/>
                    <a:pt x="9865" y="13956"/>
                  </a:cubicBezTo>
                  <a:cubicBezTo>
                    <a:pt x="11575" y="11713"/>
                    <a:pt x="10220" y="9176"/>
                    <a:pt x="8821" y="7187"/>
                  </a:cubicBezTo>
                  <a:cubicBezTo>
                    <a:pt x="7444" y="5230"/>
                    <a:pt x="5770" y="3487"/>
                    <a:pt x="4045" y="1838"/>
                  </a:cubicBezTo>
                  <a:cubicBezTo>
                    <a:pt x="3396" y="1218"/>
                    <a:pt x="2736" y="606"/>
                    <a:pt x="2066" y="1"/>
                  </a:cubicBezTo>
                </a:path>
              </a:pathLst>
            </a:custGeom>
            <a:solidFill>
              <a:schemeClr val="accent2"/>
            </a:solid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0"/>
          <p:cNvSpPr/>
          <p:nvPr/>
        </p:nvSpPr>
        <p:spPr>
          <a:xfrm>
            <a:off x="7988725" y="4400255"/>
            <a:ext cx="999750" cy="1009927"/>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a:solidFill>
                  <a:schemeClr val="dk1"/>
                </a:solidFill>
              </a:defRPr>
            </a:lvl1pPr>
            <a:lvl2pPr lvl="1">
              <a:spcBef>
                <a:spcPts val="0"/>
              </a:spcBef>
              <a:spcAft>
                <a:spcPts val="0"/>
              </a:spcAft>
              <a:buClr>
                <a:schemeClr val="dk1"/>
              </a:buClr>
              <a:buSzPts val="3000"/>
              <a:buNone/>
              <a:defRPr>
                <a:solidFill>
                  <a:schemeClr val="dk1"/>
                </a:solidFill>
              </a:defRPr>
            </a:lvl2pPr>
            <a:lvl3pPr lvl="2">
              <a:spcBef>
                <a:spcPts val="0"/>
              </a:spcBef>
              <a:spcAft>
                <a:spcPts val="0"/>
              </a:spcAft>
              <a:buClr>
                <a:schemeClr val="dk1"/>
              </a:buClr>
              <a:buSzPts val="3000"/>
              <a:buNone/>
              <a:defRPr>
                <a:solidFill>
                  <a:schemeClr val="dk1"/>
                </a:solidFill>
              </a:defRPr>
            </a:lvl3pPr>
            <a:lvl4pPr lvl="3">
              <a:spcBef>
                <a:spcPts val="0"/>
              </a:spcBef>
              <a:spcAft>
                <a:spcPts val="0"/>
              </a:spcAft>
              <a:buClr>
                <a:schemeClr val="dk1"/>
              </a:buClr>
              <a:buSzPts val="3000"/>
              <a:buNone/>
              <a:defRPr>
                <a:solidFill>
                  <a:schemeClr val="dk1"/>
                </a:solidFill>
              </a:defRPr>
            </a:lvl4pPr>
            <a:lvl5pPr lvl="4">
              <a:spcBef>
                <a:spcPts val="0"/>
              </a:spcBef>
              <a:spcAft>
                <a:spcPts val="0"/>
              </a:spcAft>
              <a:buClr>
                <a:schemeClr val="dk1"/>
              </a:buClr>
              <a:buSzPts val="3000"/>
              <a:buNone/>
              <a:defRPr>
                <a:solidFill>
                  <a:schemeClr val="dk1"/>
                </a:solidFill>
              </a:defRPr>
            </a:lvl5pPr>
            <a:lvl6pPr lvl="5">
              <a:spcBef>
                <a:spcPts val="0"/>
              </a:spcBef>
              <a:spcAft>
                <a:spcPts val="0"/>
              </a:spcAft>
              <a:buClr>
                <a:schemeClr val="dk1"/>
              </a:buClr>
              <a:buSzPts val="3000"/>
              <a:buNone/>
              <a:defRPr>
                <a:solidFill>
                  <a:schemeClr val="dk1"/>
                </a:solidFill>
              </a:defRPr>
            </a:lvl6pPr>
            <a:lvl7pPr lvl="6">
              <a:spcBef>
                <a:spcPts val="0"/>
              </a:spcBef>
              <a:spcAft>
                <a:spcPts val="0"/>
              </a:spcAft>
              <a:buClr>
                <a:schemeClr val="dk1"/>
              </a:buClr>
              <a:buSzPts val="3000"/>
              <a:buNone/>
              <a:defRPr>
                <a:solidFill>
                  <a:schemeClr val="dk1"/>
                </a:solidFill>
              </a:defRPr>
            </a:lvl7pPr>
            <a:lvl8pPr lvl="7">
              <a:spcBef>
                <a:spcPts val="0"/>
              </a:spcBef>
              <a:spcAft>
                <a:spcPts val="0"/>
              </a:spcAft>
              <a:buClr>
                <a:schemeClr val="dk1"/>
              </a:buClr>
              <a:buSzPts val="3000"/>
              <a:buNone/>
              <a:defRPr>
                <a:solidFill>
                  <a:schemeClr val="dk1"/>
                </a:solidFill>
              </a:defRPr>
            </a:lvl8pPr>
            <a:lvl9pPr lvl="8">
              <a:spcBef>
                <a:spcPts val="0"/>
              </a:spcBef>
              <a:spcAft>
                <a:spcPts val="0"/>
              </a:spcAft>
              <a:buClr>
                <a:schemeClr val="dk1"/>
              </a:buClr>
              <a:buSzPts val="3000"/>
              <a:buNone/>
              <a:defRPr>
                <a:solidFill>
                  <a:schemeClr val="dk1"/>
                </a:solidFill>
              </a:defRPr>
            </a:lvl9pPr>
          </a:lstStyle>
          <a:p>
            <a:endParaRPr/>
          </a:p>
        </p:txBody>
      </p:sp>
      <p:sp>
        <p:nvSpPr>
          <p:cNvPr id="32" name="Google Shape;32;p4"/>
          <p:cNvSpPr txBox="1">
            <a:spLocks noGrp="1"/>
          </p:cNvSpPr>
          <p:nvPr>
            <p:ph type="body" idx="1"/>
          </p:nvPr>
        </p:nvSpPr>
        <p:spPr>
          <a:xfrm>
            <a:off x="720000" y="1236870"/>
            <a:ext cx="7680600" cy="31686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Rubik"/>
              <a:buChar char="●"/>
              <a:defRPr sz="1400">
                <a:solidFill>
                  <a:schemeClr val="dk1"/>
                </a:solidFill>
              </a:defRPr>
            </a:lvl1pPr>
            <a:lvl2pPr marL="914400" lvl="1" indent="-317500">
              <a:lnSpc>
                <a:spcPct val="100000"/>
              </a:lnSpc>
              <a:spcBef>
                <a:spcPts val="0"/>
              </a:spcBef>
              <a:spcAft>
                <a:spcPts val="0"/>
              </a:spcAft>
              <a:buClr>
                <a:schemeClr val="dk1"/>
              </a:buClr>
              <a:buSzPts val="1400"/>
              <a:buFont typeface="Rubik"/>
              <a:buChar char="○"/>
              <a:defRPr sz="1400">
                <a:solidFill>
                  <a:schemeClr val="dk1"/>
                </a:solidFill>
              </a:defRPr>
            </a:lvl2pPr>
            <a:lvl3pPr marL="1371600" lvl="2" indent="-317500">
              <a:lnSpc>
                <a:spcPct val="100000"/>
              </a:lnSpc>
              <a:spcBef>
                <a:spcPts val="0"/>
              </a:spcBef>
              <a:spcAft>
                <a:spcPts val="0"/>
              </a:spcAft>
              <a:buClr>
                <a:schemeClr val="dk1"/>
              </a:buClr>
              <a:buSzPts val="1400"/>
              <a:buFont typeface="Rubik"/>
              <a:buChar char="■"/>
              <a:defRPr sz="1400">
                <a:solidFill>
                  <a:schemeClr val="dk1"/>
                </a:solidFill>
              </a:defRPr>
            </a:lvl3pPr>
            <a:lvl4pPr marL="1828800" lvl="3" indent="-317500">
              <a:lnSpc>
                <a:spcPct val="100000"/>
              </a:lnSpc>
              <a:spcBef>
                <a:spcPts val="0"/>
              </a:spcBef>
              <a:spcAft>
                <a:spcPts val="0"/>
              </a:spcAft>
              <a:buClr>
                <a:schemeClr val="dk1"/>
              </a:buClr>
              <a:buSzPts val="1400"/>
              <a:buFont typeface="Rubik"/>
              <a:buChar char="●"/>
              <a:defRPr sz="1400">
                <a:solidFill>
                  <a:schemeClr val="dk1"/>
                </a:solidFill>
              </a:defRPr>
            </a:lvl4pPr>
            <a:lvl5pPr marL="2286000" lvl="4" indent="-317500">
              <a:lnSpc>
                <a:spcPct val="100000"/>
              </a:lnSpc>
              <a:spcBef>
                <a:spcPts val="0"/>
              </a:spcBef>
              <a:spcAft>
                <a:spcPts val="0"/>
              </a:spcAft>
              <a:buClr>
                <a:schemeClr val="dk1"/>
              </a:buClr>
              <a:buSzPts val="1400"/>
              <a:buFont typeface="Rubik"/>
              <a:buChar char="○"/>
              <a:defRPr sz="1400">
                <a:solidFill>
                  <a:schemeClr val="dk1"/>
                </a:solidFill>
              </a:defRPr>
            </a:lvl5pPr>
            <a:lvl6pPr marL="2743200" lvl="5" indent="-317500">
              <a:lnSpc>
                <a:spcPct val="100000"/>
              </a:lnSpc>
              <a:spcBef>
                <a:spcPts val="0"/>
              </a:spcBef>
              <a:spcAft>
                <a:spcPts val="0"/>
              </a:spcAft>
              <a:buClr>
                <a:schemeClr val="dk1"/>
              </a:buClr>
              <a:buSzPts val="1400"/>
              <a:buFont typeface="Rubik"/>
              <a:buChar char="■"/>
              <a:defRPr sz="1400">
                <a:solidFill>
                  <a:schemeClr val="dk1"/>
                </a:solidFill>
              </a:defRPr>
            </a:lvl6pPr>
            <a:lvl7pPr marL="3200400" lvl="6" indent="-317500">
              <a:lnSpc>
                <a:spcPct val="100000"/>
              </a:lnSpc>
              <a:spcBef>
                <a:spcPts val="0"/>
              </a:spcBef>
              <a:spcAft>
                <a:spcPts val="0"/>
              </a:spcAft>
              <a:buClr>
                <a:schemeClr val="dk1"/>
              </a:buClr>
              <a:buSzPts val="1400"/>
              <a:buFont typeface="Rubik"/>
              <a:buChar char="●"/>
              <a:defRPr sz="1400">
                <a:solidFill>
                  <a:schemeClr val="dk1"/>
                </a:solidFill>
              </a:defRPr>
            </a:lvl7pPr>
            <a:lvl8pPr marL="3657600" lvl="7" indent="-317500">
              <a:lnSpc>
                <a:spcPct val="100000"/>
              </a:lnSpc>
              <a:spcBef>
                <a:spcPts val="0"/>
              </a:spcBef>
              <a:spcAft>
                <a:spcPts val="0"/>
              </a:spcAft>
              <a:buClr>
                <a:schemeClr val="dk1"/>
              </a:buClr>
              <a:buSzPts val="1400"/>
              <a:buFont typeface="Rubik"/>
              <a:buChar char="○"/>
              <a:defRPr sz="1400">
                <a:solidFill>
                  <a:schemeClr val="dk1"/>
                </a:solidFill>
              </a:defRPr>
            </a:lvl8pPr>
            <a:lvl9pPr marL="4114800" lvl="8" indent="-317500">
              <a:lnSpc>
                <a:spcPct val="100000"/>
              </a:lnSpc>
              <a:spcBef>
                <a:spcPts val="0"/>
              </a:spcBef>
              <a:spcAft>
                <a:spcPts val="0"/>
              </a:spcAft>
              <a:buClr>
                <a:schemeClr val="dk1"/>
              </a:buClr>
              <a:buSzPts val="1400"/>
              <a:buFont typeface="Rubik"/>
              <a:buChar char="■"/>
              <a:defRPr sz="1400">
                <a:solidFill>
                  <a:schemeClr val="dk1"/>
                </a:solidFill>
              </a:defRPr>
            </a:lvl9pPr>
          </a:lstStyle>
          <a:p>
            <a:endParaRPr/>
          </a:p>
        </p:txBody>
      </p:sp>
      <p:sp>
        <p:nvSpPr>
          <p:cNvPr id="33" name="Google Shape;33;p4"/>
          <p:cNvSpPr/>
          <p:nvPr/>
        </p:nvSpPr>
        <p:spPr>
          <a:xfrm>
            <a:off x="7872702" y="2996180"/>
            <a:ext cx="3390669" cy="3095238"/>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237565" y="55925"/>
            <a:ext cx="1176141" cy="484065"/>
          </a:xfrm>
          <a:custGeom>
            <a:avLst/>
            <a:gdLst/>
            <a:ahLst/>
            <a:cxnLst/>
            <a:rect l="l" t="t" r="r" b="b"/>
            <a:pathLst>
              <a:path w="13638" h="5613" extrusionOk="0">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10000" y="4477944"/>
            <a:ext cx="485445" cy="524317"/>
          </a:xfrm>
          <a:custGeom>
            <a:avLst/>
            <a:gdLst/>
            <a:ahLst/>
            <a:cxnLst/>
            <a:rect l="l" t="t" r="r" b="b"/>
            <a:pathLst>
              <a:path w="1074" h="1160" extrusionOk="0">
                <a:moveTo>
                  <a:pt x="803" y="0"/>
                </a:moveTo>
                <a:cubicBezTo>
                  <a:pt x="731" y="0"/>
                  <a:pt x="658" y="27"/>
                  <a:pt x="602" y="72"/>
                </a:cubicBezTo>
                <a:cubicBezTo>
                  <a:pt x="508" y="148"/>
                  <a:pt x="471" y="257"/>
                  <a:pt x="468" y="376"/>
                </a:cubicBezTo>
                <a:cubicBezTo>
                  <a:pt x="373" y="325"/>
                  <a:pt x="259" y="282"/>
                  <a:pt x="168" y="282"/>
                </a:cubicBezTo>
                <a:cubicBezTo>
                  <a:pt x="71" y="282"/>
                  <a:pt x="0" y="331"/>
                  <a:pt x="4" y="471"/>
                </a:cubicBezTo>
                <a:cubicBezTo>
                  <a:pt x="11" y="615"/>
                  <a:pt x="142" y="739"/>
                  <a:pt x="247" y="829"/>
                </a:cubicBezTo>
                <a:cubicBezTo>
                  <a:pt x="308" y="884"/>
                  <a:pt x="374" y="927"/>
                  <a:pt x="446" y="971"/>
                </a:cubicBezTo>
                <a:cubicBezTo>
                  <a:pt x="548" y="1072"/>
                  <a:pt x="689" y="1141"/>
                  <a:pt x="834" y="1159"/>
                </a:cubicBezTo>
                <a:cubicBezTo>
                  <a:pt x="836" y="1159"/>
                  <a:pt x="838" y="1159"/>
                  <a:pt x="841" y="1159"/>
                </a:cubicBezTo>
                <a:cubicBezTo>
                  <a:pt x="872" y="1159"/>
                  <a:pt x="888" y="1136"/>
                  <a:pt x="888" y="1116"/>
                </a:cubicBezTo>
                <a:cubicBezTo>
                  <a:pt x="903" y="1101"/>
                  <a:pt x="910" y="1087"/>
                  <a:pt x="917" y="1068"/>
                </a:cubicBezTo>
                <a:cubicBezTo>
                  <a:pt x="979" y="866"/>
                  <a:pt x="1026" y="655"/>
                  <a:pt x="1048" y="438"/>
                </a:cubicBezTo>
                <a:cubicBezTo>
                  <a:pt x="1062" y="300"/>
                  <a:pt x="1073" y="119"/>
                  <a:pt x="928" y="32"/>
                </a:cubicBezTo>
                <a:cubicBezTo>
                  <a:pt x="890" y="10"/>
                  <a:pt x="846" y="0"/>
                  <a:pt x="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283860" y="145650"/>
            <a:ext cx="767040" cy="640480"/>
          </a:xfrm>
          <a:custGeom>
            <a:avLst/>
            <a:gdLst/>
            <a:ahLst/>
            <a:cxnLst/>
            <a:rect l="l" t="t" r="r" b="b"/>
            <a:pathLst>
              <a:path w="1697" h="1417" extrusionOk="0">
                <a:moveTo>
                  <a:pt x="1261" y="1"/>
                </a:moveTo>
                <a:cubicBezTo>
                  <a:pt x="1035" y="1"/>
                  <a:pt x="831" y="269"/>
                  <a:pt x="711" y="470"/>
                </a:cubicBezTo>
                <a:cubicBezTo>
                  <a:pt x="582" y="351"/>
                  <a:pt x="473" y="194"/>
                  <a:pt x="297" y="194"/>
                </a:cubicBezTo>
                <a:cubicBezTo>
                  <a:pt x="275" y="194"/>
                  <a:pt x="253" y="197"/>
                  <a:pt x="229" y="202"/>
                </a:cubicBezTo>
                <a:cubicBezTo>
                  <a:pt x="55" y="238"/>
                  <a:pt x="0" y="401"/>
                  <a:pt x="22" y="561"/>
                </a:cubicBezTo>
                <a:cubicBezTo>
                  <a:pt x="94" y="1025"/>
                  <a:pt x="573" y="1383"/>
                  <a:pt x="1019" y="1416"/>
                </a:cubicBezTo>
                <a:cubicBezTo>
                  <a:pt x="1069" y="1416"/>
                  <a:pt x="1265" y="1195"/>
                  <a:pt x="1334" y="1090"/>
                </a:cubicBezTo>
                <a:cubicBezTo>
                  <a:pt x="1559" y="749"/>
                  <a:pt x="1696" y="296"/>
                  <a:pt x="1504" y="115"/>
                </a:cubicBezTo>
                <a:cubicBezTo>
                  <a:pt x="1422" y="34"/>
                  <a:pt x="1340" y="1"/>
                  <a:pt x="1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5441319" y="4352300"/>
            <a:ext cx="3471617" cy="1301980"/>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CUSTOM_8">
    <p:bg>
      <p:bgPr>
        <a:solidFill>
          <a:schemeClr val="lt1"/>
        </a:solidFill>
        <a:effectLst/>
      </p:bgPr>
    </p:bg>
    <p:spTree>
      <p:nvGrpSpPr>
        <p:cNvPr id="1" name="Shape 310"/>
        <p:cNvGrpSpPr/>
        <p:nvPr/>
      </p:nvGrpSpPr>
      <p:grpSpPr>
        <a:xfrm>
          <a:off x="0" y="0"/>
          <a:ext cx="0" cy="0"/>
          <a:chOff x="0" y="0"/>
          <a:chExt cx="0" cy="0"/>
        </a:xfrm>
      </p:grpSpPr>
      <p:sp>
        <p:nvSpPr>
          <p:cNvPr id="311" name="Google Shape;311;p31"/>
          <p:cNvSpPr/>
          <p:nvPr/>
        </p:nvSpPr>
        <p:spPr>
          <a:xfrm>
            <a:off x="-1372900" y="1620625"/>
            <a:ext cx="4981000" cy="4547002"/>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1"/>
          <p:cNvSpPr txBox="1">
            <a:spLocks noGrp="1"/>
          </p:cNvSpPr>
          <p:nvPr>
            <p:ph type="ctrTitle"/>
          </p:nvPr>
        </p:nvSpPr>
        <p:spPr>
          <a:xfrm>
            <a:off x="720000" y="692394"/>
            <a:ext cx="3852000" cy="1082100"/>
          </a:xfrm>
          <a:prstGeom prst="rect">
            <a:avLst/>
          </a:prstGeom>
        </p:spPr>
        <p:txBody>
          <a:bodyPr spcFirstLastPara="1" wrap="square" lIns="91425" tIns="91425" rIns="91425" bIns="91425" anchor="ctr" anchorCtr="0">
            <a:noAutofit/>
          </a:bodyPr>
          <a:lstStyle>
            <a:lvl1pPr lvl="0" rtl="0">
              <a:spcBef>
                <a:spcPts val="0"/>
              </a:spcBef>
              <a:spcAft>
                <a:spcPts val="0"/>
              </a:spcAft>
              <a:buSzPts val="4700"/>
              <a:buNone/>
              <a:defRPr sz="5000"/>
            </a:lvl1pPr>
            <a:lvl2pPr lvl="1" rtl="0">
              <a:spcBef>
                <a:spcPts val="0"/>
              </a:spcBef>
              <a:spcAft>
                <a:spcPts val="0"/>
              </a:spcAft>
              <a:buClr>
                <a:schemeClr val="dk2"/>
              </a:buClr>
              <a:buSzPts val="4700"/>
              <a:buNone/>
              <a:defRPr sz="4700">
                <a:solidFill>
                  <a:schemeClr val="dk2"/>
                </a:solidFill>
              </a:defRPr>
            </a:lvl2pPr>
            <a:lvl3pPr lvl="2" rtl="0">
              <a:spcBef>
                <a:spcPts val="0"/>
              </a:spcBef>
              <a:spcAft>
                <a:spcPts val="0"/>
              </a:spcAft>
              <a:buClr>
                <a:schemeClr val="dk2"/>
              </a:buClr>
              <a:buSzPts val="4700"/>
              <a:buNone/>
              <a:defRPr sz="4700">
                <a:solidFill>
                  <a:schemeClr val="dk2"/>
                </a:solidFill>
              </a:defRPr>
            </a:lvl3pPr>
            <a:lvl4pPr lvl="3" rtl="0">
              <a:spcBef>
                <a:spcPts val="0"/>
              </a:spcBef>
              <a:spcAft>
                <a:spcPts val="0"/>
              </a:spcAft>
              <a:buClr>
                <a:schemeClr val="dk2"/>
              </a:buClr>
              <a:buSzPts val="4700"/>
              <a:buNone/>
              <a:defRPr sz="4700">
                <a:solidFill>
                  <a:schemeClr val="dk2"/>
                </a:solidFill>
              </a:defRPr>
            </a:lvl4pPr>
            <a:lvl5pPr lvl="4" rtl="0">
              <a:spcBef>
                <a:spcPts val="0"/>
              </a:spcBef>
              <a:spcAft>
                <a:spcPts val="0"/>
              </a:spcAft>
              <a:buClr>
                <a:schemeClr val="dk2"/>
              </a:buClr>
              <a:buSzPts val="4700"/>
              <a:buNone/>
              <a:defRPr sz="4700">
                <a:solidFill>
                  <a:schemeClr val="dk2"/>
                </a:solidFill>
              </a:defRPr>
            </a:lvl5pPr>
            <a:lvl6pPr lvl="5" rtl="0">
              <a:spcBef>
                <a:spcPts val="0"/>
              </a:spcBef>
              <a:spcAft>
                <a:spcPts val="0"/>
              </a:spcAft>
              <a:buClr>
                <a:schemeClr val="dk2"/>
              </a:buClr>
              <a:buSzPts val="4700"/>
              <a:buNone/>
              <a:defRPr sz="4700">
                <a:solidFill>
                  <a:schemeClr val="dk2"/>
                </a:solidFill>
              </a:defRPr>
            </a:lvl6pPr>
            <a:lvl7pPr lvl="6" rtl="0">
              <a:spcBef>
                <a:spcPts val="0"/>
              </a:spcBef>
              <a:spcAft>
                <a:spcPts val="0"/>
              </a:spcAft>
              <a:buClr>
                <a:schemeClr val="dk2"/>
              </a:buClr>
              <a:buSzPts val="4700"/>
              <a:buNone/>
              <a:defRPr sz="4700">
                <a:solidFill>
                  <a:schemeClr val="dk2"/>
                </a:solidFill>
              </a:defRPr>
            </a:lvl7pPr>
            <a:lvl8pPr lvl="7" rtl="0">
              <a:spcBef>
                <a:spcPts val="0"/>
              </a:spcBef>
              <a:spcAft>
                <a:spcPts val="0"/>
              </a:spcAft>
              <a:buClr>
                <a:schemeClr val="dk2"/>
              </a:buClr>
              <a:buSzPts val="4700"/>
              <a:buNone/>
              <a:defRPr sz="4700">
                <a:solidFill>
                  <a:schemeClr val="dk2"/>
                </a:solidFill>
              </a:defRPr>
            </a:lvl8pPr>
            <a:lvl9pPr lvl="8" rtl="0">
              <a:spcBef>
                <a:spcPts val="0"/>
              </a:spcBef>
              <a:spcAft>
                <a:spcPts val="0"/>
              </a:spcAft>
              <a:buClr>
                <a:schemeClr val="dk2"/>
              </a:buClr>
              <a:buSzPts val="4700"/>
              <a:buNone/>
              <a:defRPr sz="4700">
                <a:solidFill>
                  <a:schemeClr val="dk2"/>
                </a:solidFill>
              </a:defRPr>
            </a:lvl9pPr>
          </a:lstStyle>
          <a:p>
            <a:endParaRPr/>
          </a:p>
        </p:txBody>
      </p:sp>
      <p:sp>
        <p:nvSpPr>
          <p:cNvPr id="313" name="Google Shape;313;p31"/>
          <p:cNvSpPr txBox="1">
            <a:spLocks noGrp="1"/>
          </p:cNvSpPr>
          <p:nvPr>
            <p:ph type="subTitle" idx="1"/>
          </p:nvPr>
        </p:nvSpPr>
        <p:spPr>
          <a:xfrm>
            <a:off x="720000" y="1756275"/>
            <a:ext cx="3852000" cy="378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2"/>
              </a:buClr>
              <a:buSzPts val="2000"/>
              <a:buFont typeface="Just Another Hand"/>
              <a:buNone/>
              <a:defRPr sz="2000" b="1">
                <a:solidFill>
                  <a:schemeClr val="dk2"/>
                </a:solidFill>
                <a:latin typeface="Just Another Hand"/>
                <a:ea typeface="Just Another Hand"/>
                <a:cs typeface="Just Another Hand"/>
                <a:sym typeface="Just Another Hand"/>
              </a:defRPr>
            </a:lvl1pPr>
            <a:lvl2pPr lvl="1">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2pPr>
            <a:lvl3pPr lvl="2">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3pPr>
            <a:lvl4pPr lvl="3">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4pPr>
            <a:lvl5pPr lvl="4">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5pPr>
            <a:lvl6pPr lvl="5">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6pPr>
            <a:lvl7pPr lvl="6">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7pPr>
            <a:lvl8pPr lvl="7">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8pPr>
            <a:lvl9pPr lvl="8">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9pPr>
          </a:lstStyle>
          <a:p>
            <a:endParaRPr/>
          </a:p>
        </p:txBody>
      </p:sp>
      <p:sp>
        <p:nvSpPr>
          <p:cNvPr id="314" name="Google Shape;314;p31"/>
          <p:cNvSpPr txBox="1">
            <a:spLocks noGrp="1"/>
          </p:cNvSpPr>
          <p:nvPr>
            <p:ph type="subTitle" idx="2"/>
          </p:nvPr>
        </p:nvSpPr>
        <p:spPr>
          <a:xfrm>
            <a:off x="720000" y="2088795"/>
            <a:ext cx="38520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a:endParaRPr/>
          </a:p>
        </p:txBody>
      </p:sp>
      <p:sp>
        <p:nvSpPr>
          <p:cNvPr id="315" name="Google Shape;315;p31"/>
          <p:cNvSpPr txBox="1"/>
          <p:nvPr/>
        </p:nvSpPr>
        <p:spPr>
          <a:xfrm>
            <a:off x="720000" y="3443565"/>
            <a:ext cx="3487200" cy="6927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b="1">
                <a:solidFill>
                  <a:schemeClr val="dk1"/>
                </a:solidFill>
                <a:latin typeface="Didact Gothic"/>
                <a:ea typeface="Didact Gothic"/>
                <a:cs typeface="Didact Gothic"/>
                <a:sym typeface="Didact Gothic"/>
              </a:rPr>
              <a:t>CREDITS:</a:t>
            </a:r>
            <a:r>
              <a:rPr lang="en" sz="1000">
                <a:solidFill>
                  <a:schemeClr val="dk1"/>
                </a:solidFill>
                <a:latin typeface="Didact Gothic"/>
                <a:ea typeface="Didact Gothic"/>
                <a:cs typeface="Didact Gothic"/>
                <a:sym typeface="Didact Gothic"/>
              </a:rPr>
              <a:t> This presentation template was created by </a:t>
            </a:r>
            <a:r>
              <a:rPr lang="en" sz="1000" b="1">
                <a:solidFill>
                  <a:schemeClr val="dk1"/>
                </a:solidFill>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000">
                <a:solidFill>
                  <a:schemeClr val="dk1"/>
                </a:solidFill>
                <a:latin typeface="Didact Gothic"/>
                <a:ea typeface="Didact Gothic"/>
                <a:cs typeface="Didact Gothic"/>
                <a:sym typeface="Didact Gothic"/>
              </a:rPr>
              <a:t>, including icons by </a:t>
            </a:r>
            <a:r>
              <a:rPr lang="en" sz="1000" b="1">
                <a:solidFill>
                  <a:schemeClr val="dk1"/>
                </a:solidFill>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000">
                <a:solidFill>
                  <a:schemeClr val="dk1"/>
                </a:solidFill>
                <a:latin typeface="Didact Gothic"/>
                <a:ea typeface="Didact Gothic"/>
                <a:cs typeface="Didact Gothic"/>
                <a:sym typeface="Didact Gothic"/>
              </a:rPr>
              <a:t>, infographics &amp; images by </a:t>
            </a:r>
            <a:r>
              <a:rPr lang="en" sz="1000" b="1">
                <a:solidFill>
                  <a:schemeClr val="dk1"/>
                </a:solidFill>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000">
                <a:solidFill>
                  <a:schemeClr val="dk1"/>
                </a:solidFill>
                <a:latin typeface="Didact Gothic"/>
                <a:ea typeface="Didact Gothic"/>
                <a:cs typeface="Didact Gothic"/>
                <a:sym typeface="Didact Gothic"/>
              </a:rPr>
              <a:t> </a:t>
            </a:r>
            <a:endParaRPr sz="1000" b="1">
              <a:solidFill>
                <a:schemeClr val="dk1"/>
              </a:solidFill>
              <a:latin typeface="Didact Gothic"/>
              <a:ea typeface="Didact Gothic"/>
              <a:cs typeface="Didact Gothic"/>
              <a:sym typeface="Didact Gothic"/>
            </a:endParaRPr>
          </a:p>
        </p:txBody>
      </p:sp>
      <p:sp>
        <p:nvSpPr>
          <p:cNvPr id="316" name="Google Shape;316;p31"/>
          <p:cNvSpPr/>
          <p:nvPr/>
        </p:nvSpPr>
        <p:spPr>
          <a:xfrm>
            <a:off x="6016952" y="-1516499"/>
            <a:ext cx="4981000" cy="4547002"/>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31"/>
          <p:cNvGrpSpPr/>
          <p:nvPr/>
        </p:nvGrpSpPr>
        <p:grpSpPr>
          <a:xfrm>
            <a:off x="7264062" y="-1151271"/>
            <a:ext cx="1879938" cy="3467572"/>
            <a:chOff x="3773575" y="-1697175"/>
            <a:chExt cx="2178880" cy="4018975"/>
          </a:xfrm>
        </p:grpSpPr>
        <p:sp>
          <p:nvSpPr>
            <p:cNvPr id="318" name="Google Shape;318;p31"/>
            <p:cNvSpPr/>
            <p:nvPr/>
          </p:nvSpPr>
          <p:spPr>
            <a:xfrm>
              <a:off x="3773575" y="2319087"/>
              <a:ext cx="28941" cy="2713"/>
            </a:xfrm>
            <a:custGeom>
              <a:avLst/>
              <a:gdLst/>
              <a:ahLst/>
              <a:cxnLst/>
              <a:rect l="l" t="t" r="r" b="b"/>
              <a:pathLst>
                <a:path w="160" h="15" fill="none" extrusionOk="0">
                  <a:moveTo>
                    <a:pt x="0" y="15"/>
                  </a:moveTo>
                  <a:cubicBezTo>
                    <a:pt x="0" y="15"/>
                    <a:pt x="55" y="7"/>
                    <a:pt x="160" y="0"/>
                  </a:cubicBezTo>
                </a:path>
              </a:pathLst>
            </a:custGeom>
            <a:solidFill>
              <a:schemeClr val="accent2"/>
            </a:solid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1"/>
            <p:cNvSpPr/>
            <p:nvPr/>
          </p:nvSpPr>
          <p:spPr>
            <a:xfrm>
              <a:off x="3858769" y="-1697175"/>
              <a:ext cx="2093686" cy="4009748"/>
            </a:xfrm>
            <a:custGeom>
              <a:avLst/>
              <a:gdLst/>
              <a:ahLst/>
              <a:cxnLst/>
              <a:rect l="l" t="t" r="r" b="b"/>
              <a:pathLst>
                <a:path w="11575" h="22168" fill="none" extrusionOk="0">
                  <a:moveTo>
                    <a:pt x="0" y="22168"/>
                  </a:moveTo>
                  <a:cubicBezTo>
                    <a:pt x="1058" y="22019"/>
                    <a:pt x="3628" y="21483"/>
                    <a:pt x="4700" y="19656"/>
                  </a:cubicBezTo>
                  <a:cubicBezTo>
                    <a:pt x="6074" y="17330"/>
                    <a:pt x="2939" y="13094"/>
                    <a:pt x="2272" y="13902"/>
                  </a:cubicBezTo>
                  <a:cubicBezTo>
                    <a:pt x="1685" y="14612"/>
                    <a:pt x="4345" y="15641"/>
                    <a:pt x="4682" y="15732"/>
                  </a:cubicBezTo>
                  <a:cubicBezTo>
                    <a:pt x="6686" y="16275"/>
                    <a:pt x="8611" y="15598"/>
                    <a:pt x="9865" y="13956"/>
                  </a:cubicBezTo>
                  <a:cubicBezTo>
                    <a:pt x="11575" y="11713"/>
                    <a:pt x="10220" y="9176"/>
                    <a:pt x="8821" y="7187"/>
                  </a:cubicBezTo>
                  <a:cubicBezTo>
                    <a:pt x="7444" y="5230"/>
                    <a:pt x="5770" y="3487"/>
                    <a:pt x="4045" y="1838"/>
                  </a:cubicBezTo>
                  <a:cubicBezTo>
                    <a:pt x="3396" y="1218"/>
                    <a:pt x="2736" y="606"/>
                    <a:pt x="2066" y="1"/>
                  </a:cubicBezTo>
                </a:path>
              </a:pathLst>
            </a:custGeom>
            <a:solidFill>
              <a:schemeClr val="accent2"/>
            </a:solid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_AND_BODY_1">
    <p:bg>
      <p:bgPr>
        <a:solidFill>
          <a:schemeClr val="lt1"/>
        </a:solidFill>
        <a:effectLst/>
      </p:bgPr>
    </p:bg>
    <p:spTree>
      <p:nvGrpSpPr>
        <p:cNvPr id="1" name="Shape 320"/>
        <p:cNvGrpSpPr/>
        <p:nvPr/>
      </p:nvGrpSpPr>
      <p:grpSpPr>
        <a:xfrm>
          <a:off x="0" y="0"/>
          <a:ext cx="0" cy="0"/>
          <a:chOff x="0" y="0"/>
          <a:chExt cx="0" cy="0"/>
        </a:xfrm>
      </p:grpSpPr>
      <p:sp>
        <p:nvSpPr>
          <p:cNvPr id="321" name="Google Shape;321;p32"/>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322" name="Google Shape;322;p32"/>
          <p:cNvSpPr txBox="1">
            <a:spLocks noGrp="1"/>
          </p:cNvSpPr>
          <p:nvPr>
            <p:ph type="subTitle" idx="1"/>
          </p:nvPr>
        </p:nvSpPr>
        <p:spPr>
          <a:xfrm>
            <a:off x="5389275" y="1512500"/>
            <a:ext cx="3035100" cy="3090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a:endParaRPr/>
          </a:p>
        </p:txBody>
      </p:sp>
      <p:sp>
        <p:nvSpPr>
          <p:cNvPr id="323" name="Google Shape;323;p32"/>
          <p:cNvSpPr txBox="1">
            <a:spLocks noGrp="1"/>
          </p:cNvSpPr>
          <p:nvPr>
            <p:ph type="title" idx="2"/>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324" name="Google Shape;324;p32"/>
          <p:cNvSpPr/>
          <p:nvPr/>
        </p:nvSpPr>
        <p:spPr>
          <a:xfrm>
            <a:off x="-1113150" y="2616822"/>
            <a:ext cx="3701322" cy="3378823"/>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2"/>
          <p:cNvSpPr/>
          <p:nvPr/>
        </p:nvSpPr>
        <p:spPr>
          <a:xfrm>
            <a:off x="5560277" y="-2991349"/>
            <a:ext cx="6315774" cy="4940546"/>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_AND_BODY_3">
    <p:bg>
      <p:bgPr>
        <a:solidFill>
          <a:schemeClr val="lt1"/>
        </a:solidFill>
        <a:effectLst/>
      </p:bgPr>
    </p:bg>
    <p:spTree>
      <p:nvGrpSpPr>
        <p:cNvPr id="1" name="Shape 326"/>
        <p:cNvGrpSpPr/>
        <p:nvPr/>
      </p:nvGrpSpPr>
      <p:grpSpPr>
        <a:xfrm>
          <a:off x="0" y="0"/>
          <a:ext cx="0" cy="0"/>
          <a:chOff x="0" y="0"/>
          <a:chExt cx="0" cy="0"/>
        </a:xfrm>
      </p:grpSpPr>
      <p:sp>
        <p:nvSpPr>
          <p:cNvPr id="327" name="Google Shape;327;p33"/>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328" name="Google Shape;328;p33"/>
          <p:cNvSpPr txBox="1">
            <a:spLocks noGrp="1"/>
          </p:cNvSpPr>
          <p:nvPr>
            <p:ph type="subTitle" idx="1"/>
          </p:nvPr>
        </p:nvSpPr>
        <p:spPr>
          <a:xfrm>
            <a:off x="731900" y="1121500"/>
            <a:ext cx="5530200" cy="3432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solidFill>
                  <a:schemeClr val="dk2"/>
                </a:solidFill>
              </a:defRPr>
            </a:lvl1pPr>
            <a:lvl2pPr lvl="1" rtl="0">
              <a:spcBef>
                <a:spcPts val="1000"/>
              </a:spcBef>
              <a:spcAft>
                <a:spcPts val="0"/>
              </a:spcAft>
              <a:buClr>
                <a:schemeClr val="dk2"/>
              </a:buClr>
              <a:buSzPts val="1400"/>
              <a:buChar char="○"/>
              <a:defRPr>
                <a:solidFill>
                  <a:schemeClr val="dk2"/>
                </a:solidFill>
              </a:defRPr>
            </a:lvl2pPr>
            <a:lvl3pPr lvl="2" rtl="0">
              <a:spcBef>
                <a:spcPts val="0"/>
              </a:spcBef>
              <a:spcAft>
                <a:spcPts val="0"/>
              </a:spcAft>
              <a:buClr>
                <a:schemeClr val="dk2"/>
              </a:buClr>
              <a:buSzPts val="1400"/>
              <a:buChar char="■"/>
              <a:defRPr>
                <a:solidFill>
                  <a:schemeClr val="dk2"/>
                </a:solidFill>
              </a:defRPr>
            </a:lvl3pPr>
            <a:lvl4pPr lvl="3" rtl="0">
              <a:spcBef>
                <a:spcPts val="0"/>
              </a:spcBef>
              <a:spcAft>
                <a:spcPts val="0"/>
              </a:spcAft>
              <a:buClr>
                <a:schemeClr val="dk2"/>
              </a:buClr>
              <a:buSzPts val="1400"/>
              <a:buChar char="●"/>
              <a:defRPr>
                <a:solidFill>
                  <a:schemeClr val="dk2"/>
                </a:solidFill>
              </a:defRPr>
            </a:lvl4pPr>
            <a:lvl5pPr lvl="4" rtl="0">
              <a:spcBef>
                <a:spcPts val="0"/>
              </a:spcBef>
              <a:spcAft>
                <a:spcPts val="0"/>
              </a:spcAft>
              <a:buClr>
                <a:schemeClr val="dk2"/>
              </a:buClr>
              <a:buSzPts val="1400"/>
              <a:buChar char="○"/>
              <a:defRPr>
                <a:solidFill>
                  <a:schemeClr val="dk2"/>
                </a:solidFill>
              </a:defRPr>
            </a:lvl5pPr>
            <a:lvl6pPr lvl="5" rtl="0">
              <a:spcBef>
                <a:spcPts val="0"/>
              </a:spcBef>
              <a:spcAft>
                <a:spcPts val="0"/>
              </a:spcAft>
              <a:buClr>
                <a:schemeClr val="dk2"/>
              </a:buClr>
              <a:buSzPts val="1400"/>
              <a:buChar char="■"/>
              <a:defRPr>
                <a:solidFill>
                  <a:schemeClr val="dk2"/>
                </a:solidFill>
              </a:defRPr>
            </a:lvl6pPr>
            <a:lvl7pPr lvl="6" rtl="0">
              <a:spcBef>
                <a:spcPts val="0"/>
              </a:spcBef>
              <a:spcAft>
                <a:spcPts val="0"/>
              </a:spcAft>
              <a:buClr>
                <a:schemeClr val="dk2"/>
              </a:buClr>
              <a:buSzPts val="1400"/>
              <a:buChar char="●"/>
              <a:defRPr>
                <a:solidFill>
                  <a:schemeClr val="dk2"/>
                </a:solidFill>
              </a:defRPr>
            </a:lvl7pPr>
            <a:lvl8pPr lvl="7" rtl="0">
              <a:spcBef>
                <a:spcPts val="0"/>
              </a:spcBef>
              <a:spcAft>
                <a:spcPts val="0"/>
              </a:spcAft>
              <a:buClr>
                <a:schemeClr val="dk2"/>
              </a:buClr>
              <a:buSzPts val="1400"/>
              <a:buChar char="○"/>
              <a:defRPr>
                <a:solidFill>
                  <a:schemeClr val="dk2"/>
                </a:solidFill>
              </a:defRPr>
            </a:lvl8pPr>
            <a:lvl9pPr lvl="8" rtl="0">
              <a:spcBef>
                <a:spcPts val="0"/>
              </a:spcBef>
              <a:spcAft>
                <a:spcPts val="0"/>
              </a:spcAft>
              <a:buClr>
                <a:schemeClr val="dk2"/>
              </a:buClr>
              <a:buSzPts val="1400"/>
              <a:buChar char="■"/>
              <a:defRPr>
                <a:solidFill>
                  <a:schemeClr val="dk2"/>
                </a:solidFill>
              </a:defRPr>
            </a:lvl9pPr>
          </a:lstStyle>
          <a:p>
            <a:endParaRPr/>
          </a:p>
        </p:txBody>
      </p:sp>
      <p:sp>
        <p:nvSpPr>
          <p:cNvPr id="329" name="Google Shape;329;p33"/>
          <p:cNvSpPr/>
          <p:nvPr/>
        </p:nvSpPr>
        <p:spPr>
          <a:xfrm>
            <a:off x="6894277" y="994926"/>
            <a:ext cx="4981000" cy="4547002"/>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a:off x="6041999" y="3390064"/>
            <a:ext cx="1565824" cy="1581748"/>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rot="-2394311">
            <a:off x="7165111" y="132377"/>
            <a:ext cx="1727766" cy="1173718"/>
          </a:xfrm>
          <a:custGeom>
            <a:avLst/>
            <a:gdLst/>
            <a:ahLst/>
            <a:cxnLst/>
            <a:rect l="l" t="t" r="r" b="b"/>
            <a:pathLst>
              <a:path w="11585" h="7870" extrusionOk="0">
                <a:moveTo>
                  <a:pt x="4165" y="330"/>
                </a:moveTo>
                <a:cubicBezTo>
                  <a:pt x="4176" y="330"/>
                  <a:pt x="4187" y="331"/>
                  <a:pt x="4198" y="331"/>
                </a:cubicBezTo>
                <a:cubicBezTo>
                  <a:pt x="4379" y="342"/>
                  <a:pt x="4524" y="494"/>
                  <a:pt x="4542" y="676"/>
                </a:cubicBezTo>
                <a:cubicBezTo>
                  <a:pt x="4560" y="878"/>
                  <a:pt x="4473" y="1092"/>
                  <a:pt x="4361" y="1259"/>
                </a:cubicBezTo>
                <a:cubicBezTo>
                  <a:pt x="4075" y="1676"/>
                  <a:pt x="3582" y="1955"/>
                  <a:pt x="3100" y="2071"/>
                </a:cubicBezTo>
                <a:cubicBezTo>
                  <a:pt x="3078" y="2076"/>
                  <a:pt x="3055" y="2082"/>
                  <a:pt x="3033" y="2087"/>
                </a:cubicBezTo>
                <a:lnTo>
                  <a:pt x="3033" y="2087"/>
                </a:lnTo>
                <a:cubicBezTo>
                  <a:pt x="3038" y="1787"/>
                  <a:pt x="3094" y="1487"/>
                  <a:pt x="3205" y="1212"/>
                </a:cubicBezTo>
                <a:cubicBezTo>
                  <a:pt x="3299" y="980"/>
                  <a:pt x="3422" y="759"/>
                  <a:pt x="3607" y="589"/>
                </a:cubicBezTo>
                <a:cubicBezTo>
                  <a:pt x="3755" y="458"/>
                  <a:pt x="3959" y="330"/>
                  <a:pt x="4165" y="330"/>
                </a:cubicBezTo>
                <a:close/>
                <a:moveTo>
                  <a:pt x="7348" y="2697"/>
                </a:moveTo>
                <a:cubicBezTo>
                  <a:pt x="7487" y="2697"/>
                  <a:pt x="7613" y="2783"/>
                  <a:pt x="7662" y="2922"/>
                </a:cubicBezTo>
                <a:cubicBezTo>
                  <a:pt x="7728" y="3103"/>
                  <a:pt x="7662" y="3332"/>
                  <a:pt x="7575" y="3506"/>
                </a:cubicBezTo>
                <a:cubicBezTo>
                  <a:pt x="7376" y="3912"/>
                  <a:pt x="6953" y="4227"/>
                  <a:pt x="6539" y="4409"/>
                </a:cubicBezTo>
                <a:lnTo>
                  <a:pt x="6539" y="4409"/>
                </a:lnTo>
                <a:cubicBezTo>
                  <a:pt x="6511" y="4187"/>
                  <a:pt x="6513" y="3961"/>
                  <a:pt x="6550" y="3738"/>
                </a:cubicBezTo>
                <a:cubicBezTo>
                  <a:pt x="6586" y="3506"/>
                  <a:pt x="6659" y="3263"/>
                  <a:pt x="6789" y="3078"/>
                </a:cubicBezTo>
                <a:cubicBezTo>
                  <a:pt x="6909" y="2908"/>
                  <a:pt x="7083" y="2745"/>
                  <a:pt x="7275" y="2705"/>
                </a:cubicBezTo>
                <a:cubicBezTo>
                  <a:pt x="7299" y="2700"/>
                  <a:pt x="7324" y="2697"/>
                  <a:pt x="7348" y="2697"/>
                </a:cubicBezTo>
                <a:close/>
                <a:moveTo>
                  <a:pt x="10270" y="4776"/>
                </a:moveTo>
                <a:cubicBezTo>
                  <a:pt x="10340" y="4776"/>
                  <a:pt x="10409" y="4796"/>
                  <a:pt x="10475" y="4843"/>
                </a:cubicBezTo>
                <a:cubicBezTo>
                  <a:pt x="10677" y="4984"/>
                  <a:pt x="10706" y="5274"/>
                  <a:pt x="10627" y="5488"/>
                </a:cubicBezTo>
                <a:cubicBezTo>
                  <a:pt x="10518" y="5767"/>
                  <a:pt x="10268" y="5977"/>
                  <a:pt x="10014" y="6126"/>
                </a:cubicBezTo>
                <a:cubicBezTo>
                  <a:pt x="9901" y="6192"/>
                  <a:pt x="9782" y="6248"/>
                  <a:pt x="9659" y="6294"/>
                </a:cubicBezTo>
                <a:lnTo>
                  <a:pt x="9659" y="6294"/>
                </a:lnTo>
                <a:cubicBezTo>
                  <a:pt x="9623" y="6185"/>
                  <a:pt x="9597" y="6073"/>
                  <a:pt x="9583" y="5959"/>
                </a:cubicBezTo>
                <a:cubicBezTo>
                  <a:pt x="9536" y="5535"/>
                  <a:pt x="9656" y="5093"/>
                  <a:pt x="10014" y="4861"/>
                </a:cubicBezTo>
                <a:cubicBezTo>
                  <a:pt x="10095" y="4809"/>
                  <a:pt x="10183" y="4776"/>
                  <a:pt x="10270" y="4776"/>
                </a:cubicBezTo>
                <a:close/>
                <a:moveTo>
                  <a:pt x="161" y="0"/>
                </a:moveTo>
                <a:cubicBezTo>
                  <a:pt x="81" y="0"/>
                  <a:pt x="1" y="52"/>
                  <a:pt x="12" y="154"/>
                </a:cubicBezTo>
                <a:cubicBezTo>
                  <a:pt x="81" y="766"/>
                  <a:pt x="375" y="1339"/>
                  <a:pt x="821" y="1759"/>
                </a:cubicBezTo>
                <a:cubicBezTo>
                  <a:pt x="1263" y="2183"/>
                  <a:pt x="1846" y="2429"/>
                  <a:pt x="2459" y="2451"/>
                </a:cubicBezTo>
                <a:cubicBezTo>
                  <a:pt x="2489" y="2452"/>
                  <a:pt x="2520" y="2453"/>
                  <a:pt x="2551" y="2453"/>
                </a:cubicBezTo>
                <a:cubicBezTo>
                  <a:pt x="2621" y="2453"/>
                  <a:pt x="2690" y="2450"/>
                  <a:pt x="2760" y="2444"/>
                </a:cubicBezTo>
                <a:lnTo>
                  <a:pt x="2760" y="2444"/>
                </a:lnTo>
                <a:cubicBezTo>
                  <a:pt x="2861" y="3416"/>
                  <a:pt x="3427" y="4331"/>
                  <a:pt x="4354" y="4720"/>
                </a:cubicBezTo>
                <a:cubicBezTo>
                  <a:pt x="4702" y="4868"/>
                  <a:pt x="5080" y="4940"/>
                  <a:pt x="5458" y="4940"/>
                </a:cubicBezTo>
                <a:cubicBezTo>
                  <a:pt x="5749" y="4940"/>
                  <a:pt x="6041" y="4898"/>
                  <a:pt x="6320" y="4814"/>
                </a:cubicBezTo>
                <a:lnTo>
                  <a:pt x="6320" y="4814"/>
                </a:lnTo>
                <a:cubicBezTo>
                  <a:pt x="6452" y="5314"/>
                  <a:pt x="6719" y="5781"/>
                  <a:pt x="7112" y="6126"/>
                </a:cubicBezTo>
                <a:cubicBezTo>
                  <a:pt x="7582" y="6539"/>
                  <a:pt x="8206" y="6748"/>
                  <a:pt x="8829" y="6748"/>
                </a:cubicBezTo>
                <a:cubicBezTo>
                  <a:pt x="9054" y="6748"/>
                  <a:pt x="9279" y="6721"/>
                  <a:pt x="9497" y="6665"/>
                </a:cubicBezTo>
                <a:lnTo>
                  <a:pt x="9497" y="6665"/>
                </a:lnTo>
                <a:cubicBezTo>
                  <a:pt x="9504" y="6679"/>
                  <a:pt x="9511" y="6692"/>
                  <a:pt x="9518" y="6706"/>
                </a:cubicBezTo>
                <a:cubicBezTo>
                  <a:pt x="9757" y="7162"/>
                  <a:pt x="10163" y="7543"/>
                  <a:pt x="10645" y="7735"/>
                </a:cubicBezTo>
                <a:cubicBezTo>
                  <a:pt x="10875" y="7825"/>
                  <a:pt x="11118" y="7869"/>
                  <a:pt x="11365" y="7869"/>
                </a:cubicBezTo>
                <a:cubicBezTo>
                  <a:pt x="11375" y="7869"/>
                  <a:pt x="11385" y="7869"/>
                  <a:pt x="11395" y="7869"/>
                </a:cubicBezTo>
                <a:cubicBezTo>
                  <a:pt x="11585" y="7865"/>
                  <a:pt x="11569" y="7572"/>
                  <a:pt x="11380" y="7572"/>
                </a:cubicBezTo>
                <a:cubicBezTo>
                  <a:pt x="11378" y="7572"/>
                  <a:pt x="11376" y="7572"/>
                  <a:pt x="11373" y="7572"/>
                </a:cubicBezTo>
                <a:cubicBezTo>
                  <a:pt x="11363" y="7572"/>
                  <a:pt x="11353" y="7572"/>
                  <a:pt x="11343" y="7572"/>
                </a:cubicBezTo>
                <a:cubicBezTo>
                  <a:pt x="10697" y="7572"/>
                  <a:pt x="10090" y="7149"/>
                  <a:pt x="9782" y="6576"/>
                </a:cubicBezTo>
                <a:lnTo>
                  <a:pt x="9782" y="6576"/>
                </a:lnTo>
                <a:cubicBezTo>
                  <a:pt x="9993" y="6495"/>
                  <a:pt x="10194" y="6386"/>
                  <a:pt x="10377" y="6249"/>
                </a:cubicBezTo>
                <a:cubicBezTo>
                  <a:pt x="10663" y="6035"/>
                  <a:pt x="10928" y="5731"/>
                  <a:pt x="10960" y="5361"/>
                </a:cubicBezTo>
                <a:cubicBezTo>
                  <a:pt x="10989" y="5046"/>
                  <a:pt x="10866" y="4720"/>
                  <a:pt x="10580" y="4564"/>
                </a:cubicBezTo>
                <a:cubicBezTo>
                  <a:pt x="10477" y="4507"/>
                  <a:pt x="10373" y="4482"/>
                  <a:pt x="10271" y="4482"/>
                </a:cubicBezTo>
                <a:cubicBezTo>
                  <a:pt x="9887" y="4482"/>
                  <a:pt x="9536" y="4840"/>
                  <a:pt x="9384" y="5184"/>
                </a:cubicBezTo>
                <a:cubicBezTo>
                  <a:pt x="9224" y="5562"/>
                  <a:pt x="9246" y="5993"/>
                  <a:pt x="9377" y="6379"/>
                </a:cubicBezTo>
                <a:lnTo>
                  <a:pt x="9377" y="6379"/>
                </a:lnTo>
                <a:cubicBezTo>
                  <a:pt x="9355" y="6385"/>
                  <a:pt x="9333" y="6389"/>
                  <a:pt x="9311" y="6394"/>
                </a:cubicBezTo>
                <a:cubicBezTo>
                  <a:pt x="9153" y="6426"/>
                  <a:pt x="8991" y="6441"/>
                  <a:pt x="8829" y="6441"/>
                </a:cubicBezTo>
                <a:cubicBezTo>
                  <a:pt x="8488" y="6441"/>
                  <a:pt x="8146" y="6372"/>
                  <a:pt x="7836" y="6235"/>
                </a:cubicBezTo>
                <a:cubicBezTo>
                  <a:pt x="7207" y="5947"/>
                  <a:pt x="6768" y="5368"/>
                  <a:pt x="6598" y="4715"/>
                </a:cubicBezTo>
                <a:lnTo>
                  <a:pt x="6598" y="4715"/>
                </a:lnTo>
                <a:cubicBezTo>
                  <a:pt x="6947" y="4572"/>
                  <a:pt x="7268" y="4360"/>
                  <a:pt x="7532" y="4086"/>
                </a:cubicBezTo>
                <a:cubicBezTo>
                  <a:pt x="7728" y="3886"/>
                  <a:pt x="7876" y="3654"/>
                  <a:pt x="7952" y="3383"/>
                </a:cubicBezTo>
                <a:cubicBezTo>
                  <a:pt x="8021" y="3143"/>
                  <a:pt x="8021" y="2853"/>
                  <a:pt x="7862" y="2651"/>
                </a:cubicBezTo>
                <a:cubicBezTo>
                  <a:pt x="7737" y="2488"/>
                  <a:pt x="7554" y="2404"/>
                  <a:pt x="7360" y="2404"/>
                </a:cubicBezTo>
                <a:cubicBezTo>
                  <a:pt x="7295" y="2404"/>
                  <a:pt x="7228" y="2414"/>
                  <a:pt x="7162" y="2433"/>
                </a:cubicBezTo>
                <a:cubicBezTo>
                  <a:pt x="6898" y="2509"/>
                  <a:pt x="6680" y="2719"/>
                  <a:pt x="6532" y="2944"/>
                </a:cubicBezTo>
                <a:cubicBezTo>
                  <a:pt x="6376" y="3176"/>
                  <a:pt x="6296" y="3455"/>
                  <a:pt x="6256" y="3727"/>
                </a:cubicBezTo>
                <a:cubicBezTo>
                  <a:pt x="6215" y="3990"/>
                  <a:pt x="6216" y="4254"/>
                  <a:pt x="6257" y="4513"/>
                </a:cubicBezTo>
                <a:lnTo>
                  <a:pt x="6257" y="4513"/>
                </a:lnTo>
                <a:cubicBezTo>
                  <a:pt x="5996" y="4593"/>
                  <a:pt x="5723" y="4635"/>
                  <a:pt x="5450" y="4635"/>
                </a:cubicBezTo>
                <a:cubicBezTo>
                  <a:pt x="5323" y="4635"/>
                  <a:pt x="5197" y="4626"/>
                  <a:pt x="5071" y="4607"/>
                </a:cubicBezTo>
                <a:cubicBezTo>
                  <a:pt x="4578" y="4535"/>
                  <a:pt x="4122" y="4321"/>
                  <a:pt x="3763" y="3970"/>
                </a:cubicBezTo>
                <a:cubicBezTo>
                  <a:pt x="3415" y="3622"/>
                  <a:pt x="3183" y="3158"/>
                  <a:pt x="3089" y="2672"/>
                </a:cubicBezTo>
                <a:cubicBezTo>
                  <a:pt x="3070" y="2584"/>
                  <a:pt x="3056" y="2495"/>
                  <a:pt x="3047" y="2405"/>
                </a:cubicBezTo>
                <a:lnTo>
                  <a:pt x="3047" y="2405"/>
                </a:lnTo>
                <a:cubicBezTo>
                  <a:pt x="3436" y="2329"/>
                  <a:pt x="3810" y="2166"/>
                  <a:pt x="4122" y="1929"/>
                </a:cubicBezTo>
                <a:cubicBezTo>
                  <a:pt x="4347" y="1759"/>
                  <a:pt x="4557" y="1549"/>
                  <a:pt x="4691" y="1299"/>
                </a:cubicBezTo>
                <a:cubicBezTo>
                  <a:pt x="4818" y="1063"/>
                  <a:pt x="4890" y="773"/>
                  <a:pt x="4810" y="512"/>
                </a:cubicBezTo>
                <a:cubicBezTo>
                  <a:pt x="4727" y="241"/>
                  <a:pt x="4473" y="59"/>
                  <a:pt x="4198" y="45"/>
                </a:cubicBezTo>
                <a:cubicBezTo>
                  <a:pt x="4188" y="45"/>
                  <a:pt x="4179" y="44"/>
                  <a:pt x="4169" y="44"/>
                </a:cubicBezTo>
                <a:cubicBezTo>
                  <a:pt x="3890" y="44"/>
                  <a:pt x="3626" y="196"/>
                  <a:pt x="3422" y="371"/>
                </a:cubicBezTo>
                <a:cubicBezTo>
                  <a:pt x="3002" y="744"/>
                  <a:pt x="2796" y="1357"/>
                  <a:pt x="2752" y="1904"/>
                </a:cubicBezTo>
                <a:cubicBezTo>
                  <a:pt x="2746" y="1980"/>
                  <a:pt x="2744" y="2056"/>
                  <a:pt x="2744" y="2133"/>
                </a:cubicBezTo>
                <a:lnTo>
                  <a:pt x="2744" y="2133"/>
                </a:lnTo>
                <a:cubicBezTo>
                  <a:pt x="2674" y="2139"/>
                  <a:pt x="2605" y="2142"/>
                  <a:pt x="2535" y="2142"/>
                </a:cubicBezTo>
                <a:cubicBezTo>
                  <a:pt x="2218" y="2142"/>
                  <a:pt x="1901" y="2075"/>
                  <a:pt x="1611" y="1937"/>
                </a:cubicBezTo>
                <a:cubicBezTo>
                  <a:pt x="1136" y="1708"/>
                  <a:pt x="744" y="1313"/>
                  <a:pt x="520" y="842"/>
                </a:cubicBezTo>
                <a:cubicBezTo>
                  <a:pt x="407" y="618"/>
                  <a:pt x="339" y="367"/>
                  <a:pt x="306" y="117"/>
                </a:cubicBezTo>
                <a:cubicBezTo>
                  <a:pt x="298" y="39"/>
                  <a:pt x="230" y="0"/>
                  <a:pt x="16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38"/>
        <p:cNvGrpSpPr/>
        <p:nvPr/>
      </p:nvGrpSpPr>
      <p:grpSpPr>
        <a:xfrm>
          <a:off x="0" y="0"/>
          <a:ext cx="0" cy="0"/>
          <a:chOff x="0" y="0"/>
          <a:chExt cx="0" cy="0"/>
        </a:xfrm>
      </p:grpSpPr>
      <p:sp>
        <p:nvSpPr>
          <p:cNvPr id="39" name="Google Shape;39;p5"/>
          <p:cNvSpPr txBox="1">
            <a:spLocks noGrp="1"/>
          </p:cNvSpPr>
          <p:nvPr>
            <p:ph type="subTitle" idx="1"/>
          </p:nvPr>
        </p:nvSpPr>
        <p:spPr>
          <a:xfrm>
            <a:off x="1227875" y="3685120"/>
            <a:ext cx="2753400" cy="77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1400"/>
              <a:buNone/>
              <a:defRPr>
                <a:solidFill>
                  <a:schemeClr val="dk2"/>
                </a:solidFill>
              </a:defRPr>
            </a:lvl1pPr>
            <a:lvl2pPr lvl="1">
              <a:lnSpc>
                <a:spcPct val="100000"/>
              </a:lnSpc>
              <a:spcBef>
                <a:spcPts val="0"/>
              </a:spcBef>
              <a:spcAft>
                <a:spcPts val="0"/>
              </a:spcAft>
              <a:buClr>
                <a:schemeClr val="dk2"/>
              </a:buClr>
              <a:buSzPts val="1400"/>
              <a:buNone/>
              <a:defRPr>
                <a:solidFill>
                  <a:schemeClr val="dk2"/>
                </a:solidFill>
              </a:defRPr>
            </a:lvl2pPr>
            <a:lvl3pPr lvl="2">
              <a:lnSpc>
                <a:spcPct val="100000"/>
              </a:lnSpc>
              <a:spcBef>
                <a:spcPts val="0"/>
              </a:spcBef>
              <a:spcAft>
                <a:spcPts val="0"/>
              </a:spcAft>
              <a:buClr>
                <a:schemeClr val="dk2"/>
              </a:buClr>
              <a:buSzPts val="1400"/>
              <a:buNone/>
              <a:defRPr>
                <a:solidFill>
                  <a:schemeClr val="dk2"/>
                </a:solidFill>
              </a:defRPr>
            </a:lvl3pPr>
            <a:lvl4pPr lvl="3">
              <a:lnSpc>
                <a:spcPct val="100000"/>
              </a:lnSpc>
              <a:spcBef>
                <a:spcPts val="0"/>
              </a:spcBef>
              <a:spcAft>
                <a:spcPts val="0"/>
              </a:spcAft>
              <a:buClr>
                <a:schemeClr val="dk2"/>
              </a:buClr>
              <a:buSzPts val="1400"/>
              <a:buNone/>
              <a:defRPr>
                <a:solidFill>
                  <a:schemeClr val="dk2"/>
                </a:solidFill>
              </a:defRPr>
            </a:lvl4pPr>
            <a:lvl5pPr lvl="4">
              <a:lnSpc>
                <a:spcPct val="100000"/>
              </a:lnSpc>
              <a:spcBef>
                <a:spcPts val="0"/>
              </a:spcBef>
              <a:spcAft>
                <a:spcPts val="0"/>
              </a:spcAft>
              <a:buClr>
                <a:schemeClr val="dk2"/>
              </a:buClr>
              <a:buSzPts val="1400"/>
              <a:buNone/>
              <a:defRPr>
                <a:solidFill>
                  <a:schemeClr val="dk2"/>
                </a:solidFill>
              </a:defRPr>
            </a:lvl5pPr>
            <a:lvl6pPr lvl="5">
              <a:lnSpc>
                <a:spcPct val="100000"/>
              </a:lnSpc>
              <a:spcBef>
                <a:spcPts val="0"/>
              </a:spcBef>
              <a:spcAft>
                <a:spcPts val="0"/>
              </a:spcAft>
              <a:buClr>
                <a:schemeClr val="dk2"/>
              </a:buClr>
              <a:buSzPts val="1400"/>
              <a:buNone/>
              <a:defRPr>
                <a:solidFill>
                  <a:schemeClr val="dk2"/>
                </a:solidFill>
              </a:defRPr>
            </a:lvl6pPr>
            <a:lvl7pPr lvl="6">
              <a:lnSpc>
                <a:spcPct val="100000"/>
              </a:lnSpc>
              <a:spcBef>
                <a:spcPts val="0"/>
              </a:spcBef>
              <a:spcAft>
                <a:spcPts val="0"/>
              </a:spcAft>
              <a:buClr>
                <a:schemeClr val="dk2"/>
              </a:buClr>
              <a:buSzPts val="1400"/>
              <a:buNone/>
              <a:defRPr>
                <a:solidFill>
                  <a:schemeClr val="dk2"/>
                </a:solidFill>
              </a:defRPr>
            </a:lvl7pPr>
            <a:lvl8pPr lvl="7">
              <a:lnSpc>
                <a:spcPct val="100000"/>
              </a:lnSpc>
              <a:spcBef>
                <a:spcPts val="0"/>
              </a:spcBef>
              <a:spcAft>
                <a:spcPts val="0"/>
              </a:spcAft>
              <a:buClr>
                <a:schemeClr val="dk2"/>
              </a:buClr>
              <a:buSzPts val="1400"/>
              <a:buNone/>
              <a:defRPr>
                <a:solidFill>
                  <a:schemeClr val="dk2"/>
                </a:solidFill>
              </a:defRPr>
            </a:lvl8pPr>
            <a:lvl9pPr lvl="8">
              <a:lnSpc>
                <a:spcPct val="100000"/>
              </a:lnSpc>
              <a:spcBef>
                <a:spcPts val="0"/>
              </a:spcBef>
              <a:spcAft>
                <a:spcPts val="0"/>
              </a:spcAft>
              <a:buClr>
                <a:schemeClr val="dk2"/>
              </a:buClr>
              <a:buSzPts val="1400"/>
              <a:buNone/>
              <a:defRPr>
                <a:solidFill>
                  <a:schemeClr val="dk2"/>
                </a:solidFill>
              </a:defRPr>
            </a:lvl9pPr>
          </a:lstStyle>
          <a:p>
            <a:endParaRPr/>
          </a:p>
        </p:txBody>
      </p:sp>
      <p:sp>
        <p:nvSpPr>
          <p:cNvPr id="40" name="Google Shape;40;p5"/>
          <p:cNvSpPr txBox="1">
            <a:spLocks noGrp="1"/>
          </p:cNvSpPr>
          <p:nvPr>
            <p:ph type="subTitle" idx="2"/>
          </p:nvPr>
        </p:nvSpPr>
        <p:spPr>
          <a:xfrm>
            <a:off x="5032450" y="3685120"/>
            <a:ext cx="2753400" cy="77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41" name="Google Shape;41;p5"/>
          <p:cNvSpPr txBox="1">
            <a:spLocks noGrp="1"/>
          </p:cNvSpPr>
          <p:nvPr>
            <p:ph type="subTitle" idx="3"/>
          </p:nvPr>
        </p:nvSpPr>
        <p:spPr>
          <a:xfrm>
            <a:off x="1227875" y="3418320"/>
            <a:ext cx="2753400" cy="437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1pPr>
            <a:lvl2pPr lvl="1" algn="ctr">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2pPr>
            <a:lvl3pPr lvl="2" algn="ctr">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3pPr>
            <a:lvl4pPr lvl="3" algn="ctr">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4pPr>
            <a:lvl5pPr lvl="4" algn="ctr">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5pPr>
            <a:lvl6pPr lvl="5" algn="ctr">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6pPr>
            <a:lvl7pPr lvl="6" algn="ctr">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7pPr>
            <a:lvl8pPr lvl="7" algn="ctr">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8pPr>
            <a:lvl9pPr lvl="8" algn="ctr">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9pPr>
          </a:lstStyle>
          <a:p>
            <a:endParaRPr/>
          </a:p>
        </p:txBody>
      </p:sp>
      <p:sp>
        <p:nvSpPr>
          <p:cNvPr id="42" name="Google Shape;42;p5"/>
          <p:cNvSpPr txBox="1">
            <a:spLocks noGrp="1"/>
          </p:cNvSpPr>
          <p:nvPr>
            <p:ph type="subTitle" idx="4"/>
          </p:nvPr>
        </p:nvSpPr>
        <p:spPr>
          <a:xfrm>
            <a:off x="5032450" y="3418320"/>
            <a:ext cx="2753400" cy="43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1pPr>
            <a:lvl2pPr lvl="1"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2pPr>
            <a:lvl3pPr lvl="2"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3pPr>
            <a:lvl4pPr lvl="3"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4pPr>
            <a:lvl5pPr lvl="4"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5pPr>
            <a:lvl6pPr lvl="5"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6pPr>
            <a:lvl7pPr lvl="6"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7pPr>
            <a:lvl8pPr lvl="7"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8pPr>
            <a:lvl9pPr lvl="8" algn="ctr" rtl="0">
              <a:lnSpc>
                <a:spcPct val="100000"/>
              </a:lnSpc>
              <a:spcBef>
                <a:spcPts val="0"/>
              </a:spcBef>
              <a:spcAft>
                <a:spcPts val="0"/>
              </a:spcAft>
              <a:buClr>
                <a:schemeClr val="dk1"/>
              </a:buClr>
              <a:buSzPts val="2000"/>
              <a:buFont typeface="Just Another Hand"/>
              <a:buNone/>
              <a:defRPr sz="2000" b="1">
                <a:solidFill>
                  <a:schemeClr val="dk1"/>
                </a:solidFill>
                <a:latin typeface="Just Another Hand"/>
                <a:ea typeface="Just Another Hand"/>
                <a:cs typeface="Just Another Hand"/>
                <a:sym typeface="Just Another Hand"/>
              </a:defRPr>
            </a:lvl9pPr>
          </a:lstStyle>
          <a:p>
            <a:endParaRPr/>
          </a:p>
        </p:txBody>
      </p:sp>
      <p:sp>
        <p:nvSpPr>
          <p:cNvPr id="43" name="Google Shape;43;p5"/>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44" name="Google Shape;44;p5"/>
          <p:cNvSpPr/>
          <p:nvPr/>
        </p:nvSpPr>
        <p:spPr>
          <a:xfrm>
            <a:off x="6007249" y="-1087689"/>
            <a:ext cx="4193455" cy="3828077"/>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rot="-4386253">
            <a:off x="-1339907" y="3140660"/>
            <a:ext cx="2588348" cy="2362824"/>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763749" y="396017"/>
            <a:ext cx="2153867" cy="2153867"/>
            <a:chOff x="-476871" y="1078939"/>
            <a:chExt cx="2129168" cy="2129168"/>
          </a:xfrm>
        </p:grpSpPr>
        <p:sp>
          <p:nvSpPr>
            <p:cNvPr id="47" name="Google Shape;47;p5"/>
            <p:cNvSpPr/>
            <p:nvPr/>
          </p:nvSpPr>
          <p:spPr>
            <a:xfrm rot="8100000">
              <a:off x="65163" y="1390526"/>
              <a:ext cx="723151" cy="1436589"/>
            </a:xfrm>
            <a:custGeom>
              <a:avLst/>
              <a:gdLst/>
              <a:ahLst/>
              <a:cxnLst/>
              <a:rect l="l" t="t" r="r" b="b"/>
              <a:pathLst>
                <a:path w="2527" h="5020" fill="none" extrusionOk="0">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8100000">
              <a:off x="7317" y="1313138"/>
              <a:ext cx="1072564" cy="1627181"/>
            </a:xfrm>
            <a:custGeom>
              <a:avLst/>
              <a:gdLst/>
              <a:ahLst/>
              <a:cxnLst/>
              <a:rect l="l" t="t" r="r" b="b"/>
              <a:pathLst>
                <a:path w="3748" h="5686" fill="none" extrusionOk="0">
                  <a:moveTo>
                    <a:pt x="1939" y="5686"/>
                  </a:moveTo>
                  <a:cubicBezTo>
                    <a:pt x="1939" y="5686"/>
                    <a:pt x="0" y="1015"/>
                    <a:pt x="997" y="507"/>
                  </a:cubicBezTo>
                  <a:cubicBezTo>
                    <a:pt x="1997" y="0"/>
                    <a:pt x="3747" y="5382"/>
                    <a:pt x="3747" y="5382"/>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rot="8100000">
              <a:off x="-44579" y="1270266"/>
              <a:ext cx="1264584" cy="1746515"/>
            </a:xfrm>
            <a:custGeom>
              <a:avLst/>
              <a:gdLst/>
              <a:ahLst/>
              <a:cxnLst/>
              <a:rect l="l" t="t" r="r" b="b"/>
              <a:pathLst>
                <a:path w="4419" h="6103" fill="none" extrusionOk="0">
                  <a:moveTo>
                    <a:pt x="2153" y="6103"/>
                  </a:moveTo>
                  <a:cubicBezTo>
                    <a:pt x="2153" y="6103"/>
                    <a:pt x="1" y="1185"/>
                    <a:pt x="1327" y="591"/>
                  </a:cubicBezTo>
                  <a:cubicBezTo>
                    <a:pt x="2654" y="0"/>
                    <a:pt x="4418" y="5599"/>
                    <a:pt x="4418" y="5599"/>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rot="8100000">
              <a:off x="140963" y="1411321"/>
              <a:ext cx="598667" cy="1313249"/>
            </a:xfrm>
            <a:custGeom>
              <a:avLst/>
              <a:gdLst/>
              <a:ahLst/>
              <a:cxnLst/>
              <a:rect l="l" t="t" r="r" b="b"/>
              <a:pathLst>
                <a:path w="2092" h="4589" fill="none" extrusionOk="0">
                  <a:moveTo>
                    <a:pt x="1414" y="4588"/>
                  </a:moveTo>
                  <a:cubicBezTo>
                    <a:pt x="1414" y="4588"/>
                    <a:pt x="1" y="290"/>
                    <a:pt x="240" y="146"/>
                  </a:cubicBezTo>
                  <a:cubicBezTo>
                    <a:pt x="479" y="1"/>
                    <a:pt x="2092" y="4451"/>
                    <a:pt x="2092" y="4451"/>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5"/>
          <p:cNvSpPr/>
          <p:nvPr/>
        </p:nvSpPr>
        <p:spPr>
          <a:xfrm rot="9683078">
            <a:off x="7652795" y="333875"/>
            <a:ext cx="1791753" cy="1217186"/>
          </a:xfrm>
          <a:custGeom>
            <a:avLst/>
            <a:gdLst/>
            <a:ahLst/>
            <a:cxnLst/>
            <a:rect l="l" t="t" r="r" b="b"/>
            <a:pathLst>
              <a:path w="11585" h="7870" extrusionOk="0">
                <a:moveTo>
                  <a:pt x="4165" y="330"/>
                </a:moveTo>
                <a:cubicBezTo>
                  <a:pt x="4176" y="330"/>
                  <a:pt x="4187" y="331"/>
                  <a:pt x="4198" y="331"/>
                </a:cubicBezTo>
                <a:cubicBezTo>
                  <a:pt x="4379" y="342"/>
                  <a:pt x="4524" y="494"/>
                  <a:pt x="4542" y="676"/>
                </a:cubicBezTo>
                <a:cubicBezTo>
                  <a:pt x="4560" y="878"/>
                  <a:pt x="4473" y="1092"/>
                  <a:pt x="4361" y="1259"/>
                </a:cubicBezTo>
                <a:cubicBezTo>
                  <a:pt x="4075" y="1676"/>
                  <a:pt x="3582" y="1955"/>
                  <a:pt x="3100" y="2071"/>
                </a:cubicBezTo>
                <a:cubicBezTo>
                  <a:pt x="3078" y="2076"/>
                  <a:pt x="3055" y="2082"/>
                  <a:pt x="3033" y="2087"/>
                </a:cubicBezTo>
                <a:lnTo>
                  <a:pt x="3033" y="2087"/>
                </a:lnTo>
                <a:cubicBezTo>
                  <a:pt x="3038" y="1787"/>
                  <a:pt x="3094" y="1487"/>
                  <a:pt x="3205" y="1212"/>
                </a:cubicBezTo>
                <a:cubicBezTo>
                  <a:pt x="3299" y="980"/>
                  <a:pt x="3422" y="759"/>
                  <a:pt x="3607" y="589"/>
                </a:cubicBezTo>
                <a:cubicBezTo>
                  <a:pt x="3755" y="458"/>
                  <a:pt x="3959" y="330"/>
                  <a:pt x="4165" y="330"/>
                </a:cubicBezTo>
                <a:close/>
                <a:moveTo>
                  <a:pt x="7348" y="2697"/>
                </a:moveTo>
                <a:cubicBezTo>
                  <a:pt x="7487" y="2697"/>
                  <a:pt x="7613" y="2783"/>
                  <a:pt x="7662" y="2922"/>
                </a:cubicBezTo>
                <a:cubicBezTo>
                  <a:pt x="7728" y="3103"/>
                  <a:pt x="7662" y="3332"/>
                  <a:pt x="7575" y="3506"/>
                </a:cubicBezTo>
                <a:cubicBezTo>
                  <a:pt x="7376" y="3912"/>
                  <a:pt x="6953" y="4227"/>
                  <a:pt x="6539" y="4409"/>
                </a:cubicBezTo>
                <a:lnTo>
                  <a:pt x="6539" y="4409"/>
                </a:lnTo>
                <a:cubicBezTo>
                  <a:pt x="6511" y="4187"/>
                  <a:pt x="6513" y="3961"/>
                  <a:pt x="6550" y="3738"/>
                </a:cubicBezTo>
                <a:cubicBezTo>
                  <a:pt x="6586" y="3506"/>
                  <a:pt x="6659" y="3263"/>
                  <a:pt x="6789" y="3078"/>
                </a:cubicBezTo>
                <a:cubicBezTo>
                  <a:pt x="6909" y="2908"/>
                  <a:pt x="7083" y="2745"/>
                  <a:pt x="7275" y="2705"/>
                </a:cubicBezTo>
                <a:cubicBezTo>
                  <a:pt x="7299" y="2700"/>
                  <a:pt x="7324" y="2697"/>
                  <a:pt x="7348" y="2697"/>
                </a:cubicBezTo>
                <a:close/>
                <a:moveTo>
                  <a:pt x="10270" y="4776"/>
                </a:moveTo>
                <a:cubicBezTo>
                  <a:pt x="10340" y="4776"/>
                  <a:pt x="10409" y="4796"/>
                  <a:pt x="10475" y="4843"/>
                </a:cubicBezTo>
                <a:cubicBezTo>
                  <a:pt x="10677" y="4984"/>
                  <a:pt x="10706" y="5274"/>
                  <a:pt x="10627" y="5488"/>
                </a:cubicBezTo>
                <a:cubicBezTo>
                  <a:pt x="10518" y="5767"/>
                  <a:pt x="10268" y="5977"/>
                  <a:pt x="10014" y="6126"/>
                </a:cubicBezTo>
                <a:cubicBezTo>
                  <a:pt x="9901" y="6192"/>
                  <a:pt x="9782" y="6248"/>
                  <a:pt x="9659" y="6294"/>
                </a:cubicBezTo>
                <a:lnTo>
                  <a:pt x="9659" y="6294"/>
                </a:lnTo>
                <a:cubicBezTo>
                  <a:pt x="9623" y="6185"/>
                  <a:pt x="9597" y="6073"/>
                  <a:pt x="9583" y="5959"/>
                </a:cubicBezTo>
                <a:cubicBezTo>
                  <a:pt x="9536" y="5535"/>
                  <a:pt x="9656" y="5093"/>
                  <a:pt x="10014" y="4861"/>
                </a:cubicBezTo>
                <a:cubicBezTo>
                  <a:pt x="10095" y="4809"/>
                  <a:pt x="10183" y="4776"/>
                  <a:pt x="10270" y="4776"/>
                </a:cubicBezTo>
                <a:close/>
                <a:moveTo>
                  <a:pt x="161" y="0"/>
                </a:moveTo>
                <a:cubicBezTo>
                  <a:pt x="81" y="0"/>
                  <a:pt x="1" y="52"/>
                  <a:pt x="12" y="154"/>
                </a:cubicBezTo>
                <a:cubicBezTo>
                  <a:pt x="81" y="766"/>
                  <a:pt x="375" y="1339"/>
                  <a:pt x="821" y="1759"/>
                </a:cubicBezTo>
                <a:cubicBezTo>
                  <a:pt x="1263" y="2183"/>
                  <a:pt x="1846" y="2429"/>
                  <a:pt x="2459" y="2451"/>
                </a:cubicBezTo>
                <a:cubicBezTo>
                  <a:pt x="2489" y="2452"/>
                  <a:pt x="2520" y="2453"/>
                  <a:pt x="2551" y="2453"/>
                </a:cubicBezTo>
                <a:cubicBezTo>
                  <a:pt x="2621" y="2453"/>
                  <a:pt x="2690" y="2450"/>
                  <a:pt x="2760" y="2444"/>
                </a:cubicBezTo>
                <a:lnTo>
                  <a:pt x="2760" y="2444"/>
                </a:lnTo>
                <a:cubicBezTo>
                  <a:pt x="2861" y="3416"/>
                  <a:pt x="3427" y="4331"/>
                  <a:pt x="4354" y="4720"/>
                </a:cubicBezTo>
                <a:cubicBezTo>
                  <a:pt x="4702" y="4868"/>
                  <a:pt x="5080" y="4940"/>
                  <a:pt x="5458" y="4940"/>
                </a:cubicBezTo>
                <a:cubicBezTo>
                  <a:pt x="5749" y="4940"/>
                  <a:pt x="6041" y="4898"/>
                  <a:pt x="6320" y="4814"/>
                </a:cubicBezTo>
                <a:lnTo>
                  <a:pt x="6320" y="4814"/>
                </a:lnTo>
                <a:cubicBezTo>
                  <a:pt x="6452" y="5314"/>
                  <a:pt x="6719" y="5781"/>
                  <a:pt x="7112" y="6126"/>
                </a:cubicBezTo>
                <a:cubicBezTo>
                  <a:pt x="7582" y="6539"/>
                  <a:pt x="8206" y="6748"/>
                  <a:pt x="8829" y="6748"/>
                </a:cubicBezTo>
                <a:cubicBezTo>
                  <a:pt x="9054" y="6748"/>
                  <a:pt x="9279" y="6721"/>
                  <a:pt x="9497" y="6665"/>
                </a:cubicBezTo>
                <a:lnTo>
                  <a:pt x="9497" y="6665"/>
                </a:lnTo>
                <a:cubicBezTo>
                  <a:pt x="9504" y="6679"/>
                  <a:pt x="9511" y="6692"/>
                  <a:pt x="9518" y="6706"/>
                </a:cubicBezTo>
                <a:cubicBezTo>
                  <a:pt x="9757" y="7162"/>
                  <a:pt x="10163" y="7543"/>
                  <a:pt x="10645" y="7735"/>
                </a:cubicBezTo>
                <a:cubicBezTo>
                  <a:pt x="10875" y="7825"/>
                  <a:pt x="11118" y="7869"/>
                  <a:pt x="11365" y="7869"/>
                </a:cubicBezTo>
                <a:cubicBezTo>
                  <a:pt x="11375" y="7869"/>
                  <a:pt x="11385" y="7869"/>
                  <a:pt x="11395" y="7869"/>
                </a:cubicBezTo>
                <a:cubicBezTo>
                  <a:pt x="11585" y="7865"/>
                  <a:pt x="11569" y="7572"/>
                  <a:pt x="11380" y="7572"/>
                </a:cubicBezTo>
                <a:cubicBezTo>
                  <a:pt x="11378" y="7572"/>
                  <a:pt x="11376" y="7572"/>
                  <a:pt x="11373" y="7572"/>
                </a:cubicBezTo>
                <a:cubicBezTo>
                  <a:pt x="11363" y="7572"/>
                  <a:pt x="11353" y="7572"/>
                  <a:pt x="11343" y="7572"/>
                </a:cubicBezTo>
                <a:cubicBezTo>
                  <a:pt x="10697" y="7572"/>
                  <a:pt x="10090" y="7149"/>
                  <a:pt x="9782" y="6576"/>
                </a:cubicBezTo>
                <a:lnTo>
                  <a:pt x="9782" y="6576"/>
                </a:lnTo>
                <a:cubicBezTo>
                  <a:pt x="9993" y="6495"/>
                  <a:pt x="10194" y="6386"/>
                  <a:pt x="10377" y="6249"/>
                </a:cubicBezTo>
                <a:cubicBezTo>
                  <a:pt x="10663" y="6035"/>
                  <a:pt x="10928" y="5731"/>
                  <a:pt x="10960" y="5361"/>
                </a:cubicBezTo>
                <a:cubicBezTo>
                  <a:pt x="10989" y="5046"/>
                  <a:pt x="10866" y="4720"/>
                  <a:pt x="10580" y="4564"/>
                </a:cubicBezTo>
                <a:cubicBezTo>
                  <a:pt x="10477" y="4507"/>
                  <a:pt x="10373" y="4482"/>
                  <a:pt x="10271" y="4482"/>
                </a:cubicBezTo>
                <a:cubicBezTo>
                  <a:pt x="9887" y="4482"/>
                  <a:pt x="9536" y="4840"/>
                  <a:pt x="9384" y="5184"/>
                </a:cubicBezTo>
                <a:cubicBezTo>
                  <a:pt x="9224" y="5562"/>
                  <a:pt x="9246" y="5993"/>
                  <a:pt x="9377" y="6379"/>
                </a:cubicBezTo>
                <a:lnTo>
                  <a:pt x="9377" y="6379"/>
                </a:lnTo>
                <a:cubicBezTo>
                  <a:pt x="9355" y="6385"/>
                  <a:pt x="9333" y="6389"/>
                  <a:pt x="9311" y="6394"/>
                </a:cubicBezTo>
                <a:cubicBezTo>
                  <a:pt x="9153" y="6426"/>
                  <a:pt x="8991" y="6441"/>
                  <a:pt x="8829" y="6441"/>
                </a:cubicBezTo>
                <a:cubicBezTo>
                  <a:pt x="8488" y="6441"/>
                  <a:pt x="8146" y="6372"/>
                  <a:pt x="7836" y="6235"/>
                </a:cubicBezTo>
                <a:cubicBezTo>
                  <a:pt x="7207" y="5947"/>
                  <a:pt x="6768" y="5368"/>
                  <a:pt x="6598" y="4715"/>
                </a:cubicBezTo>
                <a:lnTo>
                  <a:pt x="6598" y="4715"/>
                </a:lnTo>
                <a:cubicBezTo>
                  <a:pt x="6947" y="4572"/>
                  <a:pt x="7268" y="4360"/>
                  <a:pt x="7532" y="4086"/>
                </a:cubicBezTo>
                <a:cubicBezTo>
                  <a:pt x="7728" y="3886"/>
                  <a:pt x="7876" y="3654"/>
                  <a:pt x="7952" y="3383"/>
                </a:cubicBezTo>
                <a:cubicBezTo>
                  <a:pt x="8021" y="3143"/>
                  <a:pt x="8021" y="2853"/>
                  <a:pt x="7862" y="2651"/>
                </a:cubicBezTo>
                <a:cubicBezTo>
                  <a:pt x="7737" y="2488"/>
                  <a:pt x="7554" y="2404"/>
                  <a:pt x="7360" y="2404"/>
                </a:cubicBezTo>
                <a:cubicBezTo>
                  <a:pt x="7295" y="2404"/>
                  <a:pt x="7228" y="2414"/>
                  <a:pt x="7162" y="2433"/>
                </a:cubicBezTo>
                <a:cubicBezTo>
                  <a:pt x="6898" y="2509"/>
                  <a:pt x="6680" y="2719"/>
                  <a:pt x="6532" y="2944"/>
                </a:cubicBezTo>
                <a:cubicBezTo>
                  <a:pt x="6376" y="3176"/>
                  <a:pt x="6296" y="3455"/>
                  <a:pt x="6256" y="3727"/>
                </a:cubicBezTo>
                <a:cubicBezTo>
                  <a:pt x="6215" y="3990"/>
                  <a:pt x="6216" y="4254"/>
                  <a:pt x="6257" y="4513"/>
                </a:cubicBezTo>
                <a:lnTo>
                  <a:pt x="6257" y="4513"/>
                </a:lnTo>
                <a:cubicBezTo>
                  <a:pt x="5996" y="4593"/>
                  <a:pt x="5723" y="4635"/>
                  <a:pt x="5450" y="4635"/>
                </a:cubicBezTo>
                <a:cubicBezTo>
                  <a:pt x="5323" y="4635"/>
                  <a:pt x="5197" y="4626"/>
                  <a:pt x="5071" y="4607"/>
                </a:cubicBezTo>
                <a:cubicBezTo>
                  <a:pt x="4578" y="4535"/>
                  <a:pt x="4122" y="4321"/>
                  <a:pt x="3763" y="3970"/>
                </a:cubicBezTo>
                <a:cubicBezTo>
                  <a:pt x="3415" y="3622"/>
                  <a:pt x="3183" y="3158"/>
                  <a:pt x="3089" y="2672"/>
                </a:cubicBezTo>
                <a:cubicBezTo>
                  <a:pt x="3070" y="2584"/>
                  <a:pt x="3056" y="2495"/>
                  <a:pt x="3047" y="2405"/>
                </a:cubicBezTo>
                <a:lnTo>
                  <a:pt x="3047" y="2405"/>
                </a:lnTo>
                <a:cubicBezTo>
                  <a:pt x="3436" y="2329"/>
                  <a:pt x="3810" y="2166"/>
                  <a:pt x="4122" y="1929"/>
                </a:cubicBezTo>
                <a:cubicBezTo>
                  <a:pt x="4347" y="1759"/>
                  <a:pt x="4557" y="1549"/>
                  <a:pt x="4691" y="1299"/>
                </a:cubicBezTo>
                <a:cubicBezTo>
                  <a:pt x="4818" y="1063"/>
                  <a:pt x="4890" y="773"/>
                  <a:pt x="4810" y="512"/>
                </a:cubicBezTo>
                <a:cubicBezTo>
                  <a:pt x="4727" y="241"/>
                  <a:pt x="4473" y="59"/>
                  <a:pt x="4198" y="45"/>
                </a:cubicBezTo>
                <a:cubicBezTo>
                  <a:pt x="4188" y="45"/>
                  <a:pt x="4179" y="44"/>
                  <a:pt x="4169" y="44"/>
                </a:cubicBezTo>
                <a:cubicBezTo>
                  <a:pt x="3890" y="44"/>
                  <a:pt x="3626" y="196"/>
                  <a:pt x="3422" y="371"/>
                </a:cubicBezTo>
                <a:cubicBezTo>
                  <a:pt x="3002" y="744"/>
                  <a:pt x="2796" y="1357"/>
                  <a:pt x="2752" y="1904"/>
                </a:cubicBezTo>
                <a:cubicBezTo>
                  <a:pt x="2746" y="1980"/>
                  <a:pt x="2744" y="2056"/>
                  <a:pt x="2744" y="2133"/>
                </a:cubicBezTo>
                <a:lnTo>
                  <a:pt x="2744" y="2133"/>
                </a:lnTo>
                <a:cubicBezTo>
                  <a:pt x="2674" y="2139"/>
                  <a:pt x="2605" y="2142"/>
                  <a:pt x="2535" y="2142"/>
                </a:cubicBezTo>
                <a:cubicBezTo>
                  <a:pt x="2218" y="2142"/>
                  <a:pt x="1901" y="2075"/>
                  <a:pt x="1611" y="1937"/>
                </a:cubicBezTo>
                <a:cubicBezTo>
                  <a:pt x="1136" y="1708"/>
                  <a:pt x="744" y="1313"/>
                  <a:pt x="520" y="842"/>
                </a:cubicBezTo>
                <a:cubicBezTo>
                  <a:pt x="407" y="618"/>
                  <a:pt x="339" y="367"/>
                  <a:pt x="306" y="117"/>
                </a:cubicBezTo>
                <a:cubicBezTo>
                  <a:pt x="298" y="39"/>
                  <a:pt x="230"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88899" y="4334125"/>
            <a:ext cx="801225" cy="809374"/>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7279274" y="4165050"/>
            <a:ext cx="2153883" cy="886489"/>
          </a:xfrm>
          <a:custGeom>
            <a:avLst/>
            <a:gdLst/>
            <a:ahLst/>
            <a:cxnLst/>
            <a:rect l="l" t="t" r="r" b="b"/>
            <a:pathLst>
              <a:path w="13638" h="5613" extrusionOk="0">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grpSp>
        <p:nvGrpSpPr>
          <p:cNvPr id="56" name="Google Shape;56;p6"/>
          <p:cNvGrpSpPr/>
          <p:nvPr/>
        </p:nvGrpSpPr>
        <p:grpSpPr>
          <a:xfrm>
            <a:off x="-491409" y="881853"/>
            <a:ext cx="2002909" cy="1927749"/>
            <a:chOff x="-476871" y="1078939"/>
            <a:chExt cx="2129168" cy="2129168"/>
          </a:xfrm>
        </p:grpSpPr>
        <p:sp>
          <p:nvSpPr>
            <p:cNvPr id="57" name="Google Shape;57;p6"/>
            <p:cNvSpPr/>
            <p:nvPr/>
          </p:nvSpPr>
          <p:spPr>
            <a:xfrm rot="8100000">
              <a:off x="65163" y="1390526"/>
              <a:ext cx="723151" cy="1436589"/>
            </a:xfrm>
            <a:custGeom>
              <a:avLst/>
              <a:gdLst/>
              <a:ahLst/>
              <a:cxnLst/>
              <a:rect l="l" t="t" r="r" b="b"/>
              <a:pathLst>
                <a:path w="2527" h="5020" fill="none" extrusionOk="0">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8100000">
              <a:off x="7317" y="1313138"/>
              <a:ext cx="1072564" cy="1627181"/>
            </a:xfrm>
            <a:custGeom>
              <a:avLst/>
              <a:gdLst/>
              <a:ahLst/>
              <a:cxnLst/>
              <a:rect l="l" t="t" r="r" b="b"/>
              <a:pathLst>
                <a:path w="3748" h="5686" fill="none" extrusionOk="0">
                  <a:moveTo>
                    <a:pt x="1939" y="5686"/>
                  </a:moveTo>
                  <a:cubicBezTo>
                    <a:pt x="1939" y="5686"/>
                    <a:pt x="0" y="1015"/>
                    <a:pt x="997" y="507"/>
                  </a:cubicBezTo>
                  <a:cubicBezTo>
                    <a:pt x="1997" y="0"/>
                    <a:pt x="3747" y="5382"/>
                    <a:pt x="3747" y="5382"/>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rot="8100000">
              <a:off x="-44579" y="1270266"/>
              <a:ext cx="1264584" cy="1746515"/>
            </a:xfrm>
            <a:custGeom>
              <a:avLst/>
              <a:gdLst/>
              <a:ahLst/>
              <a:cxnLst/>
              <a:rect l="l" t="t" r="r" b="b"/>
              <a:pathLst>
                <a:path w="4419" h="6103" fill="none" extrusionOk="0">
                  <a:moveTo>
                    <a:pt x="2153" y="6103"/>
                  </a:moveTo>
                  <a:cubicBezTo>
                    <a:pt x="2153" y="6103"/>
                    <a:pt x="1" y="1185"/>
                    <a:pt x="1327" y="591"/>
                  </a:cubicBezTo>
                  <a:cubicBezTo>
                    <a:pt x="2654" y="0"/>
                    <a:pt x="4418" y="5599"/>
                    <a:pt x="4418" y="5599"/>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rot="8100000">
              <a:off x="140963" y="1411321"/>
              <a:ext cx="598667" cy="1313249"/>
            </a:xfrm>
            <a:custGeom>
              <a:avLst/>
              <a:gdLst/>
              <a:ahLst/>
              <a:cxnLst/>
              <a:rect l="l" t="t" r="r" b="b"/>
              <a:pathLst>
                <a:path w="2092" h="4589" fill="none" extrusionOk="0">
                  <a:moveTo>
                    <a:pt x="1414" y="4588"/>
                  </a:moveTo>
                  <a:cubicBezTo>
                    <a:pt x="1414" y="4588"/>
                    <a:pt x="1" y="290"/>
                    <a:pt x="240" y="146"/>
                  </a:cubicBezTo>
                  <a:cubicBezTo>
                    <a:pt x="479" y="1"/>
                    <a:pt x="2092" y="4451"/>
                    <a:pt x="2092" y="4451"/>
                  </a:cubicBezTo>
                </a:path>
              </a:pathLst>
            </a:custGeom>
            <a:solidFill>
              <a:schemeClr val="lt2"/>
            </a:solidFill>
            <a:ln w="19050" cap="flat" cmpd="sng">
              <a:solidFill>
                <a:schemeClr val="lt2"/>
              </a:solidFill>
              <a:prstDash val="solid"/>
              <a:miter lim="36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6"/>
          <p:cNvSpPr/>
          <p:nvPr/>
        </p:nvSpPr>
        <p:spPr>
          <a:xfrm>
            <a:off x="7775800" y="3777652"/>
            <a:ext cx="1719684" cy="707827"/>
          </a:xfrm>
          <a:custGeom>
            <a:avLst/>
            <a:gdLst/>
            <a:ahLst/>
            <a:cxnLst/>
            <a:rect l="l" t="t" r="r" b="b"/>
            <a:pathLst>
              <a:path w="13638" h="5613" extrusionOk="0">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6152477" y="-1640049"/>
            <a:ext cx="4824606" cy="4404235"/>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63"/>
        <p:cNvGrpSpPr/>
        <p:nvPr/>
      </p:nvGrpSpPr>
      <p:grpSpPr>
        <a:xfrm>
          <a:off x="0" y="0"/>
          <a:ext cx="0" cy="0"/>
          <a:chOff x="0" y="0"/>
          <a:chExt cx="0" cy="0"/>
        </a:xfrm>
      </p:grpSpPr>
      <p:sp>
        <p:nvSpPr>
          <p:cNvPr id="64" name="Google Shape;64;p7"/>
          <p:cNvSpPr txBox="1">
            <a:spLocks noGrp="1"/>
          </p:cNvSpPr>
          <p:nvPr>
            <p:ph type="body" idx="1"/>
          </p:nvPr>
        </p:nvSpPr>
        <p:spPr>
          <a:xfrm>
            <a:off x="720000" y="1158190"/>
            <a:ext cx="4036500" cy="3295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1"/>
              </a:buClr>
              <a:buSzPts val="1400"/>
              <a:buFont typeface="Livvic"/>
              <a:buAutoNum type="arabicPeriod"/>
              <a:defRPr>
                <a:solidFill>
                  <a:schemeClr val="dk1"/>
                </a:solidFill>
              </a:defRPr>
            </a:lvl1pPr>
            <a:lvl2pPr marL="914400" lvl="1" indent="-317500" rtl="0">
              <a:spcBef>
                <a:spcPts val="0"/>
              </a:spcBef>
              <a:spcAft>
                <a:spcPts val="0"/>
              </a:spcAft>
              <a:buClr>
                <a:schemeClr val="dk1"/>
              </a:buClr>
              <a:buSzPts val="1400"/>
              <a:buFont typeface="Roboto Condensed Light"/>
              <a:buAutoNum type="alphaLcPeriod"/>
              <a:defRPr>
                <a:solidFill>
                  <a:schemeClr val="dk1"/>
                </a:solidFill>
              </a:defRPr>
            </a:lvl2pPr>
            <a:lvl3pPr marL="1371600" lvl="2" indent="-317500" rtl="0">
              <a:spcBef>
                <a:spcPts val="0"/>
              </a:spcBef>
              <a:spcAft>
                <a:spcPts val="0"/>
              </a:spcAft>
              <a:buClr>
                <a:schemeClr val="dk1"/>
              </a:buClr>
              <a:buSzPts val="1400"/>
              <a:buFont typeface="Roboto Condensed Light"/>
              <a:buAutoNum type="romanLcPeriod"/>
              <a:defRPr>
                <a:solidFill>
                  <a:schemeClr val="dk1"/>
                </a:solidFill>
              </a:defRPr>
            </a:lvl3pPr>
            <a:lvl4pPr marL="1828800" lvl="3" indent="-317500" rtl="0">
              <a:spcBef>
                <a:spcPts val="0"/>
              </a:spcBef>
              <a:spcAft>
                <a:spcPts val="0"/>
              </a:spcAft>
              <a:buClr>
                <a:schemeClr val="dk1"/>
              </a:buClr>
              <a:buSzPts val="1400"/>
              <a:buFont typeface="Roboto Condensed Light"/>
              <a:buAutoNum type="arabicPeriod"/>
              <a:defRPr>
                <a:solidFill>
                  <a:schemeClr val="dk1"/>
                </a:solidFill>
              </a:defRPr>
            </a:lvl4pPr>
            <a:lvl5pPr marL="2286000" lvl="4" indent="-317500" rtl="0">
              <a:spcBef>
                <a:spcPts val="0"/>
              </a:spcBef>
              <a:spcAft>
                <a:spcPts val="0"/>
              </a:spcAft>
              <a:buClr>
                <a:schemeClr val="dk1"/>
              </a:buClr>
              <a:buSzPts val="1400"/>
              <a:buFont typeface="Roboto Condensed Light"/>
              <a:buAutoNum type="alphaLcPeriod"/>
              <a:defRPr>
                <a:solidFill>
                  <a:schemeClr val="dk1"/>
                </a:solidFill>
              </a:defRPr>
            </a:lvl5pPr>
            <a:lvl6pPr marL="2743200" lvl="5" indent="-317500" rtl="0">
              <a:spcBef>
                <a:spcPts val="0"/>
              </a:spcBef>
              <a:spcAft>
                <a:spcPts val="0"/>
              </a:spcAft>
              <a:buClr>
                <a:schemeClr val="dk1"/>
              </a:buClr>
              <a:buSzPts val="1400"/>
              <a:buFont typeface="Roboto Condensed Light"/>
              <a:buAutoNum type="romanLcPeriod"/>
              <a:defRPr>
                <a:solidFill>
                  <a:schemeClr val="dk1"/>
                </a:solidFill>
              </a:defRPr>
            </a:lvl6pPr>
            <a:lvl7pPr marL="3200400" lvl="6" indent="-317500" rtl="0">
              <a:spcBef>
                <a:spcPts val="0"/>
              </a:spcBef>
              <a:spcAft>
                <a:spcPts val="0"/>
              </a:spcAft>
              <a:buClr>
                <a:schemeClr val="dk1"/>
              </a:buClr>
              <a:buSzPts val="1400"/>
              <a:buFont typeface="Roboto Condensed Light"/>
              <a:buAutoNum type="arabicPeriod"/>
              <a:defRPr>
                <a:solidFill>
                  <a:schemeClr val="dk1"/>
                </a:solidFill>
              </a:defRPr>
            </a:lvl7pPr>
            <a:lvl8pPr marL="3657600" lvl="7" indent="-317500" rtl="0">
              <a:spcBef>
                <a:spcPts val="0"/>
              </a:spcBef>
              <a:spcAft>
                <a:spcPts val="0"/>
              </a:spcAft>
              <a:buClr>
                <a:schemeClr val="dk1"/>
              </a:buClr>
              <a:buSzPts val="1400"/>
              <a:buFont typeface="Roboto Condensed Light"/>
              <a:buAutoNum type="alphaLcPeriod"/>
              <a:defRPr>
                <a:solidFill>
                  <a:schemeClr val="dk1"/>
                </a:solidFill>
              </a:defRPr>
            </a:lvl8pPr>
            <a:lvl9pPr marL="4114800" lvl="8" indent="-317500" rtl="0">
              <a:spcBef>
                <a:spcPts val="0"/>
              </a:spcBef>
              <a:spcAft>
                <a:spcPts val="0"/>
              </a:spcAft>
              <a:buClr>
                <a:schemeClr val="dk1"/>
              </a:buClr>
              <a:buSzPts val="1400"/>
              <a:buFont typeface="Roboto Condensed Light"/>
              <a:buAutoNum type="romanLcPeriod"/>
              <a:defRPr>
                <a:solidFill>
                  <a:schemeClr val="dk1"/>
                </a:solidFill>
              </a:defRPr>
            </a:lvl9pPr>
          </a:lstStyle>
          <a:p>
            <a:endParaRPr/>
          </a:p>
        </p:txBody>
      </p:sp>
      <p:sp>
        <p:nvSpPr>
          <p:cNvPr id="65" name="Google Shape;65;p7"/>
          <p:cNvSpPr txBox="1">
            <a:spLocks noGrp="1"/>
          </p:cNvSpPr>
          <p:nvPr>
            <p:ph type="title"/>
          </p:nvPr>
        </p:nvSpPr>
        <p:spPr>
          <a:xfrm>
            <a:off x="734434" y="540000"/>
            <a:ext cx="7254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66" name="Google Shape;66;p7"/>
          <p:cNvSpPr/>
          <p:nvPr/>
        </p:nvSpPr>
        <p:spPr>
          <a:xfrm>
            <a:off x="5913024" y="-977276"/>
            <a:ext cx="4193455" cy="3828077"/>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1402475" y="3589500"/>
            <a:ext cx="2588357" cy="2362832"/>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p:nvPr/>
        </p:nvSpPr>
        <p:spPr>
          <a:xfrm>
            <a:off x="2732144" y="3959650"/>
            <a:ext cx="3471617" cy="1301980"/>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a:off x="8238574" y="4357630"/>
            <a:ext cx="600671" cy="667927"/>
          </a:xfrm>
          <a:custGeom>
            <a:avLst/>
            <a:gdLst/>
            <a:ahLst/>
            <a:cxnLst/>
            <a:rect l="l" t="t" r="r" b="b"/>
            <a:pathLst>
              <a:path w="2099" h="2334" extrusionOk="0">
                <a:moveTo>
                  <a:pt x="554" y="65"/>
                </a:moveTo>
                <a:cubicBezTo>
                  <a:pt x="689" y="65"/>
                  <a:pt x="798" y="150"/>
                  <a:pt x="863" y="264"/>
                </a:cubicBezTo>
                <a:cubicBezTo>
                  <a:pt x="990" y="485"/>
                  <a:pt x="954" y="753"/>
                  <a:pt x="849" y="981"/>
                </a:cubicBezTo>
                <a:cubicBezTo>
                  <a:pt x="860" y="757"/>
                  <a:pt x="834" y="528"/>
                  <a:pt x="744" y="325"/>
                </a:cubicBezTo>
                <a:cubicBezTo>
                  <a:pt x="689" y="206"/>
                  <a:pt x="577" y="82"/>
                  <a:pt x="454" y="82"/>
                </a:cubicBezTo>
                <a:lnTo>
                  <a:pt x="508" y="68"/>
                </a:lnTo>
                <a:cubicBezTo>
                  <a:pt x="524" y="66"/>
                  <a:pt x="539" y="65"/>
                  <a:pt x="554" y="65"/>
                </a:cubicBezTo>
                <a:close/>
                <a:moveTo>
                  <a:pt x="280" y="195"/>
                </a:moveTo>
                <a:lnTo>
                  <a:pt x="280" y="195"/>
                </a:lnTo>
                <a:cubicBezTo>
                  <a:pt x="204" y="289"/>
                  <a:pt x="178" y="427"/>
                  <a:pt x="160" y="539"/>
                </a:cubicBezTo>
                <a:cubicBezTo>
                  <a:pt x="138" y="695"/>
                  <a:pt x="142" y="851"/>
                  <a:pt x="160" y="1007"/>
                </a:cubicBezTo>
                <a:cubicBezTo>
                  <a:pt x="175" y="1130"/>
                  <a:pt x="193" y="1249"/>
                  <a:pt x="222" y="1376"/>
                </a:cubicBezTo>
                <a:cubicBezTo>
                  <a:pt x="215" y="1347"/>
                  <a:pt x="200" y="1311"/>
                  <a:pt x="193" y="1278"/>
                </a:cubicBezTo>
                <a:cubicBezTo>
                  <a:pt x="99" y="988"/>
                  <a:pt x="8" y="659"/>
                  <a:pt x="146" y="372"/>
                </a:cubicBezTo>
                <a:cubicBezTo>
                  <a:pt x="178" y="307"/>
                  <a:pt x="225" y="246"/>
                  <a:pt x="280" y="195"/>
                </a:cubicBezTo>
                <a:close/>
                <a:moveTo>
                  <a:pt x="1740" y="680"/>
                </a:moveTo>
                <a:lnTo>
                  <a:pt x="1740" y="680"/>
                </a:lnTo>
                <a:cubicBezTo>
                  <a:pt x="1784" y="684"/>
                  <a:pt x="1820" y="699"/>
                  <a:pt x="1856" y="720"/>
                </a:cubicBezTo>
                <a:cubicBezTo>
                  <a:pt x="2005" y="818"/>
                  <a:pt x="2026" y="992"/>
                  <a:pt x="1954" y="1148"/>
                </a:cubicBezTo>
                <a:cubicBezTo>
                  <a:pt x="1871" y="1329"/>
                  <a:pt x="1711" y="1470"/>
                  <a:pt x="1555" y="1590"/>
                </a:cubicBezTo>
                <a:cubicBezTo>
                  <a:pt x="1540" y="1603"/>
                  <a:pt x="1523" y="1616"/>
                  <a:pt x="1509" y="1627"/>
                </a:cubicBezTo>
                <a:lnTo>
                  <a:pt x="1509" y="1627"/>
                </a:lnTo>
                <a:cubicBezTo>
                  <a:pt x="1697" y="1457"/>
                  <a:pt x="1896" y="1213"/>
                  <a:pt x="1903" y="949"/>
                </a:cubicBezTo>
                <a:cubicBezTo>
                  <a:pt x="1910" y="854"/>
                  <a:pt x="1874" y="764"/>
                  <a:pt x="1795" y="709"/>
                </a:cubicBezTo>
                <a:cubicBezTo>
                  <a:pt x="1776" y="695"/>
                  <a:pt x="1758" y="684"/>
                  <a:pt x="1740" y="680"/>
                </a:cubicBezTo>
                <a:close/>
                <a:moveTo>
                  <a:pt x="461" y="143"/>
                </a:moveTo>
                <a:cubicBezTo>
                  <a:pt x="539" y="143"/>
                  <a:pt x="609" y="228"/>
                  <a:pt x="649" y="285"/>
                </a:cubicBezTo>
                <a:cubicBezTo>
                  <a:pt x="733" y="409"/>
                  <a:pt x="762" y="572"/>
                  <a:pt x="776" y="717"/>
                </a:cubicBezTo>
                <a:cubicBezTo>
                  <a:pt x="791" y="851"/>
                  <a:pt x="791" y="985"/>
                  <a:pt x="776" y="1119"/>
                </a:cubicBezTo>
                <a:cubicBezTo>
                  <a:pt x="762" y="1137"/>
                  <a:pt x="747" y="1162"/>
                  <a:pt x="736" y="1180"/>
                </a:cubicBezTo>
                <a:cubicBezTo>
                  <a:pt x="718" y="1202"/>
                  <a:pt x="700" y="1224"/>
                  <a:pt x="686" y="1246"/>
                </a:cubicBezTo>
                <a:cubicBezTo>
                  <a:pt x="669" y="1270"/>
                  <a:pt x="690" y="1299"/>
                  <a:pt x="714" y="1299"/>
                </a:cubicBezTo>
                <a:cubicBezTo>
                  <a:pt x="721" y="1299"/>
                  <a:pt x="729" y="1296"/>
                  <a:pt x="736" y="1289"/>
                </a:cubicBezTo>
                <a:cubicBezTo>
                  <a:pt x="744" y="1278"/>
                  <a:pt x="754" y="1264"/>
                  <a:pt x="762" y="1253"/>
                </a:cubicBezTo>
                <a:lnTo>
                  <a:pt x="762" y="1271"/>
                </a:lnTo>
                <a:cubicBezTo>
                  <a:pt x="760" y="1293"/>
                  <a:pt x="776" y="1306"/>
                  <a:pt x="793" y="1306"/>
                </a:cubicBezTo>
                <a:cubicBezTo>
                  <a:pt x="805" y="1306"/>
                  <a:pt x="816" y="1301"/>
                  <a:pt x="823" y="1289"/>
                </a:cubicBezTo>
                <a:cubicBezTo>
                  <a:pt x="878" y="1199"/>
                  <a:pt x="932" y="1101"/>
                  <a:pt x="994" y="1017"/>
                </a:cubicBezTo>
                <a:cubicBezTo>
                  <a:pt x="1070" y="952"/>
                  <a:pt x="1149" y="898"/>
                  <a:pt x="1229" y="847"/>
                </a:cubicBezTo>
                <a:cubicBezTo>
                  <a:pt x="1302" y="804"/>
                  <a:pt x="1403" y="746"/>
                  <a:pt x="1501" y="713"/>
                </a:cubicBezTo>
                <a:cubicBezTo>
                  <a:pt x="1514" y="712"/>
                  <a:pt x="1527" y="712"/>
                  <a:pt x="1540" y="712"/>
                </a:cubicBezTo>
                <a:cubicBezTo>
                  <a:pt x="1614" y="712"/>
                  <a:pt x="1686" y="722"/>
                  <a:pt x="1747" y="749"/>
                </a:cubicBezTo>
                <a:cubicBezTo>
                  <a:pt x="1842" y="793"/>
                  <a:pt x="1856" y="909"/>
                  <a:pt x="1842" y="999"/>
                </a:cubicBezTo>
                <a:cubicBezTo>
                  <a:pt x="1802" y="1271"/>
                  <a:pt x="1573" y="1499"/>
                  <a:pt x="1371" y="1662"/>
                </a:cubicBezTo>
                <a:cubicBezTo>
                  <a:pt x="1135" y="1855"/>
                  <a:pt x="874" y="1999"/>
                  <a:pt x="617" y="2148"/>
                </a:cubicBezTo>
                <a:cubicBezTo>
                  <a:pt x="610" y="2123"/>
                  <a:pt x="595" y="2097"/>
                  <a:pt x="591" y="2086"/>
                </a:cubicBezTo>
                <a:cubicBezTo>
                  <a:pt x="544" y="1985"/>
                  <a:pt x="494" y="1891"/>
                  <a:pt x="446" y="1789"/>
                </a:cubicBezTo>
                <a:cubicBezTo>
                  <a:pt x="327" y="1554"/>
                  <a:pt x="265" y="1293"/>
                  <a:pt x="233" y="1032"/>
                </a:cubicBezTo>
                <a:cubicBezTo>
                  <a:pt x="211" y="872"/>
                  <a:pt x="204" y="706"/>
                  <a:pt x="229" y="546"/>
                </a:cubicBezTo>
                <a:cubicBezTo>
                  <a:pt x="247" y="412"/>
                  <a:pt x="287" y="242"/>
                  <a:pt x="399" y="162"/>
                </a:cubicBezTo>
                <a:cubicBezTo>
                  <a:pt x="420" y="149"/>
                  <a:pt x="441" y="143"/>
                  <a:pt x="461" y="143"/>
                </a:cubicBezTo>
                <a:close/>
                <a:moveTo>
                  <a:pt x="309" y="1655"/>
                </a:moveTo>
                <a:lnTo>
                  <a:pt x="363" y="1778"/>
                </a:lnTo>
                <a:cubicBezTo>
                  <a:pt x="403" y="1862"/>
                  <a:pt x="450" y="1945"/>
                  <a:pt x="490" y="2032"/>
                </a:cubicBezTo>
                <a:lnTo>
                  <a:pt x="544" y="2152"/>
                </a:lnTo>
                <a:cubicBezTo>
                  <a:pt x="552" y="2163"/>
                  <a:pt x="555" y="2177"/>
                  <a:pt x="559" y="2184"/>
                </a:cubicBezTo>
                <a:lnTo>
                  <a:pt x="519" y="2213"/>
                </a:lnTo>
                <a:cubicBezTo>
                  <a:pt x="501" y="2224"/>
                  <a:pt x="501" y="2250"/>
                  <a:pt x="512" y="2260"/>
                </a:cubicBezTo>
                <a:lnTo>
                  <a:pt x="508" y="2260"/>
                </a:lnTo>
                <a:cubicBezTo>
                  <a:pt x="443" y="2094"/>
                  <a:pt x="388" y="1923"/>
                  <a:pt x="338" y="1749"/>
                </a:cubicBezTo>
                <a:lnTo>
                  <a:pt x="309" y="1655"/>
                </a:lnTo>
                <a:close/>
                <a:moveTo>
                  <a:pt x="567" y="0"/>
                </a:moveTo>
                <a:cubicBezTo>
                  <a:pt x="535" y="0"/>
                  <a:pt x="502" y="5"/>
                  <a:pt x="468" y="14"/>
                </a:cubicBezTo>
                <a:cubicBezTo>
                  <a:pt x="189" y="86"/>
                  <a:pt x="19" y="390"/>
                  <a:pt x="12" y="666"/>
                </a:cubicBezTo>
                <a:cubicBezTo>
                  <a:pt x="1" y="967"/>
                  <a:pt x="120" y="1253"/>
                  <a:pt x="211" y="1532"/>
                </a:cubicBezTo>
                <a:cubicBezTo>
                  <a:pt x="294" y="1797"/>
                  <a:pt x="349" y="2061"/>
                  <a:pt x="457" y="2311"/>
                </a:cubicBezTo>
                <a:cubicBezTo>
                  <a:pt x="465" y="2324"/>
                  <a:pt x="475" y="2334"/>
                  <a:pt x="487" y="2334"/>
                </a:cubicBezTo>
                <a:cubicBezTo>
                  <a:pt x="491" y="2334"/>
                  <a:pt x="496" y="2332"/>
                  <a:pt x="501" y="2329"/>
                </a:cubicBezTo>
                <a:cubicBezTo>
                  <a:pt x="544" y="2311"/>
                  <a:pt x="595" y="2304"/>
                  <a:pt x="631" y="2271"/>
                </a:cubicBezTo>
                <a:cubicBezTo>
                  <a:pt x="646" y="2257"/>
                  <a:pt x="646" y="2239"/>
                  <a:pt x="635" y="2224"/>
                </a:cubicBezTo>
                <a:cubicBezTo>
                  <a:pt x="943" y="2090"/>
                  <a:pt x="1244" y="1905"/>
                  <a:pt x="1515" y="1706"/>
                </a:cubicBezTo>
                <a:cubicBezTo>
                  <a:pt x="1679" y="1583"/>
                  <a:pt x="1842" y="1441"/>
                  <a:pt x="1958" y="1271"/>
                </a:cubicBezTo>
                <a:cubicBezTo>
                  <a:pt x="2045" y="1144"/>
                  <a:pt x="2099" y="985"/>
                  <a:pt x="2030" y="840"/>
                </a:cubicBezTo>
                <a:cubicBezTo>
                  <a:pt x="1987" y="735"/>
                  <a:pt x="1889" y="655"/>
                  <a:pt x="1780" y="626"/>
                </a:cubicBezTo>
                <a:cubicBezTo>
                  <a:pt x="1752" y="619"/>
                  <a:pt x="1723" y="617"/>
                  <a:pt x="1693" y="617"/>
                </a:cubicBezTo>
                <a:cubicBezTo>
                  <a:pt x="1625" y="617"/>
                  <a:pt x="1555" y="632"/>
                  <a:pt x="1486" y="655"/>
                </a:cubicBezTo>
                <a:cubicBezTo>
                  <a:pt x="1461" y="659"/>
                  <a:pt x="1436" y="659"/>
                  <a:pt x="1414" y="662"/>
                </a:cubicBezTo>
                <a:cubicBezTo>
                  <a:pt x="1200" y="695"/>
                  <a:pt x="1062" y="822"/>
                  <a:pt x="943" y="981"/>
                </a:cubicBezTo>
                <a:cubicBezTo>
                  <a:pt x="936" y="988"/>
                  <a:pt x="925" y="999"/>
                  <a:pt x="914" y="1003"/>
                </a:cubicBezTo>
                <a:cubicBezTo>
                  <a:pt x="990" y="836"/>
                  <a:pt x="1030" y="644"/>
                  <a:pt x="997" y="459"/>
                </a:cubicBezTo>
                <a:cubicBezTo>
                  <a:pt x="962" y="233"/>
                  <a:pt x="800" y="0"/>
                  <a:pt x="5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a:off x="4376711" y="540002"/>
            <a:ext cx="505376" cy="510532"/>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a:off x="-496715" y="1194575"/>
            <a:ext cx="1176141" cy="484065"/>
          </a:xfrm>
          <a:custGeom>
            <a:avLst/>
            <a:gdLst/>
            <a:ahLst/>
            <a:cxnLst/>
            <a:rect l="l" t="t" r="r" b="b"/>
            <a:pathLst>
              <a:path w="13638" h="5613" extrusionOk="0">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72"/>
        <p:cNvGrpSpPr/>
        <p:nvPr/>
      </p:nvGrpSpPr>
      <p:grpSpPr>
        <a:xfrm>
          <a:off x="0" y="0"/>
          <a:ext cx="0" cy="0"/>
          <a:chOff x="0" y="0"/>
          <a:chExt cx="0" cy="0"/>
        </a:xfrm>
      </p:grpSpPr>
      <p:sp>
        <p:nvSpPr>
          <p:cNvPr id="73" name="Google Shape;73;p8"/>
          <p:cNvSpPr txBox="1">
            <a:spLocks noGrp="1"/>
          </p:cNvSpPr>
          <p:nvPr>
            <p:ph type="ctrTitle"/>
          </p:nvPr>
        </p:nvSpPr>
        <p:spPr>
          <a:xfrm>
            <a:off x="3617250" y="1801300"/>
            <a:ext cx="4500300" cy="19539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Clr>
                <a:schemeClr val="dk1"/>
              </a:buClr>
              <a:buSzPts val="10800"/>
              <a:buNone/>
              <a:defRPr sz="10800">
                <a:solidFill>
                  <a:schemeClr val="dk1"/>
                </a:solidFill>
              </a:defRPr>
            </a:lvl1pPr>
            <a:lvl2pPr lvl="1" algn="r" rtl="0">
              <a:spcBef>
                <a:spcPts val="0"/>
              </a:spcBef>
              <a:spcAft>
                <a:spcPts val="0"/>
              </a:spcAft>
              <a:buClr>
                <a:schemeClr val="dk1"/>
              </a:buClr>
              <a:buSzPts val="10800"/>
              <a:buNone/>
              <a:defRPr sz="10800">
                <a:solidFill>
                  <a:schemeClr val="dk1"/>
                </a:solidFill>
              </a:defRPr>
            </a:lvl2pPr>
            <a:lvl3pPr lvl="2" algn="r" rtl="0">
              <a:spcBef>
                <a:spcPts val="0"/>
              </a:spcBef>
              <a:spcAft>
                <a:spcPts val="0"/>
              </a:spcAft>
              <a:buClr>
                <a:schemeClr val="dk1"/>
              </a:buClr>
              <a:buSzPts val="10800"/>
              <a:buNone/>
              <a:defRPr sz="10800">
                <a:solidFill>
                  <a:schemeClr val="dk1"/>
                </a:solidFill>
              </a:defRPr>
            </a:lvl3pPr>
            <a:lvl4pPr lvl="3" algn="r" rtl="0">
              <a:spcBef>
                <a:spcPts val="0"/>
              </a:spcBef>
              <a:spcAft>
                <a:spcPts val="0"/>
              </a:spcAft>
              <a:buClr>
                <a:schemeClr val="dk1"/>
              </a:buClr>
              <a:buSzPts val="10800"/>
              <a:buNone/>
              <a:defRPr sz="10800">
                <a:solidFill>
                  <a:schemeClr val="dk1"/>
                </a:solidFill>
              </a:defRPr>
            </a:lvl4pPr>
            <a:lvl5pPr lvl="4" algn="r" rtl="0">
              <a:spcBef>
                <a:spcPts val="0"/>
              </a:spcBef>
              <a:spcAft>
                <a:spcPts val="0"/>
              </a:spcAft>
              <a:buClr>
                <a:schemeClr val="dk1"/>
              </a:buClr>
              <a:buSzPts val="10800"/>
              <a:buNone/>
              <a:defRPr sz="10800">
                <a:solidFill>
                  <a:schemeClr val="dk1"/>
                </a:solidFill>
              </a:defRPr>
            </a:lvl5pPr>
            <a:lvl6pPr lvl="5" algn="r" rtl="0">
              <a:spcBef>
                <a:spcPts val="0"/>
              </a:spcBef>
              <a:spcAft>
                <a:spcPts val="0"/>
              </a:spcAft>
              <a:buClr>
                <a:schemeClr val="dk1"/>
              </a:buClr>
              <a:buSzPts val="10800"/>
              <a:buNone/>
              <a:defRPr sz="10800">
                <a:solidFill>
                  <a:schemeClr val="dk1"/>
                </a:solidFill>
              </a:defRPr>
            </a:lvl6pPr>
            <a:lvl7pPr lvl="6" algn="r" rtl="0">
              <a:spcBef>
                <a:spcPts val="0"/>
              </a:spcBef>
              <a:spcAft>
                <a:spcPts val="0"/>
              </a:spcAft>
              <a:buClr>
                <a:schemeClr val="dk1"/>
              </a:buClr>
              <a:buSzPts val="10800"/>
              <a:buNone/>
              <a:defRPr sz="10800">
                <a:solidFill>
                  <a:schemeClr val="dk1"/>
                </a:solidFill>
              </a:defRPr>
            </a:lvl7pPr>
            <a:lvl8pPr lvl="7" algn="r" rtl="0">
              <a:spcBef>
                <a:spcPts val="0"/>
              </a:spcBef>
              <a:spcAft>
                <a:spcPts val="0"/>
              </a:spcAft>
              <a:buClr>
                <a:schemeClr val="dk1"/>
              </a:buClr>
              <a:buSzPts val="10800"/>
              <a:buNone/>
              <a:defRPr sz="10800">
                <a:solidFill>
                  <a:schemeClr val="dk1"/>
                </a:solidFill>
              </a:defRPr>
            </a:lvl8pPr>
            <a:lvl9pPr lvl="8" algn="r" rtl="0">
              <a:spcBef>
                <a:spcPts val="0"/>
              </a:spcBef>
              <a:spcAft>
                <a:spcPts val="0"/>
              </a:spcAft>
              <a:buClr>
                <a:schemeClr val="dk1"/>
              </a:buClr>
              <a:buSzPts val="10800"/>
              <a:buNone/>
              <a:defRPr sz="10800">
                <a:solidFill>
                  <a:schemeClr val="dk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74"/>
        <p:cNvGrpSpPr/>
        <p:nvPr/>
      </p:nvGrpSpPr>
      <p:grpSpPr>
        <a:xfrm>
          <a:off x="0" y="0"/>
          <a:ext cx="0" cy="0"/>
          <a:chOff x="0" y="0"/>
          <a:chExt cx="0" cy="0"/>
        </a:xfrm>
      </p:grpSpPr>
      <p:sp>
        <p:nvSpPr>
          <p:cNvPr id="75" name="Google Shape;75;p9"/>
          <p:cNvSpPr txBox="1">
            <a:spLocks noGrp="1"/>
          </p:cNvSpPr>
          <p:nvPr>
            <p:ph type="title"/>
          </p:nvPr>
        </p:nvSpPr>
        <p:spPr>
          <a:xfrm>
            <a:off x="5108500" y="1359750"/>
            <a:ext cx="3152700" cy="736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4200"/>
              <a:buNone/>
              <a:defRPr sz="4200">
                <a:solidFill>
                  <a:schemeClr val="dk1"/>
                </a:solidFill>
              </a:defRPr>
            </a:lvl1pPr>
            <a:lvl2pPr lvl="1" algn="ctr">
              <a:spcBef>
                <a:spcPts val="0"/>
              </a:spcBef>
              <a:spcAft>
                <a:spcPts val="0"/>
              </a:spcAft>
              <a:buClr>
                <a:schemeClr val="dk1"/>
              </a:buClr>
              <a:buSzPts val="4200"/>
              <a:buNone/>
              <a:defRPr sz="4200">
                <a:solidFill>
                  <a:schemeClr val="dk1"/>
                </a:solidFill>
              </a:defRPr>
            </a:lvl2pPr>
            <a:lvl3pPr lvl="2" algn="ctr">
              <a:spcBef>
                <a:spcPts val="0"/>
              </a:spcBef>
              <a:spcAft>
                <a:spcPts val="0"/>
              </a:spcAft>
              <a:buClr>
                <a:schemeClr val="dk1"/>
              </a:buClr>
              <a:buSzPts val="4200"/>
              <a:buNone/>
              <a:defRPr sz="4200">
                <a:solidFill>
                  <a:schemeClr val="dk1"/>
                </a:solidFill>
              </a:defRPr>
            </a:lvl3pPr>
            <a:lvl4pPr lvl="3" algn="ctr">
              <a:spcBef>
                <a:spcPts val="0"/>
              </a:spcBef>
              <a:spcAft>
                <a:spcPts val="0"/>
              </a:spcAft>
              <a:buClr>
                <a:schemeClr val="dk1"/>
              </a:buClr>
              <a:buSzPts val="4200"/>
              <a:buNone/>
              <a:defRPr sz="4200">
                <a:solidFill>
                  <a:schemeClr val="dk1"/>
                </a:solidFill>
              </a:defRPr>
            </a:lvl4pPr>
            <a:lvl5pPr lvl="4" algn="ctr">
              <a:spcBef>
                <a:spcPts val="0"/>
              </a:spcBef>
              <a:spcAft>
                <a:spcPts val="0"/>
              </a:spcAft>
              <a:buClr>
                <a:schemeClr val="dk1"/>
              </a:buClr>
              <a:buSzPts val="4200"/>
              <a:buNone/>
              <a:defRPr sz="4200">
                <a:solidFill>
                  <a:schemeClr val="dk1"/>
                </a:solidFill>
              </a:defRPr>
            </a:lvl5pPr>
            <a:lvl6pPr lvl="5" algn="ctr">
              <a:spcBef>
                <a:spcPts val="0"/>
              </a:spcBef>
              <a:spcAft>
                <a:spcPts val="0"/>
              </a:spcAft>
              <a:buClr>
                <a:schemeClr val="dk1"/>
              </a:buClr>
              <a:buSzPts val="4200"/>
              <a:buNone/>
              <a:defRPr sz="4200">
                <a:solidFill>
                  <a:schemeClr val="dk1"/>
                </a:solidFill>
              </a:defRPr>
            </a:lvl6pPr>
            <a:lvl7pPr lvl="6" algn="ctr">
              <a:spcBef>
                <a:spcPts val="0"/>
              </a:spcBef>
              <a:spcAft>
                <a:spcPts val="0"/>
              </a:spcAft>
              <a:buClr>
                <a:schemeClr val="dk1"/>
              </a:buClr>
              <a:buSzPts val="4200"/>
              <a:buNone/>
              <a:defRPr sz="4200">
                <a:solidFill>
                  <a:schemeClr val="dk1"/>
                </a:solidFill>
              </a:defRPr>
            </a:lvl7pPr>
            <a:lvl8pPr lvl="7" algn="ctr">
              <a:spcBef>
                <a:spcPts val="0"/>
              </a:spcBef>
              <a:spcAft>
                <a:spcPts val="0"/>
              </a:spcAft>
              <a:buClr>
                <a:schemeClr val="dk1"/>
              </a:buClr>
              <a:buSzPts val="4200"/>
              <a:buNone/>
              <a:defRPr sz="4200">
                <a:solidFill>
                  <a:schemeClr val="dk1"/>
                </a:solidFill>
              </a:defRPr>
            </a:lvl8pPr>
            <a:lvl9pPr lvl="8" algn="ctr">
              <a:spcBef>
                <a:spcPts val="0"/>
              </a:spcBef>
              <a:spcAft>
                <a:spcPts val="0"/>
              </a:spcAft>
              <a:buClr>
                <a:schemeClr val="dk1"/>
              </a:buClr>
              <a:buSzPts val="4200"/>
              <a:buNone/>
              <a:defRPr sz="4200">
                <a:solidFill>
                  <a:schemeClr val="dk1"/>
                </a:solidFill>
              </a:defRPr>
            </a:lvl9pPr>
          </a:lstStyle>
          <a:p>
            <a:endParaRPr/>
          </a:p>
        </p:txBody>
      </p:sp>
      <p:sp>
        <p:nvSpPr>
          <p:cNvPr id="76" name="Google Shape;76;p9"/>
          <p:cNvSpPr txBox="1">
            <a:spLocks noGrp="1"/>
          </p:cNvSpPr>
          <p:nvPr>
            <p:ph type="subTitle" idx="1"/>
          </p:nvPr>
        </p:nvSpPr>
        <p:spPr>
          <a:xfrm>
            <a:off x="5108500" y="2096550"/>
            <a:ext cx="3152700" cy="168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000"/>
              <a:buNone/>
              <a:defRPr sz="16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77" name="Google Shape;77;p9"/>
          <p:cNvSpPr/>
          <p:nvPr/>
        </p:nvSpPr>
        <p:spPr>
          <a:xfrm rot="1427490">
            <a:off x="-1440759" y="-1711556"/>
            <a:ext cx="4824611" cy="4404239"/>
          </a:xfrm>
          <a:custGeom>
            <a:avLst/>
            <a:gdLst/>
            <a:ahLst/>
            <a:cxnLst/>
            <a:rect l="l" t="t" r="r" b="b"/>
            <a:pathLst>
              <a:path w="23723" h="21656" extrusionOk="0">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8347300" y="856502"/>
            <a:ext cx="1719684" cy="707827"/>
          </a:xfrm>
          <a:custGeom>
            <a:avLst/>
            <a:gdLst/>
            <a:ahLst/>
            <a:cxnLst/>
            <a:rect l="l" t="t" r="r" b="b"/>
            <a:pathLst>
              <a:path w="13638" h="5613" extrusionOk="0">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rot="9052124">
            <a:off x="5761111" y="-919428"/>
            <a:ext cx="3471605" cy="1301983"/>
          </a:xfrm>
          <a:custGeom>
            <a:avLst/>
            <a:gdLst/>
            <a:ahLst/>
            <a:cxnLst/>
            <a:rect l="l" t="t" r="r" b="b"/>
            <a:pathLst>
              <a:path w="15681" h="5881" extrusionOk="0">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9"/>
          <p:cNvGrpSpPr/>
          <p:nvPr/>
        </p:nvGrpSpPr>
        <p:grpSpPr>
          <a:xfrm>
            <a:off x="7401505" y="3904500"/>
            <a:ext cx="1506920" cy="958925"/>
            <a:chOff x="6391855" y="4342650"/>
            <a:chExt cx="1506920" cy="958925"/>
          </a:xfrm>
        </p:grpSpPr>
        <p:sp>
          <p:nvSpPr>
            <p:cNvPr id="81" name="Google Shape;81;p9"/>
            <p:cNvSpPr/>
            <p:nvPr/>
          </p:nvSpPr>
          <p:spPr>
            <a:xfrm>
              <a:off x="6944223" y="4687550"/>
              <a:ext cx="195685" cy="186956"/>
            </a:xfrm>
            <a:custGeom>
              <a:avLst/>
              <a:gdLst/>
              <a:ahLst/>
              <a:cxnLst/>
              <a:rect l="l" t="t" r="r" b="b"/>
              <a:pathLst>
                <a:path w="381" h="364" extrusionOk="0">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7488915" y="4804393"/>
              <a:ext cx="258859" cy="201851"/>
            </a:xfrm>
            <a:custGeom>
              <a:avLst/>
              <a:gdLst/>
              <a:ahLst/>
              <a:cxnLst/>
              <a:rect l="l" t="t" r="r" b="b"/>
              <a:pathLst>
                <a:path w="504" h="393" extrusionOk="0">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a:off x="6391855" y="4521646"/>
              <a:ext cx="203390" cy="165898"/>
            </a:xfrm>
            <a:custGeom>
              <a:avLst/>
              <a:gdLst/>
              <a:ahLst/>
              <a:cxnLst/>
              <a:rect l="l" t="t" r="r" b="b"/>
              <a:pathLst>
                <a:path w="396" h="323" extrusionOk="0">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a:off x="6595235" y="5140813"/>
              <a:ext cx="157165" cy="160761"/>
            </a:xfrm>
            <a:custGeom>
              <a:avLst/>
              <a:gdLst/>
              <a:ahLst/>
              <a:cxnLst/>
              <a:rect l="l" t="t" r="r" b="b"/>
              <a:pathLst>
                <a:path w="306" h="313" extrusionOk="0">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7719525" y="4342650"/>
              <a:ext cx="179250" cy="156653"/>
            </a:xfrm>
            <a:custGeom>
              <a:avLst/>
              <a:gdLst/>
              <a:ahLst/>
              <a:cxnLst/>
              <a:rect l="l" t="t" r="r" b="b"/>
              <a:pathLst>
                <a:path w="349" h="305" extrusionOk="0">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a:off x="842450" y="1516475"/>
            <a:ext cx="3679800" cy="2018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200"/>
              <a:buNone/>
              <a:defRPr sz="5200">
                <a:solidFill>
                  <a:schemeClr val="dk1"/>
                </a:solidFill>
              </a:defRPr>
            </a:lvl2pPr>
            <a:lvl3pPr lvl="2" rtl="0">
              <a:spcBef>
                <a:spcPts val="0"/>
              </a:spcBef>
              <a:spcAft>
                <a:spcPts val="0"/>
              </a:spcAft>
              <a:buClr>
                <a:schemeClr val="dk1"/>
              </a:buClr>
              <a:buSzPts val="5200"/>
              <a:buNone/>
              <a:defRPr sz="5200">
                <a:solidFill>
                  <a:schemeClr val="dk1"/>
                </a:solidFill>
              </a:defRPr>
            </a:lvl3pPr>
            <a:lvl4pPr lvl="3" rtl="0">
              <a:spcBef>
                <a:spcPts val="0"/>
              </a:spcBef>
              <a:spcAft>
                <a:spcPts val="0"/>
              </a:spcAft>
              <a:buClr>
                <a:schemeClr val="dk1"/>
              </a:buClr>
              <a:buSzPts val="5200"/>
              <a:buNone/>
              <a:defRPr sz="5200">
                <a:solidFill>
                  <a:schemeClr val="dk1"/>
                </a:solidFill>
              </a:defRPr>
            </a:lvl4pPr>
            <a:lvl5pPr lvl="4" rtl="0">
              <a:spcBef>
                <a:spcPts val="0"/>
              </a:spcBef>
              <a:spcAft>
                <a:spcPts val="0"/>
              </a:spcAft>
              <a:buClr>
                <a:schemeClr val="dk1"/>
              </a:buClr>
              <a:buSzPts val="5200"/>
              <a:buNone/>
              <a:defRPr sz="5200">
                <a:solidFill>
                  <a:schemeClr val="dk1"/>
                </a:solidFill>
              </a:defRPr>
            </a:lvl5pPr>
            <a:lvl6pPr lvl="5" rtl="0">
              <a:spcBef>
                <a:spcPts val="0"/>
              </a:spcBef>
              <a:spcAft>
                <a:spcPts val="0"/>
              </a:spcAft>
              <a:buClr>
                <a:schemeClr val="dk1"/>
              </a:buClr>
              <a:buSzPts val="5200"/>
              <a:buNone/>
              <a:defRPr sz="5200">
                <a:solidFill>
                  <a:schemeClr val="dk1"/>
                </a:solidFill>
              </a:defRPr>
            </a:lvl6pPr>
            <a:lvl7pPr lvl="6" rtl="0">
              <a:spcBef>
                <a:spcPts val="0"/>
              </a:spcBef>
              <a:spcAft>
                <a:spcPts val="0"/>
              </a:spcAft>
              <a:buClr>
                <a:schemeClr val="dk1"/>
              </a:buClr>
              <a:buSzPts val="5200"/>
              <a:buNone/>
              <a:defRPr sz="5200">
                <a:solidFill>
                  <a:schemeClr val="dk1"/>
                </a:solidFill>
              </a:defRPr>
            </a:lvl7pPr>
            <a:lvl8pPr lvl="7" rtl="0">
              <a:spcBef>
                <a:spcPts val="0"/>
              </a:spcBef>
              <a:spcAft>
                <a:spcPts val="0"/>
              </a:spcAft>
              <a:buClr>
                <a:schemeClr val="dk1"/>
              </a:buClr>
              <a:buSzPts val="5200"/>
              <a:buNone/>
              <a:defRPr sz="5200">
                <a:solidFill>
                  <a:schemeClr val="dk1"/>
                </a:solidFill>
              </a:defRPr>
            </a:lvl8pPr>
            <a:lvl9pPr lvl="8" rtl="0">
              <a:spcBef>
                <a:spcPts val="0"/>
              </a:spcBef>
              <a:spcAft>
                <a:spcPts val="0"/>
              </a:spcAft>
              <a:buClr>
                <a:schemeClr val="dk1"/>
              </a:buClr>
              <a:buSzPts val="5200"/>
              <a:buNone/>
              <a:defRPr sz="5200">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20000" y="1775075"/>
            <a:ext cx="7704000" cy="2828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7" name="Google Shape;7;p1"/>
          <p:cNvSpPr txBox="1">
            <a:spLocks noGrp="1"/>
          </p:cNvSpPr>
          <p:nvPr>
            <p:ph type="title"/>
          </p:nvPr>
        </p:nvSpPr>
        <p:spPr>
          <a:xfrm>
            <a:off x="734434" y="540000"/>
            <a:ext cx="72543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1pPr>
            <a:lvl2pPr lvl="1"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2pPr>
            <a:lvl3pPr lvl="2"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3pPr>
            <a:lvl4pPr lvl="3"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4pPr>
            <a:lvl5pPr lvl="4"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5pPr>
            <a:lvl6pPr lvl="5"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6pPr>
            <a:lvl7pPr lvl="6"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7pPr>
            <a:lvl8pPr lvl="7"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8pPr>
            <a:lvl9pPr lvl="8"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4"/>
          <p:cNvSpPr txBox="1">
            <a:spLocks noGrp="1"/>
          </p:cNvSpPr>
          <p:nvPr>
            <p:ph type="ctrTitle"/>
          </p:nvPr>
        </p:nvSpPr>
        <p:spPr>
          <a:xfrm>
            <a:off x="1956100" y="597725"/>
            <a:ext cx="5136900" cy="272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300"/>
              <a:t>Aphasia Book Club</a:t>
            </a:r>
            <a:endParaRPr sz="8300">
              <a:solidFill>
                <a:schemeClr val="dk2"/>
              </a:solidFill>
              <a:latin typeface="Just Another Hand"/>
              <a:ea typeface="Just Another Hand"/>
              <a:cs typeface="Just Another Hand"/>
              <a:sym typeface="Just Another Hand"/>
            </a:endParaRPr>
          </a:p>
        </p:txBody>
      </p:sp>
      <p:sp>
        <p:nvSpPr>
          <p:cNvPr id="337" name="Google Shape;337;p34"/>
          <p:cNvSpPr txBox="1">
            <a:spLocks noGrp="1"/>
          </p:cNvSpPr>
          <p:nvPr>
            <p:ph type="subTitle" idx="1"/>
          </p:nvPr>
        </p:nvSpPr>
        <p:spPr>
          <a:xfrm>
            <a:off x="2475425" y="2841672"/>
            <a:ext cx="3852000" cy="38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t>Week 4</a:t>
            </a:r>
            <a:endParaRPr sz="2800" b="1"/>
          </a:p>
        </p:txBody>
      </p:sp>
      <p:sp>
        <p:nvSpPr>
          <p:cNvPr id="338" name="Google Shape;338;p34"/>
          <p:cNvSpPr/>
          <p:nvPr/>
        </p:nvSpPr>
        <p:spPr>
          <a:xfrm>
            <a:off x="-655825" y="2583821"/>
            <a:ext cx="75703" cy="6593"/>
          </a:xfrm>
          <a:custGeom>
            <a:avLst/>
            <a:gdLst/>
            <a:ahLst/>
            <a:cxnLst/>
            <a:rect l="l" t="t" r="r" b="b"/>
            <a:pathLst>
              <a:path w="666" h="58" extrusionOk="0">
                <a:moveTo>
                  <a:pt x="31" y="0"/>
                </a:moveTo>
                <a:cubicBezTo>
                  <a:pt x="1" y="0"/>
                  <a:pt x="1" y="0"/>
                  <a:pt x="1" y="28"/>
                </a:cubicBezTo>
                <a:cubicBezTo>
                  <a:pt x="1" y="58"/>
                  <a:pt x="1" y="58"/>
                  <a:pt x="31" y="58"/>
                </a:cubicBezTo>
                <a:lnTo>
                  <a:pt x="635" y="58"/>
                </a:lnTo>
                <a:cubicBezTo>
                  <a:pt x="665" y="58"/>
                  <a:pt x="665" y="58"/>
                  <a:pt x="665" y="28"/>
                </a:cubicBezTo>
                <a:cubicBezTo>
                  <a:pt x="665" y="0"/>
                  <a:pt x="665"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622975" y="2547561"/>
            <a:ext cx="10003" cy="78772"/>
          </a:xfrm>
          <a:custGeom>
            <a:avLst/>
            <a:gdLst/>
            <a:ahLst/>
            <a:cxnLst/>
            <a:rect l="l" t="t" r="r" b="b"/>
            <a:pathLst>
              <a:path w="88" h="693" extrusionOk="0">
                <a:moveTo>
                  <a:pt x="30" y="1"/>
                </a:moveTo>
                <a:lnTo>
                  <a:pt x="0" y="31"/>
                </a:lnTo>
                <a:lnTo>
                  <a:pt x="0" y="635"/>
                </a:lnTo>
                <a:cubicBezTo>
                  <a:pt x="0" y="665"/>
                  <a:pt x="30" y="693"/>
                  <a:pt x="30" y="693"/>
                </a:cubicBezTo>
                <a:cubicBezTo>
                  <a:pt x="58" y="693"/>
                  <a:pt x="88" y="665"/>
                  <a:pt x="88" y="635"/>
                </a:cubicBezTo>
                <a:lnTo>
                  <a:pt x="88" y="31"/>
                </a:lnTo>
                <a:cubicBezTo>
                  <a:pt x="88" y="31"/>
                  <a:pt x="58"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2289029" y="5280683"/>
            <a:ext cx="24746" cy="6717"/>
          </a:xfrm>
          <a:custGeom>
            <a:avLst/>
            <a:gdLst/>
            <a:ahLst/>
            <a:cxnLst/>
            <a:rect l="l" t="t" r="r" b="b"/>
            <a:pathLst>
              <a:path w="70" h="19" fill="none" extrusionOk="0">
                <a:moveTo>
                  <a:pt x="1" y="0"/>
                </a:moveTo>
                <a:cubicBezTo>
                  <a:pt x="23" y="4"/>
                  <a:pt x="48" y="15"/>
                  <a:pt x="70" y="19"/>
                </a:cubicBezTo>
              </a:path>
            </a:pathLst>
          </a:custGeom>
          <a:noFill/>
          <a:ln w="1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8080449" y="790305"/>
            <a:ext cx="600671" cy="667927"/>
          </a:xfrm>
          <a:custGeom>
            <a:avLst/>
            <a:gdLst/>
            <a:ahLst/>
            <a:cxnLst/>
            <a:rect l="l" t="t" r="r" b="b"/>
            <a:pathLst>
              <a:path w="2099" h="2334" extrusionOk="0">
                <a:moveTo>
                  <a:pt x="554" y="65"/>
                </a:moveTo>
                <a:cubicBezTo>
                  <a:pt x="689" y="65"/>
                  <a:pt x="798" y="150"/>
                  <a:pt x="863" y="264"/>
                </a:cubicBezTo>
                <a:cubicBezTo>
                  <a:pt x="990" y="485"/>
                  <a:pt x="954" y="753"/>
                  <a:pt x="849" y="981"/>
                </a:cubicBezTo>
                <a:cubicBezTo>
                  <a:pt x="860" y="757"/>
                  <a:pt x="834" y="528"/>
                  <a:pt x="744" y="325"/>
                </a:cubicBezTo>
                <a:cubicBezTo>
                  <a:pt x="689" y="206"/>
                  <a:pt x="577" y="82"/>
                  <a:pt x="454" y="82"/>
                </a:cubicBezTo>
                <a:lnTo>
                  <a:pt x="508" y="68"/>
                </a:lnTo>
                <a:cubicBezTo>
                  <a:pt x="524" y="66"/>
                  <a:pt x="539" y="65"/>
                  <a:pt x="554" y="65"/>
                </a:cubicBezTo>
                <a:close/>
                <a:moveTo>
                  <a:pt x="280" y="195"/>
                </a:moveTo>
                <a:lnTo>
                  <a:pt x="280" y="195"/>
                </a:lnTo>
                <a:cubicBezTo>
                  <a:pt x="204" y="289"/>
                  <a:pt x="178" y="427"/>
                  <a:pt x="160" y="539"/>
                </a:cubicBezTo>
                <a:cubicBezTo>
                  <a:pt x="138" y="695"/>
                  <a:pt x="142" y="851"/>
                  <a:pt x="160" y="1007"/>
                </a:cubicBezTo>
                <a:cubicBezTo>
                  <a:pt x="175" y="1130"/>
                  <a:pt x="193" y="1249"/>
                  <a:pt x="222" y="1376"/>
                </a:cubicBezTo>
                <a:cubicBezTo>
                  <a:pt x="215" y="1347"/>
                  <a:pt x="200" y="1311"/>
                  <a:pt x="193" y="1278"/>
                </a:cubicBezTo>
                <a:cubicBezTo>
                  <a:pt x="99" y="988"/>
                  <a:pt x="8" y="659"/>
                  <a:pt x="146" y="372"/>
                </a:cubicBezTo>
                <a:cubicBezTo>
                  <a:pt x="178" y="307"/>
                  <a:pt x="225" y="246"/>
                  <a:pt x="280" y="195"/>
                </a:cubicBezTo>
                <a:close/>
                <a:moveTo>
                  <a:pt x="1740" y="680"/>
                </a:moveTo>
                <a:lnTo>
                  <a:pt x="1740" y="680"/>
                </a:lnTo>
                <a:cubicBezTo>
                  <a:pt x="1784" y="684"/>
                  <a:pt x="1820" y="699"/>
                  <a:pt x="1856" y="720"/>
                </a:cubicBezTo>
                <a:cubicBezTo>
                  <a:pt x="2005" y="818"/>
                  <a:pt x="2026" y="992"/>
                  <a:pt x="1954" y="1148"/>
                </a:cubicBezTo>
                <a:cubicBezTo>
                  <a:pt x="1871" y="1329"/>
                  <a:pt x="1711" y="1470"/>
                  <a:pt x="1555" y="1590"/>
                </a:cubicBezTo>
                <a:cubicBezTo>
                  <a:pt x="1540" y="1603"/>
                  <a:pt x="1523" y="1616"/>
                  <a:pt x="1509" y="1627"/>
                </a:cubicBezTo>
                <a:lnTo>
                  <a:pt x="1509" y="1627"/>
                </a:lnTo>
                <a:cubicBezTo>
                  <a:pt x="1697" y="1457"/>
                  <a:pt x="1896" y="1213"/>
                  <a:pt x="1903" y="949"/>
                </a:cubicBezTo>
                <a:cubicBezTo>
                  <a:pt x="1910" y="854"/>
                  <a:pt x="1874" y="764"/>
                  <a:pt x="1795" y="709"/>
                </a:cubicBezTo>
                <a:cubicBezTo>
                  <a:pt x="1776" y="695"/>
                  <a:pt x="1758" y="684"/>
                  <a:pt x="1740" y="680"/>
                </a:cubicBezTo>
                <a:close/>
                <a:moveTo>
                  <a:pt x="461" y="143"/>
                </a:moveTo>
                <a:cubicBezTo>
                  <a:pt x="539" y="143"/>
                  <a:pt x="609" y="228"/>
                  <a:pt x="649" y="285"/>
                </a:cubicBezTo>
                <a:cubicBezTo>
                  <a:pt x="733" y="409"/>
                  <a:pt x="762" y="572"/>
                  <a:pt x="776" y="717"/>
                </a:cubicBezTo>
                <a:cubicBezTo>
                  <a:pt x="791" y="851"/>
                  <a:pt x="791" y="985"/>
                  <a:pt x="776" y="1119"/>
                </a:cubicBezTo>
                <a:cubicBezTo>
                  <a:pt x="762" y="1137"/>
                  <a:pt x="747" y="1162"/>
                  <a:pt x="736" y="1180"/>
                </a:cubicBezTo>
                <a:cubicBezTo>
                  <a:pt x="718" y="1202"/>
                  <a:pt x="700" y="1224"/>
                  <a:pt x="686" y="1246"/>
                </a:cubicBezTo>
                <a:cubicBezTo>
                  <a:pt x="669" y="1270"/>
                  <a:pt x="690" y="1299"/>
                  <a:pt x="714" y="1299"/>
                </a:cubicBezTo>
                <a:cubicBezTo>
                  <a:pt x="721" y="1299"/>
                  <a:pt x="729" y="1296"/>
                  <a:pt x="736" y="1289"/>
                </a:cubicBezTo>
                <a:cubicBezTo>
                  <a:pt x="744" y="1278"/>
                  <a:pt x="754" y="1264"/>
                  <a:pt x="762" y="1253"/>
                </a:cubicBezTo>
                <a:lnTo>
                  <a:pt x="762" y="1271"/>
                </a:lnTo>
                <a:cubicBezTo>
                  <a:pt x="760" y="1293"/>
                  <a:pt x="776" y="1306"/>
                  <a:pt x="793" y="1306"/>
                </a:cubicBezTo>
                <a:cubicBezTo>
                  <a:pt x="805" y="1306"/>
                  <a:pt x="816" y="1301"/>
                  <a:pt x="823" y="1289"/>
                </a:cubicBezTo>
                <a:cubicBezTo>
                  <a:pt x="878" y="1199"/>
                  <a:pt x="932" y="1101"/>
                  <a:pt x="994" y="1017"/>
                </a:cubicBezTo>
                <a:cubicBezTo>
                  <a:pt x="1070" y="952"/>
                  <a:pt x="1149" y="898"/>
                  <a:pt x="1229" y="847"/>
                </a:cubicBezTo>
                <a:cubicBezTo>
                  <a:pt x="1302" y="804"/>
                  <a:pt x="1403" y="746"/>
                  <a:pt x="1501" y="713"/>
                </a:cubicBezTo>
                <a:cubicBezTo>
                  <a:pt x="1514" y="712"/>
                  <a:pt x="1527" y="712"/>
                  <a:pt x="1540" y="712"/>
                </a:cubicBezTo>
                <a:cubicBezTo>
                  <a:pt x="1614" y="712"/>
                  <a:pt x="1686" y="722"/>
                  <a:pt x="1747" y="749"/>
                </a:cubicBezTo>
                <a:cubicBezTo>
                  <a:pt x="1842" y="793"/>
                  <a:pt x="1856" y="909"/>
                  <a:pt x="1842" y="999"/>
                </a:cubicBezTo>
                <a:cubicBezTo>
                  <a:pt x="1802" y="1271"/>
                  <a:pt x="1573" y="1499"/>
                  <a:pt x="1371" y="1662"/>
                </a:cubicBezTo>
                <a:cubicBezTo>
                  <a:pt x="1135" y="1855"/>
                  <a:pt x="874" y="1999"/>
                  <a:pt x="617" y="2148"/>
                </a:cubicBezTo>
                <a:cubicBezTo>
                  <a:pt x="610" y="2123"/>
                  <a:pt x="595" y="2097"/>
                  <a:pt x="591" y="2086"/>
                </a:cubicBezTo>
                <a:cubicBezTo>
                  <a:pt x="544" y="1985"/>
                  <a:pt x="494" y="1891"/>
                  <a:pt x="446" y="1789"/>
                </a:cubicBezTo>
                <a:cubicBezTo>
                  <a:pt x="327" y="1554"/>
                  <a:pt x="265" y="1293"/>
                  <a:pt x="233" y="1032"/>
                </a:cubicBezTo>
                <a:cubicBezTo>
                  <a:pt x="211" y="872"/>
                  <a:pt x="204" y="706"/>
                  <a:pt x="229" y="546"/>
                </a:cubicBezTo>
                <a:cubicBezTo>
                  <a:pt x="247" y="412"/>
                  <a:pt x="287" y="242"/>
                  <a:pt x="399" y="162"/>
                </a:cubicBezTo>
                <a:cubicBezTo>
                  <a:pt x="420" y="149"/>
                  <a:pt x="441" y="143"/>
                  <a:pt x="461" y="143"/>
                </a:cubicBezTo>
                <a:close/>
                <a:moveTo>
                  <a:pt x="309" y="1655"/>
                </a:moveTo>
                <a:lnTo>
                  <a:pt x="363" y="1778"/>
                </a:lnTo>
                <a:cubicBezTo>
                  <a:pt x="403" y="1862"/>
                  <a:pt x="450" y="1945"/>
                  <a:pt x="490" y="2032"/>
                </a:cubicBezTo>
                <a:lnTo>
                  <a:pt x="544" y="2152"/>
                </a:lnTo>
                <a:cubicBezTo>
                  <a:pt x="552" y="2163"/>
                  <a:pt x="555" y="2177"/>
                  <a:pt x="559" y="2184"/>
                </a:cubicBezTo>
                <a:lnTo>
                  <a:pt x="519" y="2213"/>
                </a:lnTo>
                <a:cubicBezTo>
                  <a:pt x="501" y="2224"/>
                  <a:pt x="501" y="2250"/>
                  <a:pt x="512" y="2260"/>
                </a:cubicBezTo>
                <a:lnTo>
                  <a:pt x="508" y="2260"/>
                </a:lnTo>
                <a:cubicBezTo>
                  <a:pt x="443" y="2094"/>
                  <a:pt x="388" y="1923"/>
                  <a:pt x="338" y="1749"/>
                </a:cubicBezTo>
                <a:lnTo>
                  <a:pt x="309" y="1655"/>
                </a:lnTo>
                <a:close/>
                <a:moveTo>
                  <a:pt x="567" y="0"/>
                </a:moveTo>
                <a:cubicBezTo>
                  <a:pt x="535" y="0"/>
                  <a:pt x="502" y="5"/>
                  <a:pt x="468" y="14"/>
                </a:cubicBezTo>
                <a:cubicBezTo>
                  <a:pt x="189" y="86"/>
                  <a:pt x="19" y="390"/>
                  <a:pt x="12" y="666"/>
                </a:cubicBezTo>
                <a:cubicBezTo>
                  <a:pt x="1" y="967"/>
                  <a:pt x="120" y="1253"/>
                  <a:pt x="211" y="1532"/>
                </a:cubicBezTo>
                <a:cubicBezTo>
                  <a:pt x="294" y="1797"/>
                  <a:pt x="349" y="2061"/>
                  <a:pt x="457" y="2311"/>
                </a:cubicBezTo>
                <a:cubicBezTo>
                  <a:pt x="465" y="2324"/>
                  <a:pt x="475" y="2334"/>
                  <a:pt x="487" y="2334"/>
                </a:cubicBezTo>
                <a:cubicBezTo>
                  <a:pt x="491" y="2334"/>
                  <a:pt x="496" y="2332"/>
                  <a:pt x="501" y="2329"/>
                </a:cubicBezTo>
                <a:cubicBezTo>
                  <a:pt x="544" y="2311"/>
                  <a:pt x="595" y="2304"/>
                  <a:pt x="631" y="2271"/>
                </a:cubicBezTo>
                <a:cubicBezTo>
                  <a:pt x="646" y="2257"/>
                  <a:pt x="646" y="2239"/>
                  <a:pt x="635" y="2224"/>
                </a:cubicBezTo>
                <a:cubicBezTo>
                  <a:pt x="943" y="2090"/>
                  <a:pt x="1244" y="1905"/>
                  <a:pt x="1515" y="1706"/>
                </a:cubicBezTo>
                <a:cubicBezTo>
                  <a:pt x="1679" y="1583"/>
                  <a:pt x="1842" y="1441"/>
                  <a:pt x="1958" y="1271"/>
                </a:cubicBezTo>
                <a:cubicBezTo>
                  <a:pt x="2045" y="1144"/>
                  <a:pt x="2099" y="985"/>
                  <a:pt x="2030" y="840"/>
                </a:cubicBezTo>
                <a:cubicBezTo>
                  <a:pt x="1987" y="735"/>
                  <a:pt x="1889" y="655"/>
                  <a:pt x="1780" y="626"/>
                </a:cubicBezTo>
                <a:cubicBezTo>
                  <a:pt x="1752" y="619"/>
                  <a:pt x="1723" y="617"/>
                  <a:pt x="1693" y="617"/>
                </a:cubicBezTo>
                <a:cubicBezTo>
                  <a:pt x="1625" y="617"/>
                  <a:pt x="1555" y="632"/>
                  <a:pt x="1486" y="655"/>
                </a:cubicBezTo>
                <a:cubicBezTo>
                  <a:pt x="1461" y="659"/>
                  <a:pt x="1436" y="659"/>
                  <a:pt x="1414" y="662"/>
                </a:cubicBezTo>
                <a:cubicBezTo>
                  <a:pt x="1200" y="695"/>
                  <a:pt x="1062" y="822"/>
                  <a:pt x="943" y="981"/>
                </a:cubicBezTo>
                <a:cubicBezTo>
                  <a:pt x="936" y="988"/>
                  <a:pt x="925" y="999"/>
                  <a:pt x="914" y="1003"/>
                </a:cubicBezTo>
                <a:cubicBezTo>
                  <a:pt x="990" y="836"/>
                  <a:pt x="1030" y="644"/>
                  <a:pt x="997" y="459"/>
                </a:cubicBezTo>
                <a:cubicBezTo>
                  <a:pt x="962" y="233"/>
                  <a:pt x="800" y="0"/>
                  <a:pt x="5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5351775" y="3680190"/>
            <a:ext cx="600674" cy="606783"/>
          </a:xfrm>
          <a:custGeom>
            <a:avLst/>
            <a:gdLst/>
            <a:ahLst/>
            <a:cxnLst/>
            <a:rect l="l" t="t" r="r" b="b"/>
            <a:pathLst>
              <a:path w="1766" h="1784" extrusionOk="0">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3"/>
          <p:cNvSpPr txBox="1">
            <a:spLocks noGrp="1"/>
          </p:cNvSpPr>
          <p:nvPr>
            <p:ph type="title"/>
          </p:nvPr>
        </p:nvSpPr>
        <p:spPr>
          <a:xfrm>
            <a:off x="761084" y="380100"/>
            <a:ext cx="725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t>Discussion Question 1</a:t>
            </a:r>
            <a:endParaRPr/>
          </a:p>
        </p:txBody>
      </p:sp>
      <p:sp>
        <p:nvSpPr>
          <p:cNvPr id="402" name="Google Shape;402;p43"/>
          <p:cNvSpPr txBox="1">
            <a:spLocks noGrp="1"/>
          </p:cNvSpPr>
          <p:nvPr>
            <p:ph type="body" idx="1"/>
          </p:nvPr>
        </p:nvSpPr>
        <p:spPr>
          <a:xfrm>
            <a:off x="720000" y="1236870"/>
            <a:ext cx="7680600" cy="3168600"/>
          </a:xfrm>
          <a:prstGeom prst="rect">
            <a:avLst/>
          </a:prstGeom>
        </p:spPr>
        <p:txBody>
          <a:bodyPr spcFirstLastPara="1" wrap="square" lIns="91425" tIns="91425" rIns="91425" bIns="91425" anchor="ctr" anchorCtr="0">
            <a:noAutofit/>
          </a:bodyPr>
          <a:lstStyle/>
          <a:p>
            <a:pPr marL="457200" lvl="0" indent="-400050" algn="l" rtl="0">
              <a:spcBef>
                <a:spcPts val="0"/>
              </a:spcBef>
              <a:spcAft>
                <a:spcPts val="0"/>
              </a:spcAft>
              <a:buClr>
                <a:schemeClr val="accent6"/>
              </a:buClr>
              <a:buSzPts val="2700"/>
              <a:buFont typeface="Didact Gothic"/>
              <a:buAutoNum type="arabicPeriod"/>
            </a:pPr>
            <a:r>
              <a:rPr lang="en" sz="2700">
                <a:solidFill>
                  <a:schemeClr val="accent6"/>
                </a:solidFill>
              </a:rPr>
              <a:t>When Nora looks at what her life would have been if she had married Dan, she realizes that this version of her life is not what she expected. What do you think about this realization? Can you think of a specific thing you wish you had done in your life that you didn’t do?  </a:t>
            </a:r>
            <a:endParaRPr sz="2700">
              <a:solidFill>
                <a:schemeClr val="accent6"/>
              </a:solidFill>
            </a:endParaRPr>
          </a:p>
          <a:p>
            <a:pPr marL="457200" lvl="0" indent="0" algn="l" rtl="0">
              <a:spcBef>
                <a:spcPts val="0"/>
              </a:spcBef>
              <a:spcAft>
                <a:spcPts val="0"/>
              </a:spcAft>
              <a:buNone/>
            </a:pPr>
            <a:r>
              <a:rPr lang="en" sz="1600">
                <a:solidFill>
                  <a:srgbClr val="000000"/>
                </a:solidFill>
                <a:latin typeface="Cambria"/>
                <a:ea typeface="Cambria"/>
                <a:cs typeface="Cambria"/>
                <a:sym typeface="Cambria"/>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4"/>
          <p:cNvSpPr txBox="1">
            <a:spLocks noGrp="1"/>
          </p:cNvSpPr>
          <p:nvPr>
            <p:ph type="title"/>
          </p:nvPr>
        </p:nvSpPr>
        <p:spPr>
          <a:xfrm>
            <a:off x="720009" y="335675"/>
            <a:ext cx="725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t>Multiple Choice 2</a:t>
            </a:r>
            <a:endParaRPr/>
          </a:p>
        </p:txBody>
      </p:sp>
      <p:sp>
        <p:nvSpPr>
          <p:cNvPr id="408" name="Google Shape;408;p44"/>
          <p:cNvSpPr txBox="1">
            <a:spLocks noGrp="1"/>
          </p:cNvSpPr>
          <p:nvPr>
            <p:ph type="body" idx="1"/>
          </p:nvPr>
        </p:nvSpPr>
        <p:spPr>
          <a:xfrm>
            <a:off x="456300" y="801570"/>
            <a:ext cx="7680600" cy="3168600"/>
          </a:xfrm>
          <a:prstGeom prst="rect">
            <a:avLst/>
          </a:prstGeom>
        </p:spPr>
        <p:txBody>
          <a:bodyPr spcFirstLastPara="1" wrap="square" lIns="91425" tIns="91425" rIns="91425" bIns="91425" anchor="ctr" anchorCtr="0">
            <a:noAutofit/>
          </a:bodyPr>
          <a:lstStyle/>
          <a:p>
            <a:pPr marL="457200" lvl="0" indent="-400050" algn="l" rtl="0">
              <a:spcBef>
                <a:spcPts val="0"/>
              </a:spcBef>
              <a:spcAft>
                <a:spcPts val="0"/>
              </a:spcAft>
              <a:buClr>
                <a:schemeClr val="accent6"/>
              </a:buClr>
              <a:buSzPts val="2700"/>
              <a:buFont typeface="Didact Gothic"/>
              <a:buAutoNum type="arabicPeriod"/>
            </a:pPr>
            <a:r>
              <a:rPr lang="en" sz="2700">
                <a:solidFill>
                  <a:schemeClr val="accent6"/>
                </a:solidFill>
              </a:rPr>
              <a:t>True or False: Nora’s cat has a different name in the alternate reality where she marries Dan.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5"/>
          <p:cNvSpPr txBox="1">
            <a:spLocks noGrp="1"/>
          </p:cNvSpPr>
          <p:nvPr>
            <p:ph type="title"/>
          </p:nvPr>
        </p:nvSpPr>
        <p:spPr>
          <a:xfrm>
            <a:off x="720009" y="353450"/>
            <a:ext cx="725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t>Discussion Question 2</a:t>
            </a:r>
            <a:endParaRPr sz="5200"/>
          </a:p>
        </p:txBody>
      </p:sp>
      <p:sp>
        <p:nvSpPr>
          <p:cNvPr id="414" name="Google Shape;414;p45"/>
          <p:cNvSpPr txBox="1">
            <a:spLocks noGrp="1"/>
          </p:cNvSpPr>
          <p:nvPr>
            <p:ph type="body" idx="1"/>
          </p:nvPr>
        </p:nvSpPr>
        <p:spPr>
          <a:xfrm>
            <a:off x="586750" y="1050320"/>
            <a:ext cx="7680600" cy="3168600"/>
          </a:xfrm>
          <a:prstGeom prst="rect">
            <a:avLst/>
          </a:prstGeom>
        </p:spPr>
        <p:txBody>
          <a:bodyPr spcFirstLastPara="1" wrap="square" lIns="91425" tIns="91425" rIns="91425" bIns="91425" anchor="ctr" anchorCtr="0">
            <a:noAutofit/>
          </a:bodyPr>
          <a:lstStyle/>
          <a:p>
            <a:pPr marL="457200" lvl="0" indent="-400050" algn="l" rtl="0">
              <a:spcBef>
                <a:spcPts val="0"/>
              </a:spcBef>
              <a:spcAft>
                <a:spcPts val="0"/>
              </a:spcAft>
              <a:buClr>
                <a:schemeClr val="accent6"/>
              </a:buClr>
              <a:buSzPts val="2700"/>
              <a:buFont typeface="Didact Gothic"/>
              <a:buAutoNum type="arabicPeriod"/>
            </a:pPr>
            <a:r>
              <a:rPr lang="en" sz="2700">
                <a:solidFill>
                  <a:schemeClr val="accent6"/>
                </a:solidFill>
              </a:rPr>
              <a:t>We meet a different version of Voltaire in “The Three Horseshoes” chapter. Considering there is a cat on the front cover of this book and Nora clearly loves cats, what role do you think cats might play in the rest of the book? Will there be more Voltaires?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6"/>
          <p:cNvSpPr txBox="1">
            <a:spLocks noGrp="1"/>
          </p:cNvSpPr>
          <p:nvPr>
            <p:ph type="title"/>
          </p:nvPr>
        </p:nvSpPr>
        <p:spPr>
          <a:xfrm>
            <a:off x="791084" y="353450"/>
            <a:ext cx="72543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5200"/>
              <a:t>Multiple Choice 3</a:t>
            </a:r>
            <a:endParaRPr sz="5200"/>
          </a:p>
        </p:txBody>
      </p:sp>
      <p:sp>
        <p:nvSpPr>
          <p:cNvPr id="420" name="Google Shape;420;p46"/>
          <p:cNvSpPr txBox="1">
            <a:spLocks noGrp="1"/>
          </p:cNvSpPr>
          <p:nvPr>
            <p:ph type="body" idx="1"/>
          </p:nvPr>
        </p:nvSpPr>
        <p:spPr>
          <a:xfrm>
            <a:off x="731700" y="1572645"/>
            <a:ext cx="7680600" cy="3168600"/>
          </a:xfrm>
          <a:prstGeom prst="rect">
            <a:avLst/>
          </a:prstGeom>
        </p:spPr>
        <p:txBody>
          <a:bodyPr spcFirstLastPara="1" wrap="square" lIns="91425" tIns="91425" rIns="91425" bIns="91425" anchor="ctr" anchorCtr="0">
            <a:noAutofit/>
          </a:bodyPr>
          <a:lstStyle/>
          <a:p>
            <a:pPr marL="457200" lvl="0" indent="-400050" algn="l" rtl="0">
              <a:spcBef>
                <a:spcPts val="0"/>
              </a:spcBef>
              <a:spcAft>
                <a:spcPts val="0"/>
              </a:spcAft>
              <a:buClr>
                <a:schemeClr val="accent6"/>
              </a:buClr>
              <a:buSzPts val="2700"/>
              <a:buFont typeface="Didact Gothic"/>
              <a:buAutoNum type="arabicPeriod"/>
            </a:pPr>
            <a:r>
              <a:rPr lang="en" sz="2700">
                <a:solidFill>
                  <a:schemeClr val="accent6"/>
                </a:solidFill>
              </a:rPr>
              <a:t>In the chapter “The Penultimate Update Nora Had Posted Before She Found Herself Between Life and Death,” what does Nora compare her life to?</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A rollercoaster </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A horror film </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A ferris wheel</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A maze </a:t>
            </a:r>
            <a:endParaRPr sz="2700">
              <a:solidFill>
                <a:schemeClr val="accent6"/>
              </a:solidFill>
            </a:endParaRPr>
          </a:p>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7"/>
          <p:cNvSpPr txBox="1">
            <a:spLocks noGrp="1"/>
          </p:cNvSpPr>
          <p:nvPr>
            <p:ph type="title"/>
          </p:nvPr>
        </p:nvSpPr>
        <p:spPr>
          <a:xfrm>
            <a:off x="835484" y="424525"/>
            <a:ext cx="72543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5200"/>
              <a:t>Discussion Question 3</a:t>
            </a:r>
            <a:endParaRPr/>
          </a:p>
        </p:txBody>
      </p:sp>
      <p:sp>
        <p:nvSpPr>
          <p:cNvPr id="426" name="Google Shape;426;p47"/>
          <p:cNvSpPr txBox="1">
            <a:spLocks noGrp="1"/>
          </p:cNvSpPr>
          <p:nvPr>
            <p:ph type="body" idx="1"/>
          </p:nvPr>
        </p:nvSpPr>
        <p:spPr>
          <a:xfrm>
            <a:off x="503950" y="1796520"/>
            <a:ext cx="7680600" cy="316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rPr>
              <a:t>In the chapter “The Penultimate Update Nora Had Posted Before She Found Herself Between Life and Death,” why does Nora resent herself? </a:t>
            </a:r>
            <a:endParaRPr sz="2700">
              <a:solidFill>
                <a:schemeClr val="accent6"/>
              </a:solidFill>
            </a:endParaRPr>
          </a:p>
          <a:p>
            <a:pPr marL="0" lvl="0" indent="0" algn="l" rtl="0">
              <a:spcBef>
                <a:spcPts val="0"/>
              </a:spcBef>
              <a:spcAft>
                <a:spcPts val="0"/>
              </a:spcAft>
              <a:buNone/>
            </a:pPr>
            <a:endParaRPr sz="2700">
              <a:solidFill>
                <a:schemeClr val="accent6"/>
              </a:solidFill>
            </a:endParaRPr>
          </a:p>
          <a:p>
            <a:pPr marL="0" lvl="0" indent="0" algn="l" rtl="0">
              <a:spcBef>
                <a:spcPts val="0"/>
              </a:spcBef>
              <a:spcAft>
                <a:spcPts val="0"/>
              </a:spcAft>
              <a:buNone/>
            </a:pPr>
            <a:r>
              <a:rPr lang="en" sz="2700">
                <a:solidFill>
                  <a:schemeClr val="accent6"/>
                </a:solidFill>
              </a:rPr>
              <a:t>Was there ever a time in your life where you felt dissatisfaction towards a situation, person or life? How did you handle it? </a:t>
            </a:r>
            <a:endParaRPr sz="2700">
              <a:solidFill>
                <a:schemeClr val="accent6"/>
              </a:solidFill>
            </a:endParaRPr>
          </a:p>
          <a:p>
            <a:pPr marL="0" lvl="0" indent="0" algn="l" rtl="0">
              <a:spcBef>
                <a:spcPts val="0"/>
              </a:spcBef>
              <a:spcAft>
                <a:spcPts val="0"/>
              </a:spcAft>
              <a:buNone/>
            </a:pPr>
            <a:endParaRPr sz="2700">
              <a:solidFill>
                <a:schemeClr val="accent6"/>
              </a:solidFill>
            </a:endParaRPr>
          </a:p>
          <a:p>
            <a:pPr marL="0" lvl="0" indent="0" algn="l" rtl="0">
              <a:spcBef>
                <a:spcPts val="0"/>
              </a:spcBef>
              <a:spcAft>
                <a:spcPts val="0"/>
              </a:spcAft>
              <a:buNone/>
            </a:pPr>
            <a:endParaRPr sz="2700">
              <a:solidFill>
                <a:schemeClr val="accent6"/>
              </a:solidFill>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8"/>
          <p:cNvSpPr txBox="1">
            <a:spLocks noGrp="1"/>
          </p:cNvSpPr>
          <p:nvPr>
            <p:ph type="title"/>
          </p:nvPr>
        </p:nvSpPr>
        <p:spPr>
          <a:xfrm>
            <a:off x="876584" y="362300"/>
            <a:ext cx="725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t>Multiple Choice 4</a:t>
            </a:r>
            <a:endParaRPr/>
          </a:p>
        </p:txBody>
      </p:sp>
      <p:sp>
        <p:nvSpPr>
          <p:cNvPr id="432" name="Google Shape;432;p48"/>
          <p:cNvSpPr txBox="1">
            <a:spLocks noGrp="1"/>
          </p:cNvSpPr>
          <p:nvPr>
            <p:ph type="body" idx="1"/>
          </p:nvPr>
        </p:nvSpPr>
        <p:spPr>
          <a:xfrm>
            <a:off x="720000" y="1236870"/>
            <a:ext cx="7680600" cy="3168600"/>
          </a:xfrm>
          <a:prstGeom prst="rect">
            <a:avLst/>
          </a:prstGeom>
        </p:spPr>
        <p:txBody>
          <a:bodyPr spcFirstLastPara="1" wrap="square" lIns="91425" tIns="91425" rIns="91425" bIns="91425" anchor="ctr" anchorCtr="0">
            <a:noAutofit/>
          </a:bodyPr>
          <a:lstStyle/>
          <a:p>
            <a:pPr marL="457200" lvl="0" indent="-400050" algn="l" rtl="0">
              <a:spcBef>
                <a:spcPts val="0"/>
              </a:spcBef>
              <a:spcAft>
                <a:spcPts val="0"/>
              </a:spcAft>
              <a:buClr>
                <a:schemeClr val="accent6"/>
              </a:buClr>
              <a:buSzPts val="2700"/>
              <a:buFont typeface="Didact Gothic"/>
              <a:buAutoNum type="arabicPeriod"/>
            </a:pPr>
            <a:r>
              <a:rPr lang="en" sz="2700">
                <a:solidFill>
                  <a:schemeClr val="accent6"/>
                </a:solidFill>
              </a:rPr>
              <a:t>In the chapter “The Chessboard” what did Nora say about Dan?</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“Dan wasn’t like that”</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“Dan was a drunk”</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“Dan was a good husband ”</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“Dan wasn’t faithful to her”</a:t>
            </a:r>
            <a:endParaRPr sz="2700">
              <a:solidFill>
                <a:schemeClr val="accent6"/>
              </a:solidFill>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9"/>
          <p:cNvSpPr txBox="1">
            <a:spLocks noGrp="1"/>
          </p:cNvSpPr>
          <p:nvPr>
            <p:ph type="title"/>
          </p:nvPr>
        </p:nvSpPr>
        <p:spPr>
          <a:xfrm>
            <a:off x="944859" y="264625"/>
            <a:ext cx="725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t>Discussion Question 4</a:t>
            </a:r>
            <a:endParaRPr/>
          </a:p>
        </p:txBody>
      </p:sp>
      <p:sp>
        <p:nvSpPr>
          <p:cNvPr id="438" name="Google Shape;438;p49"/>
          <p:cNvSpPr txBox="1">
            <a:spLocks noGrp="1"/>
          </p:cNvSpPr>
          <p:nvPr>
            <p:ph type="body" idx="1"/>
          </p:nvPr>
        </p:nvSpPr>
        <p:spPr>
          <a:xfrm>
            <a:off x="720000" y="1236870"/>
            <a:ext cx="7680600" cy="316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000000"/>
              </a:solidFill>
              <a:latin typeface="Cambria"/>
              <a:ea typeface="Cambria"/>
              <a:cs typeface="Cambria"/>
              <a:sym typeface="Cambria"/>
            </a:endParaRPr>
          </a:p>
          <a:p>
            <a:pPr marL="0" lvl="0" indent="0" algn="l" rtl="0">
              <a:spcBef>
                <a:spcPts val="0"/>
              </a:spcBef>
              <a:spcAft>
                <a:spcPts val="0"/>
              </a:spcAft>
              <a:buNone/>
            </a:pPr>
            <a:r>
              <a:rPr lang="en" sz="2700">
                <a:solidFill>
                  <a:schemeClr val="accent6"/>
                </a:solidFill>
              </a:rPr>
              <a:t>In the chapter “The Chessboard” what did Nora say about Dan’s personality? </a:t>
            </a:r>
            <a:endParaRPr sz="2700">
              <a:solidFill>
                <a:schemeClr val="accent6"/>
              </a:solidFill>
            </a:endParaRPr>
          </a:p>
          <a:p>
            <a:pPr marL="0" lvl="0" indent="0" algn="l" rtl="0">
              <a:spcBef>
                <a:spcPts val="0"/>
              </a:spcBef>
              <a:spcAft>
                <a:spcPts val="0"/>
              </a:spcAft>
              <a:buNone/>
            </a:pPr>
            <a:endParaRPr sz="2700">
              <a:solidFill>
                <a:schemeClr val="accent6"/>
              </a:solidFill>
            </a:endParaRPr>
          </a:p>
          <a:p>
            <a:pPr marL="0" lvl="0" indent="0" algn="l" rtl="0">
              <a:spcBef>
                <a:spcPts val="0"/>
              </a:spcBef>
              <a:spcAft>
                <a:spcPts val="0"/>
              </a:spcAft>
              <a:buNone/>
            </a:pPr>
            <a:r>
              <a:rPr lang="en" sz="2700">
                <a:solidFill>
                  <a:schemeClr val="accent6"/>
                </a:solidFill>
              </a:rPr>
              <a:t>Was there someone in your life that you were close with, but their personality changed? How did that make you feel? </a:t>
            </a:r>
            <a:endParaRPr sz="2700">
              <a:solidFill>
                <a:schemeClr val="accent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0"/>
          <p:cNvSpPr txBox="1"/>
          <p:nvPr/>
        </p:nvSpPr>
        <p:spPr>
          <a:xfrm>
            <a:off x="2247500" y="1545700"/>
            <a:ext cx="4885800" cy="13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700">
                <a:solidFill>
                  <a:schemeClr val="dk1"/>
                </a:solidFill>
                <a:latin typeface="Just Another Hand"/>
                <a:ea typeface="Just Another Hand"/>
                <a:cs typeface="Just Another Hand"/>
                <a:sym typeface="Just Another Hand"/>
              </a:rPr>
              <a:t>Crossword Puzzle!</a:t>
            </a:r>
            <a:endParaRPr sz="7700">
              <a:solidFill>
                <a:schemeClr val="dk1"/>
              </a:solidFill>
              <a:latin typeface="Just Another Hand"/>
              <a:ea typeface="Just Another Hand"/>
              <a:cs typeface="Just Another Hand"/>
              <a:sym typeface="Just Another Ha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1"/>
          <p:cNvSpPr txBox="1">
            <a:spLocks noGrp="1"/>
          </p:cNvSpPr>
          <p:nvPr>
            <p:ph type="ctrTitle"/>
          </p:nvPr>
        </p:nvSpPr>
        <p:spPr>
          <a:xfrm>
            <a:off x="516175" y="869775"/>
            <a:ext cx="2762100" cy="290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2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The amount of time (in minutes) Nora was in the alternate reality (pg. 62)</a:t>
            </a:r>
            <a:endParaRPr sz="2700">
              <a:solidFill>
                <a:schemeClr val="accent6"/>
              </a:solidFill>
              <a:latin typeface="Didact Gothic"/>
              <a:ea typeface="Didact Gothic"/>
              <a:cs typeface="Didact Gothic"/>
              <a:sym typeface="Didact Gothic"/>
            </a:endParaRPr>
          </a:p>
        </p:txBody>
      </p:sp>
      <p:pic>
        <p:nvPicPr>
          <p:cNvPr id="449" name="Google Shape;449;p51"/>
          <p:cNvPicPr preferRelativeResize="0"/>
          <p:nvPr/>
        </p:nvPicPr>
        <p:blipFill>
          <a:blip r:embed="rId3">
            <a:alphaModFix/>
          </a:blip>
          <a:stretch>
            <a:fillRect/>
          </a:stretch>
        </p:blipFill>
        <p:spPr>
          <a:xfrm>
            <a:off x="3731500" y="92000"/>
            <a:ext cx="5236513" cy="4959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52"/>
          <p:cNvPicPr preferRelativeResize="0"/>
          <p:nvPr/>
        </p:nvPicPr>
        <p:blipFill>
          <a:blip r:embed="rId3">
            <a:alphaModFix/>
          </a:blip>
          <a:stretch>
            <a:fillRect/>
          </a:stretch>
        </p:blipFill>
        <p:spPr>
          <a:xfrm>
            <a:off x="3305325" y="153975"/>
            <a:ext cx="5665650" cy="4835550"/>
          </a:xfrm>
          <a:prstGeom prst="rect">
            <a:avLst/>
          </a:prstGeom>
          <a:noFill/>
          <a:ln>
            <a:noFill/>
          </a:ln>
        </p:spPr>
      </p:pic>
      <p:sp>
        <p:nvSpPr>
          <p:cNvPr id="455" name="Google Shape;455;p52"/>
          <p:cNvSpPr txBox="1"/>
          <p:nvPr/>
        </p:nvSpPr>
        <p:spPr>
          <a:xfrm>
            <a:off x="378550" y="556900"/>
            <a:ext cx="2645100" cy="30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2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The amount of time (in minutes) Nora was in the alternate reality (pg. 62)</a:t>
            </a:r>
            <a:endParaRPr sz="2700">
              <a:solidFill>
                <a:schemeClr val="accent6"/>
              </a:solidFill>
              <a:latin typeface="Didact Gothic"/>
              <a:ea typeface="Didact Gothic"/>
              <a:cs typeface="Didact Gothic"/>
              <a:sym typeface="Didact Gothic"/>
            </a:endParaRPr>
          </a:p>
        </p:txBody>
      </p:sp>
      <p:sp>
        <p:nvSpPr>
          <p:cNvPr id="456" name="Google Shape;456;p52"/>
          <p:cNvSpPr txBox="1"/>
          <p:nvPr/>
        </p:nvSpPr>
        <p:spPr>
          <a:xfrm>
            <a:off x="5234850" y="33307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457" name="Google Shape;457;p52"/>
          <p:cNvSpPr txBox="1"/>
          <p:nvPr/>
        </p:nvSpPr>
        <p:spPr>
          <a:xfrm>
            <a:off x="6118900" y="508925"/>
            <a:ext cx="735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Didact Gothic"/>
              <a:ea typeface="Didact Gothic"/>
              <a:cs typeface="Didact Gothic"/>
              <a:sym typeface="Didact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35"/>
          <p:cNvSpPr txBox="1">
            <a:spLocks noGrp="1"/>
          </p:cNvSpPr>
          <p:nvPr>
            <p:ph type="title"/>
          </p:nvPr>
        </p:nvSpPr>
        <p:spPr>
          <a:xfrm>
            <a:off x="918084" y="507225"/>
            <a:ext cx="7254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100"/>
              <a:t>What holiday is coming up next week?</a:t>
            </a:r>
            <a:endParaRPr sz="4100">
              <a:latin typeface="Just Another Hand"/>
              <a:ea typeface="Just Another Hand"/>
              <a:cs typeface="Just Another Hand"/>
              <a:sym typeface="Just Another Hand"/>
            </a:endParaRPr>
          </a:p>
        </p:txBody>
      </p:sp>
      <p:sp>
        <p:nvSpPr>
          <p:cNvPr id="348" name="Google Shape;348;p35"/>
          <p:cNvSpPr txBox="1">
            <a:spLocks noGrp="1"/>
          </p:cNvSpPr>
          <p:nvPr>
            <p:ph type="body" idx="1"/>
          </p:nvPr>
        </p:nvSpPr>
        <p:spPr>
          <a:xfrm>
            <a:off x="142713" y="1001823"/>
            <a:ext cx="7680600" cy="2097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200"/>
          </a:p>
          <a:p>
            <a:pPr marL="457200" lvl="0" indent="-381000" algn="l" rtl="0">
              <a:spcBef>
                <a:spcPts val="0"/>
              </a:spcBef>
              <a:spcAft>
                <a:spcPts val="0"/>
              </a:spcAft>
              <a:buSzPts val="2400"/>
              <a:buChar char="●"/>
            </a:pPr>
            <a:r>
              <a:rPr lang="en" sz="2400"/>
              <a:t>Are you celebrating? If so what are you doing?</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How do you show your loved ones you care about them?</a:t>
            </a:r>
            <a:endParaRPr sz="2400"/>
          </a:p>
        </p:txBody>
      </p:sp>
      <p:pic>
        <p:nvPicPr>
          <p:cNvPr id="349" name="Google Shape;349;p35"/>
          <p:cNvPicPr preferRelativeResize="0"/>
          <p:nvPr/>
        </p:nvPicPr>
        <p:blipFill>
          <a:blip r:embed="rId3">
            <a:alphaModFix/>
          </a:blip>
          <a:stretch>
            <a:fillRect/>
          </a:stretch>
        </p:blipFill>
        <p:spPr>
          <a:xfrm>
            <a:off x="2556151" y="3020401"/>
            <a:ext cx="2853725" cy="1899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3"/>
          <p:cNvSpPr txBox="1">
            <a:spLocks noGrp="1"/>
          </p:cNvSpPr>
          <p:nvPr>
            <p:ph type="ctrTitle"/>
          </p:nvPr>
        </p:nvSpPr>
        <p:spPr>
          <a:xfrm>
            <a:off x="299825" y="717175"/>
            <a:ext cx="3049200" cy="216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4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Nora’s friend Izzy is living here (pg. 51)</a:t>
            </a:r>
            <a:endParaRPr sz="2700">
              <a:solidFill>
                <a:schemeClr val="accent6"/>
              </a:solidFill>
              <a:latin typeface="Didact Gothic"/>
              <a:ea typeface="Didact Gothic"/>
              <a:cs typeface="Didact Gothic"/>
              <a:sym typeface="Didact Gothic"/>
            </a:endParaRPr>
          </a:p>
        </p:txBody>
      </p:sp>
      <p:pic>
        <p:nvPicPr>
          <p:cNvPr id="463" name="Google Shape;463;p53"/>
          <p:cNvPicPr preferRelativeResize="0"/>
          <p:nvPr/>
        </p:nvPicPr>
        <p:blipFill>
          <a:blip r:embed="rId3">
            <a:alphaModFix/>
          </a:blip>
          <a:stretch>
            <a:fillRect/>
          </a:stretch>
        </p:blipFill>
        <p:spPr>
          <a:xfrm>
            <a:off x="3731500" y="92000"/>
            <a:ext cx="5236513" cy="4959525"/>
          </a:xfrm>
          <a:prstGeom prst="rect">
            <a:avLst/>
          </a:prstGeom>
          <a:noFill/>
          <a:ln>
            <a:noFill/>
          </a:ln>
        </p:spPr>
      </p:pic>
      <p:sp>
        <p:nvSpPr>
          <p:cNvPr id="464" name="Google Shape;464;p53"/>
          <p:cNvSpPr txBox="1"/>
          <p:nvPr/>
        </p:nvSpPr>
        <p:spPr>
          <a:xfrm>
            <a:off x="5446463" y="37122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4"/>
          <p:cNvSpPr txBox="1">
            <a:spLocks noGrp="1"/>
          </p:cNvSpPr>
          <p:nvPr>
            <p:ph type="ctrTitle"/>
          </p:nvPr>
        </p:nvSpPr>
        <p:spPr>
          <a:xfrm>
            <a:off x="253975" y="717175"/>
            <a:ext cx="3210600" cy="20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4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Nora’s friend Izzy is living here (pg. 51)</a:t>
            </a:r>
            <a:endParaRPr sz="2700">
              <a:solidFill>
                <a:schemeClr val="accent6"/>
              </a:solidFill>
              <a:latin typeface="Didact Gothic"/>
              <a:ea typeface="Didact Gothic"/>
              <a:cs typeface="Didact Gothic"/>
              <a:sym typeface="Didact Gothic"/>
            </a:endParaRPr>
          </a:p>
        </p:txBody>
      </p:sp>
      <p:pic>
        <p:nvPicPr>
          <p:cNvPr id="470" name="Google Shape;470;p54"/>
          <p:cNvPicPr preferRelativeResize="0"/>
          <p:nvPr/>
        </p:nvPicPr>
        <p:blipFill>
          <a:blip r:embed="rId3">
            <a:alphaModFix/>
          </a:blip>
          <a:stretch>
            <a:fillRect/>
          </a:stretch>
        </p:blipFill>
        <p:spPr>
          <a:xfrm>
            <a:off x="3731500" y="92000"/>
            <a:ext cx="5236513" cy="4959525"/>
          </a:xfrm>
          <a:prstGeom prst="rect">
            <a:avLst/>
          </a:prstGeom>
          <a:noFill/>
          <a:ln>
            <a:noFill/>
          </a:ln>
        </p:spPr>
      </p:pic>
      <p:sp>
        <p:nvSpPr>
          <p:cNvPr id="471" name="Google Shape;471;p54"/>
          <p:cNvSpPr txBox="1"/>
          <p:nvPr/>
        </p:nvSpPr>
        <p:spPr>
          <a:xfrm>
            <a:off x="5446450" y="38092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472" name="Google Shape;472;p54"/>
          <p:cNvSpPr txBox="1"/>
          <p:nvPr/>
        </p:nvSpPr>
        <p:spPr>
          <a:xfrm>
            <a:off x="4990775" y="899175"/>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T    R    A   L     I    A</a:t>
            </a:r>
            <a:endParaRPr b="1">
              <a:latin typeface="Didact Gothic"/>
              <a:ea typeface="Didact Gothic"/>
              <a:cs typeface="Didact Gothic"/>
              <a:sym typeface="Didact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5"/>
          <p:cNvSpPr txBox="1">
            <a:spLocks noGrp="1"/>
          </p:cNvSpPr>
          <p:nvPr>
            <p:ph type="ctrTitle"/>
          </p:nvPr>
        </p:nvSpPr>
        <p:spPr>
          <a:xfrm>
            <a:off x="399000" y="710625"/>
            <a:ext cx="3039300" cy="271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6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solidFill>
                  <a:schemeClr val="accent6"/>
                </a:solidFill>
                <a:latin typeface="Didact Gothic"/>
                <a:ea typeface="Didact Gothic"/>
                <a:cs typeface="Didact Gothic"/>
                <a:sym typeface="Didact Gothic"/>
              </a:rPr>
              <a:t>The Three Horseshoes pub was located in this country (pg. 44)</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p:txBody>
      </p:sp>
      <p:pic>
        <p:nvPicPr>
          <p:cNvPr id="478" name="Google Shape;478;p55"/>
          <p:cNvPicPr preferRelativeResize="0"/>
          <p:nvPr/>
        </p:nvPicPr>
        <p:blipFill>
          <a:blip r:embed="rId3">
            <a:alphaModFix/>
          </a:blip>
          <a:stretch>
            <a:fillRect/>
          </a:stretch>
        </p:blipFill>
        <p:spPr>
          <a:xfrm>
            <a:off x="3731500" y="92000"/>
            <a:ext cx="5236513" cy="4959525"/>
          </a:xfrm>
          <a:prstGeom prst="rect">
            <a:avLst/>
          </a:prstGeom>
          <a:noFill/>
          <a:ln>
            <a:noFill/>
          </a:ln>
        </p:spPr>
      </p:pic>
      <p:sp>
        <p:nvSpPr>
          <p:cNvPr id="479" name="Google Shape;479;p55"/>
          <p:cNvSpPr txBox="1"/>
          <p:nvPr/>
        </p:nvSpPr>
        <p:spPr>
          <a:xfrm>
            <a:off x="5446450" y="38092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480" name="Google Shape;480;p55"/>
          <p:cNvSpPr txBox="1"/>
          <p:nvPr/>
        </p:nvSpPr>
        <p:spPr>
          <a:xfrm>
            <a:off x="4990775" y="899175"/>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T    R    A   L     I    A</a:t>
            </a:r>
            <a:endParaRPr b="1">
              <a:latin typeface="Didact Gothic"/>
              <a:ea typeface="Didact Gothic"/>
              <a:cs typeface="Didact Gothic"/>
              <a:sym typeface="Didact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6"/>
          <p:cNvSpPr txBox="1">
            <a:spLocks noGrp="1"/>
          </p:cNvSpPr>
          <p:nvPr>
            <p:ph type="ctrTitle"/>
          </p:nvPr>
        </p:nvSpPr>
        <p:spPr>
          <a:xfrm>
            <a:off x="306400" y="717175"/>
            <a:ext cx="2951100" cy="29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6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solidFill>
                  <a:schemeClr val="accent6"/>
                </a:solidFill>
                <a:latin typeface="Didact Gothic"/>
                <a:ea typeface="Didact Gothic"/>
                <a:cs typeface="Didact Gothic"/>
                <a:sym typeface="Didact Gothic"/>
              </a:rPr>
              <a:t>The Three Horseshoes pub was located in this country (pg. 44)</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1400">
              <a:solidFill>
                <a:srgbClr val="000000"/>
              </a:solidFill>
              <a:latin typeface="Didact Gothic"/>
              <a:ea typeface="Didact Gothic"/>
              <a:cs typeface="Didact Gothic"/>
              <a:sym typeface="Didact Gothic"/>
            </a:endParaRPr>
          </a:p>
        </p:txBody>
      </p:sp>
      <p:pic>
        <p:nvPicPr>
          <p:cNvPr id="486" name="Google Shape;486;p56"/>
          <p:cNvPicPr preferRelativeResize="0"/>
          <p:nvPr/>
        </p:nvPicPr>
        <p:blipFill>
          <a:blip r:embed="rId3">
            <a:alphaModFix/>
          </a:blip>
          <a:stretch>
            <a:fillRect/>
          </a:stretch>
        </p:blipFill>
        <p:spPr>
          <a:xfrm>
            <a:off x="3731500" y="92000"/>
            <a:ext cx="5236513" cy="4959525"/>
          </a:xfrm>
          <a:prstGeom prst="rect">
            <a:avLst/>
          </a:prstGeom>
          <a:noFill/>
          <a:ln>
            <a:noFill/>
          </a:ln>
        </p:spPr>
      </p:pic>
      <p:sp>
        <p:nvSpPr>
          <p:cNvPr id="487" name="Google Shape;487;p56"/>
          <p:cNvSpPr txBox="1"/>
          <p:nvPr/>
        </p:nvSpPr>
        <p:spPr>
          <a:xfrm>
            <a:off x="5446450" y="38092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488" name="Google Shape;488;p56"/>
          <p:cNvSpPr txBox="1"/>
          <p:nvPr/>
        </p:nvSpPr>
        <p:spPr>
          <a:xfrm>
            <a:off x="4990775" y="899175"/>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T    R    A   L     I    A</a:t>
            </a:r>
            <a:endParaRPr b="1">
              <a:latin typeface="Didact Gothic"/>
              <a:ea typeface="Didact Gothic"/>
              <a:cs typeface="Didact Gothic"/>
              <a:sym typeface="Didact Gothic"/>
            </a:endParaRPr>
          </a:p>
        </p:txBody>
      </p:sp>
      <p:sp>
        <p:nvSpPr>
          <p:cNvPr id="489" name="Google Shape;489;p56"/>
          <p:cNvSpPr txBox="1"/>
          <p:nvPr/>
        </p:nvSpPr>
        <p:spPr>
          <a:xfrm>
            <a:off x="6483025" y="2735275"/>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7"/>
          <p:cNvSpPr txBox="1">
            <a:spLocks noGrp="1"/>
          </p:cNvSpPr>
          <p:nvPr>
            <p:ph type="ctrTitle"/>
          </p:nvPr>
        </p:nvSpPr>
        <p:spPr>
          <a:xfrm>
            <a:off x="129475" y="1084100"/>
            <a:ext cx="3455400" cy="20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7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solidFill>
                  <a:schemeClr val="accent6"/>
                </a:solidFill>
                <a:latin typeface="Didact Gothic"/>
                <a:ea typeface="Didact Gothic"/>
                <a:cs typeface="Didact Gothic"/>
                <a:sym typeface="Didact Gothic"/>
              </a:rPr>
              <a:t>The t-shirt Dan was wearing that triggered bad memories for Nora (pg. 55)</a:t>
            </a: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1400">
              <a:solidFill>
                <a:srgbClr val="000000"/>
              </a:solidFill>
              <a:latin typeface="Didact Gothic"/>
              <a:ea typeface="Didact Gothic"/>
              <a:cs typeface="Didact Gothic"/>
              <a:sym typeface="Didact Gothic"/>
            </a:endParaRPr>
          </a:p>
        </p:txBody>
      </p:sp>
      <p:pic>
        <p:nvPicPr>
          <p:cNvPr id="495" name="Google Shape;495;p57"/>
          <p:cNvPicPr preferRelativeResize="0"/>
          <p:nvPr/>
        </p:nvPicPr>
        <p:blipFill>
          <a:blip r:embed="rId3">
            <a:alphaModFix/>
          </a:blip>
          <a:stretch>
            <a:fillRect/>
          </a:stretch>
        </p:blipFill>
        <p:spPr>
          <a:xfrm>
            <a:off x="3731500" y="92000"/>
            <a:ext cx="5236513" cy="4959525"/>
          </a:xfrm>
          <a:prstGeom prst="rect">
            <a:avLst/>
          </a:prstGeom>
          <a:noFill/>
          <a:ln>
            <a:noFill/>
          </a:ln>
        </p:spPr>
      </p:pic>
      <p:sp>
        <p:nvSpPr>
          <p:cNvPr id="496" name="Google Shape;496;p57"/>
          <p:cNvSpPr txBox="1"/>
          <p:nvPr/>
        </p:nvSpPr>
        <p:spPr>
          <a:xfrm>
            <a:off x="5446450" y="38092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497" name="Google Shape;497;p57"/>
          <p:cNvSpPr txBox="1"/>
          <p:nvPr/>
        </p:nvSpPr>
        <p:spPr>
          <a:xfrm>
            <a:off x="4990775" y="899175"/>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T    R    A   L     I    A</a:t>
            </a:r>
            <a:endParaRPr b="1">
              <a:latin typeface="Didact Gothic"/>
              <a:ea typeface="Didact Gothic"/>
              <a:cs typeface="Didact Gothic"/>
              <a:sym typeface="Didact Gothic"/>
            </a:endParaRPr>
          </a:p>
        </p:txBody>
      </p:sp>
      <p:sp>
        <p:nvSpPr>
          <p:cNvPr id="498" name="Google Shape;498;p57"/>
          <p:cNvSpPr txBox="1"/>
          <p:nvPr/>
        </p:nvSpPr>
        <p:spPr>
          <a:xfrm>
            <a:off x="6483025" y="2735275"/>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58"/>
          <p:cNvSpPr txBox="1">
            <a:spLocks noGrp="1"/>
          </p:cNvSpPr>
          <p:nvPr>
            <p:ph type="ctrTitle"/>
          </p:nvPr>
        </p:nvSpPr>
        <p:spPr>
          <a:xfrm>
            <a:off x="149150" y="899175"/>
            <a:ext cx="3335100" cy="254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7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solidFill>
                  <a:schemeClr val="accent6"/>
                </a:solidFill>
                <a:latin typeface="Didact Gothic"/>
                <a:ea typeface="Didact Gothic"/>
                <a:cs typeface="Didact Gothic"/>
                <a:sym typeface="Didact Gothic"/>
              </a:rPr>
              <a:t>The t-shirt Dan was wearing that triggered bad memories for Nora (pg. 55)</a:t>
            </a: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1400">
              <a:solidFill>
                <a:srgbClr val="000000"/>
              </a:solidFill>
              <a:latin typeface="Didact Gothic"/>
              <a:ea typeface="Didact Gothic"/>
              <a:cs typeface="Didact Gothic"/>
              <a:sym typeface="Didact Gothic"/>
            </a:endParaRPr>
          </a:p>
        </p:txBody>
      </p:sp>
      <p:pic>
        <p:nvPicPr>
          <p:cNvPr id="504" name="Google Shape;504;p58"/>
          <p:cNvPicPr preferRelativeResize="0"/>
          <p:nvPr/>
        </p:nvPicPr>
        <p:blipFill>
          <a:blip r:embed="rId3">
            <a:alphaModFix/>
          </a:blip>
          <a:stretch>
            <a:fillRect/>
          </a:stretch>
        </p:blipFill>
        <p:spPr>
          <a:xfrm>
            <a:off x="3731500" y="92000"/>
            <a:ext cx="5236513" cy="4959525"/>
          </a:xfrm>
          <a:prstGeom prst="rect">
            <a:avLst/>
          </a:prstGeom>
          <a:noFill/>
          <a:ln>
            <a:noFill/>
          </a:ln>
        </p:spPr>
      </p:pic>
      <p:sp>
        <p:nvSpPr>
          <p:cNvPr id="505" name="Google Shape;505;p58"/>
          <p:cNvSpPr txBox="1"/>
          <p:nvPr/>
        </p:nvSpPr>
        <p:spPr>
          <a:xfrm>
            <a:off x="5446450" y="38092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506" name="Google Shape;506;p58"/>
          <p:cNvSpPr txBox="1"/>
          <p:nvPr/>
        </p:nvSpPr>
        <p:spPr>
          <a:xfrm>
            <a:off x="4990775" y="899175"/>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T    R    A   L     I    A</a:t>
            </a:r>
            <a:endParaRPr b="1">
              <a:latin typeface="Didact Gothic"/>
              <a:ea typeface="Didact Gothic"/>
              <a:cs typeface="Didact Gothic"/>
              <a:sym typeface="Didact Gothic"/>
            </a:endParaRPr>
          </a:p>
        </p:txBody>
      </p:sp>
      <p:sp>
        <p:nvSpPr>
          <p:cNvPr id="507" name="Google Shape;507;p58"/>
          <p:cNvSpPr txBox="1"/>
          <p:nvPr/>
        </p:nvSpPr>
        <p:spPr>
          <a:xfrm>
            <a:off x="6483025" y="2735275"/>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
        <p:nvSpPr>
          <p:cNvPr id="508" name="Google Shape;508;p58"/>
          <p:cNvSpPr txBox="1"/>
          <p:nvPr/>
        </p:nvSpPr>
        <p:spPr>
          <a:xfrm>
            <a:off x="5045925" y="3050100"/>
            <a:ext cx="10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J   A   W   S</a:t>
            </a:r>
            <a:endParaRPr b="1">
              <a:latin typeface="Didact Gothic"/>
              <a:ea typeface="Didact Gothic"/>
              <a:cs typeface="Didact Gothic"/>
              <a:sym typeface="Didact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9"/>
          <p:cNvSpPr txBox="1">
            <a:spLocks noGrp="1"/>
          </p:cNvSpPr>
          <p:nvPr>
            <p:ph type="ctrTitle"/>
          </p:nvPr>
        </p:nvSpPr>
        <p:spPr>
          <a:xfrm>
            <a:off x="142600" y="697500"/>
            <a:ext cx="3282900" cy="237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8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solidFill>
                  <a:schemeClr val="accent6"/>
                </a:solidFill>
                <a:latin typeface="Didact Gothic"/>
                <a:ea typeface="Didact Gothic"/>
                <a:cs typeface="Didact Gothic"/>
                <a:sym typeface="Didact Gothic"/>
              </a:rPr>
              <a:t>Izzy sent Nora a picture of these via text message (pg. 51)</a:t>
            </a: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spcBef>
                <a:spcPts val="0"/>
              </a:spcBef>
              <a:spcAft>
                <a:spcPts val="0"/>
              </a:spcAft>
              <a:buNone/>
            </a:pPr>
            <a:endParaRPr sz="1400">
              <a:solidFill>
                <a:srgbClr val="000000"/>
              </a:solidFill>
              <a:latin typeface="Didact Gothic"/>
              <a:ea typeface="Didact Gothic"/>
              <a:cs typeface="Didact Gothic"/>
              <a:sym typeface="Didact Gothic"/>
            </a:endParaRPr>
          </a:p>
        </p:txBody>
      </p:sp>
      <p:pic>
        <p:nvPicPr>
          <p:cNvPr id="514" name="Google Shape;514;p59"/>
          <p:cNvPicPr preferRelativeResize="0"/>
          <p:nvPr/>
        </p:nvPicPr>
        <p:blipFill>
          <a:blip r:embed="rId3">
            <a:alphaModFix/>
          </a:blip>
          <a:stretch>
            <a:fillRect/>
          </a:stretch>
        </p:blipFill>
        <p:spPr>
          <a:xfrm>
            <a:off x="3731500" y="92000"/>
            <a:ext cx="5236513" cy="4959525"/>
          </a:xfrm>
          <a:prstGeom prst="rect">
            <a:avLst/>
          </a:prstGeom>
          <a:noFill/>
          <a:ln>
            <a:noFill/>
          </a:ln>
        </p:spPr>
      </p:pic>
      <p:sp>
        <p:nvSpPr>
          <p:cNvPr id="515" name="Google Shape;515;p59"/>
          <p:cNvSpPr txBox="1"/>
          <p:nvPr/>
        </p:nvSpPr>
        <p:spPr>
          <a:xfrm>
            <a:off x="5446450" y="38092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516" name="Google Shape;516;p59"/>
          <p:cNvSpPr txBox="1"/>
          <p:nvPr/>
        </p:nvSpPr>
        <p:spPr>
          <a:xfrm>
            <a:off x="4990775" y="899175"/>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T    R    A   L     I    A</a:t>
            </a:r>
            <a:endParaRPr b="1">
              <a:latin typeface="Didact Gothic"/>
              <a:ea typeface="Didact Gothic"/>
              <a:cs typeface="Didact Gothic"/>
              <a:sym typeface="Didact Gothic"/>
            </a:endParaRPr>
          </a:p>
        </p:txBody>
      </p:sp>
      <p:sp>
        <p:nvSpPr>
          <p:cNvPr id="517" name="Google Shape;517;p59"/>
          <p:cNvSpPr txBox="1"/>
          <p:nvPr/>
        </p:nvSpPr>
        <p:spPr>
          <a:xfrm>
            <a:off x="6483025" y="2735275"/>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
        <p:nvSpPr>
          <p:cNvPr id="518" name="Google Shape;518;p59"/>
          <p:cNvSpPr txBox="1"/>
          <p:nvPr/>
        </p:nvSpPr>
        <p:spPr>
          <a:xfrm>
            <a:off x="5045925" y="3050100"/>
            <a:ext cx="10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J   A   W   S</a:t>
            </a:r>
            <a:endParaRPr b="1">
              <a:latin typeface="Didact Gothic"/>
              <a:ea typeface="Didact Gothic"/>
              <a:cs typeface="Didact Gothic"/>
              <a:sym typeface="Didact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0"/>
          <p:cNvSpPr txBox="1">
            <a:spLocks noGrp="1"/>
          </p:cNvSpPr>
          <p:nvPr>
            <p:ph type="ctrTitle"/>
          </p:nvPr>
        </p:nvSpPr>
        <p:spPr>
          <a:xfrm>
            <a:off x="471100" y="992375"/>
            <a:ext cx="2766600" cy="20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8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solidFill>
                  <a:schemeClr val="accent6"/>
                </a:solidFill>
                <a:latin typeface="Didact Gothic"/>
                <a:ea typeface="Didact Gothic"/>
                <a:cs typeface="Didact Gothic"/>
                <a:sym typeface="Didact Gothic"/>
              </a:rPr>
              <a:t>Izzy sent Nora a picture of these via text message (pg. 51)</a:t>
            </a: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spcBef>
                <a:spcPts val="0"/>
              </a:spcBef>
              <a:spcAft>
                <a:spcPts val="0"/>
              </a:spcAft>
              <a:buNone/>
            </a:pPr>
            <a:endParaRPr sz="1400">
              <a:solidFill>
                <a:srgbClr val="000000"/>
              </a:solidFill>
              <a:latin typeface="Didact Gothic"/>
              <a:ea typeface="Didact Gothic"/>
              <a:cs typeface="Didact Gothic"/>
              <a:sym typeface="Didact Gothic"/>
            </a:endParaRPr>
          </a:p>
        </p:txBody>
      </p:sp>
      <p:pic>
        <p:nvPicPr>
          <p:cNvPr id="524" name="Google Shape;524;p60"/>
          <p:cNvPicPr preferRelativeResize="0"/>
          <p:nvPr/>
        </p:nvPicPr>
        <p:blipFill>
          <a:blip r:embed="rId3">
            <a:alphaModFix/>
          </a:blip>
          <a:stretch>
            <a:fillRect/>
          </a:stretch>
        </p:blipFill>
        <p:spPr>
          <a:xfrm>
            <a:off x="3731500" y="92000"/>
            <a:ext cx="5236513" cy="4959525"/>
          </a:xfrm>
          <a:prstGeom prst="rect">
            <a:avLst/>
          </a:prstGeom>
          <a:noFill/>
          <a:ln>
            <a:noFill/>
          </a:ln>
        </p:spPr>
      </p:pic>
      <p:sp>
        <p:nvSpPr>
          <p:cNvPr id="525" name="Google Shape;525;p60"/>
          <p:cNvSpPr txBox="1"/>
          <p:nvPr/>
        </p:nvSpPr>
        <p:spPr>
          <a:xfrm>
            <a:off x="5446450" y="38092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526" name="Google Shape;526;p60"/>
          <p:cNvSpPr txBox="1"/>
          <p:nvPr/>
        </p:nvSpPr>
        <p:spPr>
          <a:xfrm>
            <a:off x="4990775" y="899175"/>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T    R    A   L     I    A</a:t>
            </a:r>
            <a:endParaRPr b="1">
              <a:latin typeface="Didact Gothic"/>
              <a:ea typeface="Didact Gothic"/>
              <a:cs typeface="Didact Gothic"/>
              <a:sym typeface="Didact Gothic"/>
            </a:endParaRPr>
          </a:p>
        </p:txBody>
      </p:sp>
      <p:sp>
        <p:nvSpPr>
          <p:cNvPr id="527" name="Google Shape;527;p60"/>
          <p:cNvSpPr txBox="1"/>
          <p:nvPr/>
        </p:nvSpPr>
        <p:spPr>
          <a:xfrm>
            <a:off x="6483025" y="2735275"/>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
        <p:nvSpPr>
          <p:cNvPr id="528" name="Google Shape;528;p60"/>
          <p:cNvSpPr txBox="1"/>
          <p:nvPr/>
        </p:nvSpPr>
        <p:spPr>
          <a:xfrm>
            <a:off x="5045925" y="3050100"/>
            <a:ext cx="10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J   A   W   S</a:t>
            </a:r>
            <a:endParaRPr b="1">
              <a:latin typeface="Didact Gothic"/>
              <a:ea typeface="Didact Gothic"/>
              <a:cs typeface="Didact Gothic"/>
              <a:sym typeface="Didact Gothic"/>
            </a:endParaRPr>
          </a:p>
        </p:txBody>
      </p:sp>
      <p:sp>
        <p:nvSpPr>
          <p:cNvPr id="529" name="Google Shape;529;p60"/>
          <p:cNvSpPr txBox="1"/>
          <p:nvPr/>
        </p:nvSpPr>
        <p:spPr>
          <a:xfrm>
            <a:off x="4460900" y="3571525"/>
            <a:ext cx="167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W   H    A   L    E     S</a:t>
            </a:r>
            <a:endParaRPr b="1">
              <a:latin typeface="Didact Gothic"/>
              <a:ea typeface="Didact Gothic"/>
              <a:cs typeface="Didact Gothic"/>
              <a:sym typeface="Didact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1"/>
          <p:cNvSpPr txBox="1">
            <a:spLocks noGrp="1"/>
          </p:cNvSpPr>
          <p:nvPr>
            <p:ph type="ctrTitle"/>
          </p:nvPr>
        </p:nvSpPr>
        <p:spPr>
          <a:xfrm>
            <a:off x="438350" y="939950"/>
            <a:ext cx="2766600" cy="20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9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solidFill>
                  <a:schemeClr val="accent6"/>
                </a:solidFill>
                <a:latin typeface="Didact Gothic"/>
                <a:ea typeface="Didact Gothic"/>
                <a:cs typeface="Didact Gothic"/>
                <a:sym typeface="Didact Gothic"/>
              </a:rPr>
              <a:t>The game Mrs. Elm was playing by herself (pg. 61)</a:t>
            </a: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spcBef>
                <a:spcPts val="0"/>
              </a:spcBef>
              <a:spcAft>
                <a:spcPts val="0"/>
              </a:spcAft>
              <a:buNone/>
            </a:pPr>
            <a:endParaRPr sz="1400">
              <a:solidFill>
                <a:srgbClr val="000000"/>
              </a:solidFill>
              <a:latin typeface="Didact Gothic"/>
              <a:ea typeface="Didact Gothic"/>
              <a:cs typeface="Didact Gothic"/>
              <a:sym typeface="Didact Gothic"/>
            </a:endParaRPr>
          </a:p>
        </p:txBody>
      </p:sp>
      <p:pic>
        <p:nvPicPr>
          <p:cNvPr id="535" name="Google Shape;535;p61"/>
          <p:cNvPicPr preferRelativeResize="0"/>
          <p:nvPr/>
        </p:nvPicPr>
        <p:blipFill>
          <a:blip r:embed="rId3">
            <a:alphaModFix/>
          </a:blip>
          <a:stretch>
            <a:fillRect/>
          </a:stretch>
        </p:blipFill>
        <p:spPr>
          <a:xfrm>
            <a:off x="3731500" y="92000"/>
            <a:ext cx="5236513" cy="4959525"/>
          </a:xfrm>
          <a:prstGeom prst="rect">
            <a:avLst/>
          </a:prstGeom>
          <a:noFill/>
          <a:ln>
            <a:noFill/>
          </a:ln>
        </p:spPr>
      </p:pic>
      <p:sp>
        <p:nvSpPr>
          <p:cNvPr id="536" name="Google Shape;536;p61"/>
          <p:cNvSpPr txBox="1"/>
          <p:nvPr/>
        </p:nvSpPr>
        <p:spPr>
          <a:xfrm>
            <a:off x="5446450" y="38092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537" name="Google Shape;537;p61"/>
          <p:cNvSpPr txBox="1"/>
          <p:nvPr/>
        </p:nvSpPr>
        <p:spPr>
          <a:xfrm>
            <a:off x="4990775" y="899175"/>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T    R    A   L     I    A</a:t>
            </a:r>
            <a:endParaRPr b="1">
              <a:latin typeface="Didact Gothic"/>
              <a:ea typeface="Didact Gothic"/>
              <a:cs typeface="Didact Gothic"/>
              <a:sym typeface="Didact Gothic"/>
            </a:endParaRPr>
          </a:p>
        </p:txBody>
      </p:sp>
      <p:sp>
        <p:nvSpPr>
          <p:cNvPr id="538" name="Google Shape;538;p61"/>
          <p:cNvSpPr txBox="1"/>
          <p:nvPr/>
        </p:nvSpPr>
        <p:spPr>
          <a:xfrm>
            <a:off x="6483025" y="2735275"/>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
        <p:nvSpPr>
          <p:cNvPr id="539" name="Google Shape;539;p61"/>
          <p:cNvSpPr txBox="1"/>
          <p:nvPr/>
        </p:nvSpPr>
        <p:spPr>
          <a:xfrm>
            <a:off x="5045925" y="3050100"/>
            <a:ext cx="10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J   A   W   S</a:t>
            </a:r>
            <a:endParaRPr b="1">
              <a:latin typeface="Didact Gothic"/>
              <a:ea typeface="Didact Gothic"/>
              <a:cs typeface="Didact Gothic"/>
              <a:sym typeface="Didact Gothic"/>
            </a:endParaRPr>
          </a:p>
        </p:txBody>
      </p:sp>
      <p:sp>
        <p:nvSpPr>
          <p:cNvPr id="540" name="Google Shape;540;p61"/>
          <p:cNvSpPr txBox="1"/>
          <p:nvPr/>
        </p:nvSpPr>
        <p:spPr>
          <a:xfrm>
            <a:off x="4460900" y="3571525"/>
            <a:ext cx="167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W   H    A   L    E     S</a:t>
            </a:r>
            <a:endParaRPr b="1">
              <a:latin typeface="Didact Gothic"/>
              <a:ea typeface="Didact Gothic"/>
              <a:cs typeface="Didact Gothic"/>
              <a:sym typeface="Didact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2"/>
          <p:cNvSpPr txBox="1">
            <a:spLocks noGrp="1"/>
          </p:cNvSpPr>
          <p:nvPr>
            <p:ph type="ctrTitle"/>
          </p:nvPr>
        </p:nvSpPr>
        <p:spPr>
          <a:xfrm>
            <a:off x="484200" y="1228250"/>
            <a:ext cx="2766600" cy="20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9 Across: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solidFill>
                  <a:schemeClr val="accent6"/>
                </a:solidFill>
                <a:latin typeface="Didact Gothic"/>
                <a:ea typeface="Didact Gothic"/>
                <a:cs typeface="Didact Gothic"/>
                <a:sym typeface="Didact Gothic"/>
              </a:rPr>
              <a:t>The game Mrs. Elm was playing by herself (pg. 61)</a:t>
            </a: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spcBef>
                <a:spcPts val="0"/>
              </a:spcBef>
              <a:spcAft>
                <a:spcPts val="0"/>
              </a:spcAft>
              <a:buNone/>
            </a:pPr>
            <a:endParaRPr sz="1400">
              <a:solidFill>
                <a:srgbClr val="000000"/>
              </a:solidFill>
              <a:latin typeface="Didact Gothic"/>
              <a:ea typeface="Didact Gothic"/>
              <a:cs typeface="Didact Gothic"/>
              <a:sym typeface="Didact Gothic"/>
            </a:endParaRPr>
          </a:p>
        </p:txBody>
      </p:sp>
      <p:pic>
        <p:nvPicPr>
          <p:cNvPr id="546" name="Google Shape;546;p62"/>
          <p:cNvPicPr preferRelativeResize="0"/>
          <p:nvPr/>
        </p:nvPicPr>
        <p:blipFill>
          <a:blip r:embed="rId3">
            <a:alphaModFix/>
          </a:blip>
          <a:stretch>
            <a:fillRect/>
          </a:stretch>
        </p:blipFill>
        <p:spPr>
          <a:xfrm>
            <a:off x="3731500" y="92000"/>
            <a:ext cx="5236513" cy="4959525"/>
          </a:xfrm>
          <a:prstGeom prst="rect">
            <a:avLst/>
          </a:prstGeom>
          <a:noFill/>
          <a:ln>
            <a:noFill/>
          </a:ln>
        </p:spPr>
      </p:pic>
      <p:sp>
        <p:nvSpPr>
          <p:cNvPr id="547" name="Google Shape;547;p62"/>
          <p:cNvSpPr txBox="1"/>
          <p:nvPr/>
        </p:nvSpPr>
        <p:spPr>
          <a:xfrm>
            <a:off x="5446450" y="38092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548" name="Google Shape;548;p62"/>
          <p:cNvSpPr txBox="1"/>
          <p:nvPr/>
        </p:nvSpPr>
        <p:spPr>
          <a:xfrm>
            <a:off x="4990775" y="899175"/>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T    R    A   L     I    A</a:t>
            </a:r>
            <a:endParaRPr b="1">
              <a:latin typeface="Didact Gothic"/>
              <a:ea typeface="Didact Gothic"/>
              <a:cs typeface="Didact Gothic"/>
              <a:sym typeface="Didact Gothic"/>
            </a:endParaRPr>
          </a:p>
        </p:txBody>
      </p:sp>
      <p:sp>
        <p:nvSpPr>
          <p:cNvPr id="549" name="Google Shape;549;p62"/>
          <p:cNvSpPr txBox="1"/>
          <p:nvPr/>
        </p:nvSpPr>
        <p:spPr>
          <a:xfrm>
            <a:off x="6483025" y="2735275"/>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
        <p:nvSpPr>
          <p:cNvPr id="550" name="Google Shape;550;p62"/>
          <p:cNvSpPr txBox="1"/>
          <p:nvPr/>
        </p:nvSpPr>
        <p:spPr>
          <a:xfrm>
            <a:off x="5045925" y="3050100"/>
            <a:ext cx="10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J   A   W   S</a:t>
            </a:r>
            <a:endParaRPr b="1">
              <a:latin typeface="Didact Gothic"/>
              <a:ea typeface="Didact Gothic"/>
              <a:cs typeface="Didact Gothic"/>
              <a:sym typeface="Didact Gothic"/>
            </a:endParaRPr>
          </a:p>
        </p:txBody>
      </p:sp>
      <p:sp>
        <p:nvSpPr>
          <p:cNvPr id="551" name="Google Shape;551;p62"/>
          <p:cNvSpPr txBox="1"/>
          <p:nvPr/>
        </p:nvSpPr>
        <p:spPr>
          <a:xfrm>
            <a:off x="4460900" y="3571525"/>
            <a:ext cx="167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W   H    A   L    E     S</a:t>
            </a:r>
            <a:endParaRPr b="1">
              <a:latin typeface="Didact Gothic"/>
              <a:ea typeface="Didact Gothic"/>
              <a:cs typeface="Didact Gothic"/>
              <a:sym typeface="Didact Gothic"/>
            </a:endParaRPr>
          </a:p>
        </p:txBody>
      </p:sp>
      <p:sp>
        <p:nvSpPr>
          <p:cNvPr id="552" name="Google Shape;552;p62"/>
          <p:cNvSpPr txBox="1"/>
          <p:nvPr/>
        </p:nvSpPr>
        <p:spPr>
          <a:xfrm>
            <a:off x="4990775" y="4651325"/>
            <a:ext cx="143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C   H    E    S    S</a:t>
            </a:r>
            <a:endParaRPr b="1">
              <a:latin typeface="Didact Gothic"/>
              <a:ea typeface="Didact Gothic"/>
              <a:cs typeface="Didact Gothic"/>
              <a:sym typeface="Didact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3"/>
        <p:cNvGrpSpPr/>
        <p:nvPr/>
      </p:nvGrpSpPr>
      <p:grpSpPr>
        <a:xfrm>
          <a:off x="0" y="0"/>
          <a:ext cx="0" cy="0"/>
          <a:chOff x="0" y="0"/>
          <a:chExt cx="0" cy="0"/>
        </a:xfrm>
      </p:grpSpPr>
      <p:sp>
        <p:nvSpPr>
          <p:cNvPr id="354" name="Google Shape;354;p36"/>
          <p:cNvSpPr txBox="1">
            <a:spLocks noGrp="1"/>
          </p:cNvSpPr>
          <p:nvPr>
            <p:ph type="title"/>
          </p:nvPr>
        </p:nvSpPr>
        <p:spPr>
          <a:xfrm>
            <a:off x="680784" y="303825"/>
            <a:ext cx="725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a:t>Weekly Check-In</a:t>
            </a:r>
            <a:endParaRPr sz="4600"/>
          </a:p>
        </p:txBody>
      </p:sp>
      <p:sp>
        <p:nvSpPr>
          <p:cNvPr id="355" name="Google Shape;355;p36"/>
          <p:cNvSpPr txBox="1"/>
          <p:nvPr/>
        </p:nvSpPr>
        <p:spPr>
          <a:xfrm>
            <a:off x="523300" y="1573375"/>
            <a:ext cx="6258900" cy="2277900"/>
          </a:xfrm>
          <a:prstGeom prst="rect">
            <a:avLst/>
          </a:prstGeom>
          <a:noFill/>
          <a:ln>
            <a:noFill/>
          </a:ln>
        </p:spPr>
        <p:txBody>
          <a:bodyPr spcFirstLastPara="1" wrap="square" lIns="91425" tIns="91425" rIns="91425" bIns="91425" anchor="t" anchorCtr="0">
            <a:spAutoFit/>
          </a:bodyPr>
          <a:lstStyle/>
          <a:p>
            <a:pPr marL="457200" lvl="0" indent="-444500" algn="l" rtl="0">
              <a:spcBef>
                <a:spcPts val="0"/>
              </a:spcBef>
              <a:spcAft>
                <a:spcPts val="0"/>
              </a:spcAft>
              <a:buClr>
                <a:schemeClr val="accent6"/>
              </a:buClr>
              <a:buSzPts val="3400"/>
              <a:buFont typeface="Didact Gothic"/>
              <a:buChar char="●"/>
            </a:pPr>
            <a:r>
              <a:rPr lang="en" sz="3400">
                <a:solidFill>
                  <a:schemeClr val="accent6"/>
                </a:solidFill>
                <a:latin typeface="Didact Gothic"/>
                <a:ea typeface="Didact Gothic"/>
                <a:cs typeface="Didact Gothic"/>
                <a:sym typeface="Didact Gothic"/>
              </a:rPr>
              <a:t>How was your week? Anything you would like to share with the group?</a:t>
            </a:r>
            <a:endParaRPr sz="3400">
              <a:solidFill>
                <a:schemeClr val="accent6"/>
              </a:solidFill>
              <a:latin typeface="Didact Gothic"/>
              <a:ea typeface="Didact Gothic"/>
              <a:cs typeface="Didact Gothic"/>
              <a:sym typeface="Didact Gothic"/>
            </a:endParaRPr>
          </a:p>
          <a:p>
            <a:pPr marL="914400" lvl="1" indent="-444500" algn="l" rtl="0">
              <a:spcBef>
                <a:spcPts val="0"/>
              </a:spcBef>
              <a:spcAft>
                <a:spcPts val="0"/>
              </a:spcAft>
              <a:buClr>
                <a:schemeClr val="accent6"/>
              </a:buClr>
              <a:buSzPts val="3400"/>
              <a:buFont typeface="Didact Gothic"/>
              <a:buChar char="○"/>
            </a:pPr>
            <a:r>
              <a:rPr lang="en" sz="3400">
                <a:solidFill>
                  <a:schemeClr val="accent6"/>
                </a:solidFill>
                <a:latin typeface="Didact Gothic"/>
                <a:ea typeface="Didact Gothic"/>
                <a:cs typeface="Didact Gothic"/>
                <a:sym typeface="Didact Gothic"/>
              </a:rPr>
              <a:t>Highs/Lows?</a:t>
            </a:r>
            <a:endParaRPr sz="3400">
              <a:solidFill>
                <a:schemeClr val="accent6"/>
              </a:solidFill>
              <a:latin typeface="Didact Gothic"/>
              <a:ea typeface="Didact Gothic"/>
              <a:cs typeface="Didact Gothic"/>
              <a:sym typeface="Didact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3"/>
          <p:cNvSpPr txBox="1">
            <a:spLocks noGrp="1"/>
          </p:cNvSpPr>
          <p:nvPr>
            <p:ph type="ctrTitle"/>
          </p:nvPr>
        </p:nvSpPr>
        <p:spPr>
          <a:xfrm>
            <a:off x="458000" y="1032000"/>
            <a:ext cx="2766600" cy="20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1 Down: </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solidFill>
                  <a:schemeClr val="accent6"/>
                </a:solidFill>
                <a:latin typeface="Didact Gothic"/>
                <a:ea typeface="Didact Gothic"/>
                <a:cs typeface="Didact Gothic"/>
                <a:sym typeface="Didact Gothic"/>
              </a:rPr>
              <a:t>The name of Dan and Nora’s pub (pg. 42)</a:t>
            </a: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spcBef>
                <a:spcPts val="0"/>
              </a:spcBef>
              <a:spcAft>
                <a:spcPts val="0"/>
              </a:spcAft>
              <a:buNone/>
            </a:pPr>
            <a:endParaRPr sz="1400">
              <a:solidFill>
                <a:srgbClr val="000000"/>
              </a:solidFill>
              <a:latin typeface="Didact Gothic"/>
              <a:ea typeface="Didact Gothic"/>
              <a:cs typeface="Didact Gothic"/>
              <a:sym typeface="Didact Gothic"/>
            </a:endParaRPr>
          </a:p>
        </p:txBody>
      </p:sp>
      <p:pic>
        <p:nvPicPr>
          <p:cNvPr id="558" name="Google Shape;558;p63"/>
          <p:cNvPicPr preferRelativeResize="0"/>
          <p:nvPr/>
        </p:nvPicPr>
        <p:blipFill>
          <a:blip r:embed="rId3">
            <a:alphaModFix/>
          </a:blip>
          <a:stretch>
            <a:fillRect/>
          </a:stretch>
        </p:blipFill>
        <p:spPr>
          <a:xfrm>
            <a:off x="3731500" y="92000"/>
            <a:ext cx="5236513" cy="4959525"/>
          </a:xfrm>
          <a:prstGeom prst="rect">
            <a:avLst/>
          </a:prstGeom>
          <a:noFill/>
          <a:ln>
            <a:noFill/>
          </a:ln>
        </p:spPr>
      </p:pic>
      <p:sp>
        <p:nvSpPr>
          <p:cNvPr id="559" name="Google Shape;559;p63"/>
          <p:cNvSpPr txBox="1"/>
          <p:nvPr/>
        </p:nvSpPr>
        <p:spPr>
          <a:xfrm>
            <a:off x="5446450" y="380925"/>
            <a:ext cx="18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560" name="Google Shape;560;p63"/>
          <p:cNvSpPr txBox="1"/>
          <p:nvPr/>
        </p:nvSpPr>
        <p:spPr>
          <a:xfrm>
            <a:off x="4990775" y="899175"/>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T    R    A   L     I    A</a:t>
            </a:r>
            <a:endParaRPr b="1">
              <a:latin typeface="Didact Gothic"/>
              <a:ea typeface="Didact Gothic"/>
              <a:cs typeface="Didact Gothic"/>
              <a:sym typeface="Didact Gothic"/>
            </a:endParaRPr>
          </a:p>
        </p:txBody>
      </p:sp>
      <p:sp>
        <p:nvSpPr>
          <p:cNvPr id="561" name="Google Shape;561;p63"/>
          <p:cNvSpPr txBox="1"/>
          <p:nvPr/>
        </p:nvSpPr>
        <p:spPr>
          <a:xfrm>
            <a:off x="6483025" y="2735275"/>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
        <p:nvSpPr>
          <p:cNvPr id="562" name="Google Shape;562;p63"/>
          <p:cNvSpPr txBox="1"/>
          <p:nvPr/>
        </p:nvSpPr>
        <p:spPr>
          <a:xfrm>
            <a:off x="5045925" y="3050100"/>
            <a:ext cx="10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J   A   W   S</a:t>
            </a:r>
            <a:endParaRPr b="1">
              <a:latin typeface="Didact Gothic"/>
              <a:ea typeface="Didact Gothic"/>
              <a:cs typeface="Didact Gothic"/>
              <a:sym typeface="Didact Gothic"/>
            </a:endParaRPr>
          </a:p>
        </p:txBody>
      </p:sp>
      <p:sp>
        <p:nvSpPr>
          <p:cNvPr id="563" name="Google Shape;563;p63"/>
          <p:cNvSpPr txBox="1"/>
          <p:nvPr/>
        </p:nvSpPr>
        <p:spPr>
          <a:xfrm>
            <a:off x="4460900" y="3571525"/>
            <a:ext cx="167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W   H    A   L    E     S</a:t>
            </a:r>
            <a:endParaRPr b="1">
              <a:latin typeface="Didact Gothic"/>
              <a:ea typeface="Didact Gothic"/>
              <a:cs typeface="Didact Gothic"/>
              <a:sym typeface="Didact Gothic"/>
            </a:endParaRPr>
          </a:p>
        </p:txBody>
      </p:sp>
      <p:sp>
        <p:nvSpPr>
          <p:cNvPr id="564" name="Google Shape;564;p63"/>
          <p:cNvSpPr txBox="1"/>
          <p:nvPr/>
        </p:nvSpPr>
        <p:spPr>
          <a:xfrm>
            <a:off x="4990775" y="4651325"/>
            <a:ext cx="143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C   H    E    S    S</a:t>
            </a:r>
            <a:endParaRPr b="1">
              <a:latin typeface="Didact Gothic"/>
              <a:ea typeface="Didact Gothic"/>
              <a:cs typeface="Didact Gothic"/>
              <a:sym typeface="Didact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4"/>
          <p:cNvSpPr txBox="1">
            <a:spLocks noGrp="1"/>
          </p:cNvSpPr>
          <p:nvPr>
            <p:ph type="ctrTitle"/>
          </p:nvPr>
        </p:nvSpPr>
        <p:spPr>
          <a:xfrm>
            <a:off x="484200" y="887525"/>
            <a:ext cx="2766600" cy="20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solidFill>
                  <a:schemeClr val="accent6"/>
                </a:solidFill>
                <a:latin typeface="Didact Gothic"/>
                <a:ea typeface="Didact Gothic"/>
                <a:cs typeface="Didact Gothic"/>
                <a:sym typeface="Didact Gothic"/>
              </a:rPr>
              <a:t>1 Down:</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solidFill>
                  <a:schemeClr val="accent6"/>
                </a:solidFill>
                <a:latin typeface="Didact Gothic"/>
                <a:ea typeface="Didact Gothic"/>
                <a:cs typeface="Didact Gothic"/>
                <a:sym typeface="Didact Gothic"/>
              </a:rPr>
              <a:t>The name of Dan and Nora’s pub (pg. 42)</a:t>
            </a: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spcBef>
                <a:spcPts val="0"/>
              </a:spcBef>
              <a:spcAft>
                <a:spcPts val="0"/>
              </a:spcAft>
              <a:buNone/>
            </a:pPr>
            <a:endParaRPr sz="1400">
              <a:solidFill>
                <a:srgbClr val="000000"/>
              </a:solidFill>
              <a:latin typeface="Didact Gothic"/>
              <a:ea typeface="Didact Gothic"/>
              <a:cs typeface="Didact Gothic"/>
              <a:sym typeface="Didact Gothic"/>
            </a:endParaRPr>
          </a:p>
        </p:txBody>
      </p:sp>
      <p:pic>
        <p:nvPicPr>
          <p:cNvPr id="570" name="Google Shape;570;p64"/>
          <p:cNvPicPr preferRelativeResize="0"/>
          <p:nvPr/>
        </p:nvPicPr>
        <p:blipFill>
          <a:blip r:embed="rId3">
            <a:alphaModFix/>
          </a:blip>
          <a:stretch>
            <a:fillRect/>
          </a:stretch>
        </p:blipFill>
        <p:spPr>
          <a:xfrm>
            <a:off x="4248875" y="365775"/>
            <a:ext cx="4719151" cy="4469525"/>
          </a:xfrm>
          <a:prstGeom prst="rect">
            <a:avLst/>
          </a:prstGeom>
          <a:noFill/>
          <a:ln>
            <a:noFill/>
          </a:ln>
        </p:spPr>
      </p:pic>
      <p:sp>
        <p:nvSpPr>
          <p:cNvPr id="571" name="Google Shape;571;p64"/>
          <p:cNvSpPr txBox="1"/>
          <p:nvPr/>
        </p:nvSpPr>
        <p:spPr>
          <a:xfrm>
            <a:off x="5793725" y="597125"/>
            <a:ext cx="171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572" name="Google Shape;572;p64"/>
          <p:cNvSpPr txBox="1"/>
          <p:nvPr/>
        </p:nvSpPr>
        <p:spPr>
          <a:xfrm>
            <a:off x="5356225" y="1076100"/>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R    A   L     I    A</a:t>
            </a:r>
            <a:endParaRPr b="1">
              <a:latin typeface="Didact Gothic"/>
              <a:ea typeface="Didact Gothic"/>
              <a:cs typeface="Didact Gothic"/>
              <a:sym typeface="Didact Gothic"/>
            </a:endParaRPr>
          </a:p>
        </p:txBody>
      </p:sp>
      <p:sp>
        <p:nvSpPr>
          <p:cNvPr id="573" name="Google Shape;573;p64"/>
          <p:cNvSpPr txBox="1"/>
          <p:nvPr/>
        </p:nvSpPr>
        <p:spPr>
          <a:xfrm>
            <a:off x="6729025" y="2768050"/>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
        <p:nvSpPr>
          <p:cNvPr id="574" name="Google Shape;574;p64"/>
          <p:cNvSpPr txBox="1"/>
          <p:nvPr/>
        </p:nvSpPr>
        <p:spPr>
          <a:xfrm>
            <a:off x="5356225" y="3017325"/>
            <a:ext cx="10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J   A   W   S</a:t>
            </a:r>
            <a:endParaRPr b="1">
              <a:latin typeface="Didact Gothic"/>
              <a:ea typeface="Didact Gothic"/>
              <a:cs typeface="Didact Gothic"/>
              <a:sym typeface="Didact Gothic"/>
            </a:endParaRPr>
          </a:p>
        </p:txBody>
      </p:sp>
      <p:sp>
        <p:nvSpPr>
          <p:cNvPr id="575" name="Google Shape;575;p64"/>
          <p:cNvSpPr txBox="1"/>
          <p:nvPr/>
        </p:nvSpPr>
        <p:spPr>
          <a:xfrm>
            <a:off x="4889175" y="3492900"/>
            <a:ext cx="167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W   H  A   L    E    S</a:t>
            </a:r>
            <a:endParaRPr b="1">
              <a:latin typeface="Didact Gothic"/>
              <a:ea typeface="Didact Gothic"/>
              <a:cs typeface="Didact Gothic"/>
              <a:sym typeface="Didact Gothic"/>
            </a:endParaRPr>
          </a:p>
        </p:txBody>
      </p:sp>
      <p:sp>
        <p:nvSpPr>
          <p:cNvPr id="576" name="Google Shape;576;p64"/>
          <p:cNvSpPr txBox="1"/>
          <p:nvPr/>
        </p:nvSpPr>
        <p:spPr>
          <a:xfrm>
            <a:off x="5356225" y="4460000"/>
            <a:ext cx="143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C   H    E  S    S</a:t>
            </a:r>
            <a:endParaRPr b="1">
              <a:latin typeface="Didact Gothic"/>
              <a:ea typeface="Didact Gothic"/>
              <a:cs typeface="Didact Gothic"/>
              <a:sym typeface="Didact Gothic"/>
            </a:endParaRPr>
          </a:p>
        </p:txBody>
      </p:sp>
      <p:sp>
        <p:nvSpPr>
          <p:cNvPr id="577" name="Google Shape;577;p64"/>
          <p:cNvSpPr txBox="1"/>
          <p:nvPr/>
        </p:nvSpPr>
        <p:spPr>
          <a:xfrm>
            <a:off x="6070675" y="313988"/>
            <a:ext cx="465300" cy="437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Didact Gothic"/>
                <a:ea typeface="Didact Gothic"/>
                <a:cs typeface="Didact Gothic"/>
                <a:sym typeface="Didact Gothic"/>
              </a:rPr>
              <a:t>T</a:t>
            </a:r>
            <a:endParaRPr sz="1600" b="1">
              <a:latin typeface="Didact Gothic"/>
              <a:ea typeface="Didact Gothic"/>
              <a:cs typeface="Didact Gothic"/>
              <a:sym typeface="Didact Gothic"/>
            </a:endParaRPr>
          </a:p>
          <a:p>
            <a:pPr marL="0" lvl="0" indent="0" algn="l" rtl="0">
              <a:spcBef>
                <a:spcPts val="0"/>
              </a:spcBef>
              <a:spcAft>
                <a:spcPts val="0"/>
              </a:spcAft>
              <a:buNone/>
            </a:pP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T</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H </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R</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br>
              <a:rPr lang="en" sz="1600" b="1">
                <a:latin typeface="Didact Gothic"/>
                <a:ea typeface="Didact Gothic"/>
                <a:cs typeface="Didact Gothic"/>
                <a:sym typeface="Didact Gothic"/>
              </a:rPr>
            </a:br>
            <a:r>
              <a:rPr lang="en" sz="1600" b="1">
                <a:latin typeface="Didact Gothic"/>
                <a:ea typeface="Didact Gothic"/>
                <a:cs typeface="Didact Gothic"/>
                <a:sym typeface="Didact Gothic"/>
              </a:rPr>
              <a:t>E</a:t>
            </a:r>
            <a:br>
              <a:rPr lang="en" sz="1600" b="1">
                <a:latin typeface="Didact Gothic"/>
                <a:ea typeface="Didact Gothic"/>
                <a:cs typeface="Didact Gothic"/>
                <a:sym typeface="Didact Gothic"/>
              </a:rPr>
            </a:br>
            <a:r>
              <a:rPr lang="en" sz="1600" b="1">
                <a:latin typeface="Didact Gothic"/>
                <a:ea typeface="Didact Gothic"/>
                <a:cs typeface="Didact Gothic"/>
                <a:sym typeface="Didact Gothic"/>
              </a:rPr>
              <a:t>H</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O</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R</a:t>
            </a:r>
            <a:br>
              <a:rPr lang="en" sz="1600" b="1">
                <a:latin typeface="Didact Gothic"/>
                <a:ea typeface="Didact Gothic"/>
                <a:cs typeface="Didact Gothic"/>
                <a:sym typeface="Didact Gothic"/>
              </a:rPr>
            </a:b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endParaRPr sz="1600" b="1">
              <a:latin typeface="Didact Gothic"/>
              <a:ea typeface="Didact Gothic"/>
              <a:cs typeface="Didact Gothic"/>
              <a:sym typeface="Didact Gothic"/>
            </a:endParaRPr>
          </a:p>
          <a:p>
            <a:pPr marL="0" lvl="0" indent="0" algn="l" rtl="0">
              <a:spcBef>
                <a:spcPts val="0"/>
              </a:spcBef>
              <a:spcAft>
                <a:spcPts val="0"/>
              </a:spcAft>
              <a:buNone/>
            </a:pP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H</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O</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r>
              <a:rPr lang="en">
                <a:latin typeface="Didact Gothic"/>
                <a:ea typeface="Didact Gothic"/>
                <a:cs typeface="Didact Gothic"/>
                <a:sym typeface="Didact Gothic"/>
              </a:rPr>
              <a:t> </a:t>
            </a:r>
            <a:endParaRPr>
              <a:latin typeface="Didact Gothic"/>
              <a:ea typeface="Didact Gothic"/>
              <a:cs typeface="Didact Gothic"/>
              <a:sym typeface="Didact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65"/>
          <p:cNvSpPr txBox="1">
            <a:spLocks noGrp="1"/>
          </p:cNvSpPr>
          <p:nvPr>
            <p:ph type="ctrTitle"/>
          </p:nvPr>
        </p:nvSpPr>
        <p:spPr>
          <a:xfrm>
            <a:off x="497300" y="1110300"/>
            <a:ext cx="2766600" cy="20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latin typeface="Didact Gothic"/>
                <a:ea typeface="Didact Gothic"/>
                <a:cs typeface="Didact Gothic"/>
                <a:sym typeface="Didact Gothic"/>
              </a:rPr>
              <a:t>3 Down: </a:t>
            </a:r>
            <a:endParaRPr sz="2700">
              <a:latin typeface="Didact Gothic"/>
              <a:ea typeface="Didact Gothic"/>
              <a:cs typeface="Didact Gothic"/>
              <a:sym typeface="Didact Gothic"/>
            </a:endParaRPr>
          </a:p>
          <a:p>
            <a:pPr marL="0" lvl="0" indent="0" algn="l" rtl="0">
              <a:spcBef>
                <a:spcPts val="0"/>
              </a:spcBef>
              <a:spcAft>
                <a:spcPts val="0"/>
              </a:spcAft>
              <a:buNone/>
            </a:pPr>
            <a:endParaRPr sz="2700">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latin typeface="Didact Gothic"/>
                <a:ea typeface="Didact Gothic"/>
                <a:cs typeface="Didact Gothic"/>
                <a:sym typeface="Didact Gothic"/>
              </a:rPr>
              <a:t>The pub was hosting a _____ night when Nora arrived (pg. 42)</a:t>
            </a: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spcBef>
                <a:spcPts val="0"/>
              </a:spcBef>
              <a:spcAft>
                <a:spcPts val="0"/>
              </a:spcAft>
              <a:buNone/>
            </a:pPr>
            <a:endParaRPr sz="1400">
              <a:solidFill>
                <a:srgbClr val="000000"/>
              </a:solidFill>
              <a:latin typeface="Didact Gothic"/>
              <a:ea typeface="Didact Gothic"/>
              <a:cs typeface="Didact Gothic"/>
              <a:sym typeface="Didact Gothic"/>
            </a:endParaRPr>
          </a:p>
        </p:txBody>
      </p:sp>
      <p:pic>
        <p:nvPicPr>
          <p:cNvPr id="583" name="Google Shape;583;p65"/>
          <p:cNvPicPr preferRelativeResize="0"/>
          <p:nvPr/>
        </p:nvPicPr>
        <p:blipFill>
          <a:blip r:embed="rId3">
            <a:alphaModFix/>
          </a:blip>
          <a:stretch>
            <a:fillRect/>
          </a:stretch>
        </p:blipFill>
        <p:spPr>
          <a:xfrm>
            <a:off x="4248875" y="365775"/>
            <a:ext cx="4719151" cy="4469525"/>
          </a:xfrm>
          <a:prstGeom prst="rect">
            <a:avLst/>
          </a:prstGeom>
          <a:noFill/>
          <a:ln>
            <a:noFill/>
          </a:ln>
        </p:spPr>
      </p:pic>
      <p:sp>
        <p:nvSpPr>
          <p:cNvPr id="584" name="Google Shape;584;p65"/>
          <p:cNvSpPr txBox="1"/>
          <p:nvPr/>
        </p:nvSpPr>
        <p:spPr>
          <a:xfrm>
            <a:off x="5793725" y="597125"/>
            <a:ext cx="171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585" name="Google Shape;585;p65"/>
          <p:cNvSpPr txBox="1"/>
          <p:nvPr/>
        </p:nvSpPr>
        <p:spPr>
          <a:xfrm>
            <a:off x="5356225" y="1076100"/>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R    A   L     I    A</a:t>
            </a:r>
            <a:endParaRPr b="1">
              <a:latin typeface="Didact Gothic"/>
              <a:ea typeface="Didact Gothic"/>
              <a:cs typeface="Didact Gothic"/>
              <a:sym typeface="Didact Gothic"/>
            </a:endParaRPr>
          </a:p>
        </p:txBody>
      </p:sp>
      <p:sp>
        <p:nvSpPr>
          <p:cNvPr id="586" name="Google Shape;586;p65"/>
          <p:cNvSpPr txBox="1"/>
          <p:nvPr/>
        </p:nvSpPr>
        <p:spPr>
          <a:xfrm>
            <a:off x="6729025" y="2768050"/>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
        <p:nvSpPr>
          <p:cNvPr id="587" name="Google Shape;587;p65"/>
          <p:cNvSpPr txBox="1"/>
          <p:nvPr/>
        </p:nvSpPr>
        <p:spPr>
          <a:xfrm>
            <a:off x="5356225" y="3017325"/>
            <a:ext cx="10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J   A   W   S</a:t>
            </a:r>
            <a:endParaRPr b="1">
              <a:latin typeface="Didact Gothic"/>
              <a:ea typeface="Didact Gothic"/>
              <a:cs typeface="Didact Gothic"/>
              <a:sym typeface="Didact Gothic"/>
            </a:endParaRPr>
          </a:p>
        </p:txBody>
      </p:sp>
      <p:sp>
        <p:nvSpPr>
          <p:cNvPr id="588" name="Google Shape;588;p65"/>
          <p:cNvSpPr txBox="1"/>
          <p:nvPr/>
        </p:nvSpPr>
        <p:spPr>
          <a:xfrm>
            <a:off x="4889175" y="3492900"/>
            <a:ext cx="167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W   H  A   L    E    S</a:t>
            </a:r>
            <a:endParaRPr b="1">
              <a:latin typeface="Didact Gothic"/>
              <a:ea typeface="Didact Gothic"/>
              <a:cs typeface="Didact Gothic"/>
              <a:sym typeface="Didact Gothic"/>
            </a:endParaRPr>
          </a:p>
        </p:txBody>
      </p:sp>
      <p:sp>
        <p:nvSpPr>
          <p:cNvPr id="589" name="Google Shape;589;p65"/>
          <p:cNvSpPr txBox="1"/>
          <p:nvPr/>
        </p:nvSpPr>
        <p:spPr>
          <a:xfrm>
            <a:off x="5356225" y="4460000"/>
            <a:ext cx="143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C   H    E  S    S</a:t>
            </a:r>
            <a:endParaRPr b="1">
              <a:latin typeface="Didact Gothic"/>
              <a:ea typeface="Didact Gothic"/>
              <a:cs typeface="Didact Gothic"/>
              <a:sym typeface="Didact Gothic"/>
            </a:endParaRPr>
          </a:p>
        </p:txBody>
      </p:sp>
      <p:sp>
        <p:nvSpPr>
          <p:cNvPr id="590" name="Google Shape;590;p65"/>
          <p:cNvSpPr txBox="1"/>
          <p:nvPr/>
        </p:nvSpPr>
        <p:spPr>
          <a:xfrm>
            <a:off x="6070675" y="313988"/>
            <a:ext cx="465300" cy="437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Didact Gothic"/>
                <a:ea typeface="Didact Gothic"/>
                <a:cs typeface="Didact Gothic"/>
                <a:sym typeface="Didact Gothic"/>
              </a:rPr>
              <a:t>T</a:t>
            </a:r>
            <a:endParaRPr sz="1600" b="1">
              <a:latin typeface="Didact Gothic"/>
              <a:ea typeface="Didact Gothic"/>
              <a:cs typeface="Didact Gothic"/>
              <a:sym typeface="Didact Gothic"/>
            </a:endParaRPr>
          </a:p>
          <a:p>
            <a:pPr marL="0" lvl="0" indent="0" algn="l" rtl="0">
              <a:spcBef>
                <a:spcPts val="0"/>
              </a:spcBef>
              <a:spcAft>
                <a:spcPts val="0"/>
              </a:spcAft>
              <a:buNone/>
            </a:pP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T</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H </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R</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br>
              <a:rPr lang="en" sz="1600" b="1">
                <a:latin typeface="Didact Gothic"/>
                <a:ea typeface="Didact Gothic"/>
                <a:cs typeface="Didact Gothic"/>
                <a:sym typeface="Didact Gothic"/>
              </a:rPr>
            </a:br>
            <a:r>
              <a:rPr lang="en" sz="1600" b="1">
                <a:latin typeface="Didact Gothic"/>
                <a:ea typeface="Didact Gothic"/>
                <a:cs typeface="Didact Gothic"/>
                <a:sym typeface="Didact Gothic"/>
              </a:rPr>
              <a:t>E</a:t>
            </a:r>
            <a:br>
              <a:rPr lang="en" sz="1600" b="1">
                <a:latin typeface="Didact Gothic"/>
                <a:ea typeface="Didact Gothic"/>
                <a:cs typeface="Didact Gothic"/>
                <a:sym typeface="Didact Gothic"/>
              </a:rPr>
            </a:br>
            <a:r>
              <a:rPr lang="en" sz="1600" b="1">
                <a:latin typeface="Didact Gothic"/>
                <a:ea typeface="Didact Gothic"/>
                <a:cs typeface="Didact Gothic"/>
                <a:sym typeface="Didact Gothic"/>
              </a:rPr>
              <a:t>H</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O</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R</a:t>
            </a:r>
            <a:br>
              <a:rPr lang="en" sz="1600" b="1">
                <a:latin typeface="Didact Gothic"/>
                <a:ea typeface="Didact Gothic"/>
                <a:cs typeface="Didact Gothic"/>
                <a:sym typeface="Didact Gothic"/>
              </a:rPr>
            </a:b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endParaRPr sz="1600" b="1">
              <a:latin typeface="Didact Gothic"/>
              <a:ea typeface="Didact Gothic"/>
              <a:cs typeface="Didact Gothic"/>
              <a:sym typeface="Didact Gothic"/>
            </a:endParaRPr>
          </a:p>
          <a:p>
            <a:pPr marL="0" lvl="0" indent="0" algn="l" rtl="0">
              <a:spcBef>
                <a:spcPts val="0"/>
              </a:spcBef>
              <a:spcAft>
                <a:spcPts val="0"/>
              </a:spcAft>
              <a:buNone/>
            </a:pP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H</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O</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r>
              <a:rPr lang="en">
                <a:latin typeface="Didact Gothic"/>
                <a:ea typeface="Didact Gothic"/>
                <a:cs typeface="Didact Gothic"/>
                <a:sym typeface="Didact Gothic"/>
              </a:rPr>
              <a:t> </a:t>
            </a:r>
            <a:endParaRPr>
              <a:latin typeface="Didact Gothic"/>
              <a:ea typeface="Didact Gothic"/>
              <a:cs typeface="Didact Gothic"/>
              <a:sym typeface="Didact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6"/>
          <p:cNvSpPr txBox="1">
            <a:spLocks noGrp="1"/>
          </p:cNvSpPr>
          <p:nvPr>
            <p:ph type="ctrTitle"/>
          </p:nvPr>
        </p:nvSpPr>
        <p:spPr>
          <a:xfrm>
            <a:off x="497300" y="1110300"/>
            <a:ext cx="2766600" cy="20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latin typeface="Didact Gothic"/>
                <a:ea typeface="Didact Gothic"/>
                <a:cs typeface="Didact Gothic"/>
                <a:sym typeface="Didact Gothic"/>
              </a:rPr>
              <a:t>3 Down: </a:t>
            </a:r>
            <a:endParaRPr sz="2700">
              <a:latin typeface="Didact Gothic"/>
              <a:ea typeface="Didact Gothic"/>
              <a:cs typeface="Didact Gothic"/>
              <a:sym typeface="Didact Gothic"/>
            </a:endParaRPr>
          </a:p>
          <a:p>
            <a:pPr marL="0" lvl="0" indent="0" algn="l" rtl="0">
              <a:spcBef>
                <a:spcPts val="0"/>
              </a:spcBef>
              <a:spcAft>
                <a:spcPts val="0"/>
              </a:spcAft>
              <a:buNone/>
            </a:pPr>
            <a:endParaRPr sz="2700">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latin typeface="Didact Gothic"/>
                <a:ea typeface="Didact Gothic"/>
                <a:cs typeface="Didact Gothic"/>
                <a:sym typeface="Didact Gothic"/>
              </a:rPr>
              <a:t>The pub was hosting a _____ night when Nora arrived (pg. 42)</a:t>
            </a: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endParaRPr sz="1300">
              <a:solidFill>
                <a:srgbClr val="000000"/>
              </a:solidFill>
              <a:latin typeface="Cambria"/>
              <a:ea typeface="Cambria"/>
              <a:cs typeface="Cambria"/>
              <a:sym typeface="Cambria"/>
            </a:endParaRPr>
          </a:p>
          <a:p>
            <a:pPr marL="0" lvl="0" indent="0" algn="l" rtl="0">
              <a:spcBef>
                <a:spcPts val="0"/>
              </a:spcBef>
              <a:spcAft>
                <a:spcPts val="0"/>
              </a:spcAft>
              <a:buNone/>
            </a:pPr>
            <a:endParaRPr sz="1400">
              <a:solidFill>
                <a:srgbClr val="000000"/>
              </a:solidFill>
              <a:latin typeface="Didact Gothic"/>
              <a:ea typeface="Didact Gothic"/>
              <a:cs typeface="Didact Gothic"/>
              <a:sym typeface="Didact Gothic"/>
            </a:endParaRPr>
          </a:p>
        </p:txBody>
      </p:sp>
      <p:pic>
        <p:nvPicPr>
          <p:cNvPr id="596" name="Google Shape;596;p66"/>
          <p:cNvPicPr preferRelativeResize="0"/>
          <p:nvPr/>
        </p:nvPicPr>
        <p:blipFill>
          <a:blip r:embed="rId3">
            <a:alphaModFix/>
          </a:blip>
          <a:stretch>
            <a:fillRect/>
          </a:stretch>
        </p:blipFill>
        <p:spPr>
          <a:xfrm>
            <a:off x="4248875" y="365775"/>
            <a:ext cx="4719151" cy="4469525"/>
          </a:xfrm>
          <a:prstGeom prst="rect">
            <a:avLst/>
          </a:prstGeom>
          <a:noFill/>
          <a:ln>
            <a:noFill/>
          </a:ln>
        </p:spPr>
      </p:pic>
      <p:sp>
        <p:nvSpPr>
          <p:cNvPr id="597" name="Google Shape;597;p66"/>
          <p:cNvSpPr txBox="1"/>
          <p:nvPr/>
        </p:nvSpPr>
        <p:spPr>
          <a:xfrm>
            <a:off x="5793725" y="597125"/>
            <a:ext cx="171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598" name="Google Shape;598;p66"/>
          <p:cNvSpPr txBox="1"/>
          <p:nvPr/>
        </p:nvSpPr>
        <p:spPr>
          <a:xfrm>
            <a:off x="5356225" y="1076100"/>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R    A   L     I    A</a:t>
            </a:r>
            <a:endParaRPr b="1">
              <a:latin typeface="Didact Gothic"/>
              <a:ea typeface="Didact Gothic"/>
              <a:cs typeface="Didact Gothic"/>
              <a:sym typeface="Didact Gothic"/>
            </a:endParaRPr>
          </a:p>
        </p:txBody>
      </p:sp>
      <p:sp>
        <p:nvSpPr>
          <p:cNvPr id="599" name="Google Shape;599;p66"/>
          <p:cNvSpPr txBox="1"/>
          <p:nvPr/>
        </p:nvSpPr>
        <p:spPr>
          <a:xfrm>
            <a:off x="6729025" y="2768050"/>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
        <p:nvSpPr>
          <p:cNvPr id="600" name="Google Shape;600;p66"/>
          <p:cNvSpPr txBox="1"/>
          <p:nvPr/>
        </p:nvSpPr>
        <p:spPr>
          <a:xfrm>
            <a:off x="5356225" y="3017325"/>
            <a:ext cx="10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J   A   W   S</a:t>
            </a:r>
            <a:endParaRPr b="1">
              <a:latin typeface="Didact Gothic"/>
              <a:ea typeface="Didact Gothic"/>
              <a:cs typeface="Didact Gothic"/>
              <a:sym typeface="Didact Gothic"/>
            </a:endParaRPr>
          </a:p>
        </p:txBody>
      </p:sp>
      <p:sp>
        <p:nvSpPr>
          <p:cNvPr id="601" name="Google Shape;601;p66"/>
          <p:cNvSpPr txBox="1"/>
          <p:nvPr/>
        </p:nvSpPr>
        <p:spPr>
          <a:xfrm>
            <a:off x="4889175" y="3492900"/>
            <a:ext cx="167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W   H  A   L    E    S</a:t>
            </a:r>
            <a:endParaRPr b="1">
              <a:latin typeface="Didact Gothic"/>
              <a:ea typeface="Didact Gothic"/>
              <a:cs typeface="Didact Gothic"/>
              <a:sym typeface="Didact Gothic"/>
            </a:endParaRPr>
          </a:p>
        </p:txBody>
      </p:sp>
      <p:sp>
        <p:nvSpPr>
          <p:cNvPr id="602" name="Google Shape;602;p66"/>
          <p:cNvSpPr txBox="1"/>
          <p:nvPr/>
        </p:nvSpPr>
        <p:spPr>
          <a:xfrm>
            <a:off x="5356225" y="4460000"/>
            <a:ext cx="143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C   H    E  S    S</a:t>
            </a:r>
            <a:endParaRPr b="1">
              <a:latin typeface="Didact Gothic"/>
              <a:ea typeface="Didact Gothic"/>
              <a:cs typeface="Didact Gothic"/>
              <a:sym typeface="Didact Gothic"/>
            </a:endParaRPr>
          </a:p>
        </p:txBody>
      </p:sp>
      <p:sp>
        <p:nvSpPr>
          <p:cNvPr id="603" name="Google Shape;603;p66"/>
          <p:cNvSpPr txBox="1"/>
          <p:nvPr/>
        </p:nvSpPr>
        <p:spPr>
          <a:xfrm>
            <a:off x="6070675" y="313988"/>
            <a:ext cx="465300" cy="437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Didact Gothic"/>
                <a:ea typeface="Didact Gothic"/>
                <a:cs typeface="Didact Gothic"/>
                <a:sym typeface="Didact Gothic"/>
              </a:rPr>
              <a:t>T</a:t>
            </a:r>
            <a:endParaRPr sz="1600" b="1">
              <a:latin typeface="Didact Gothic"/>
              <a:ea typeface="Didact Gothic"/>
              <a:cs typeface="Didact Gothic"/>
              <a:sym typeface="Didact Gothic"/>
            </a:endParaRPr>
          </a:p>
          <a:p>
            <a:pPr marL="0" lvl="0" indent="0" algn="l" rtl="0">
              <a:spcBef>
                <a:spcPts val="0"/>
              </a:spcBef>
              <a:spcAft>
                <a:spcPts val="0"/>
              </a:spcAft>
              <a:buNone/>
            </a:pP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T</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H </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R</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br>
              <a:rPr lang="en" sz="1600" b="1">
                <a:latin typeface="Didact Gothic"/>
                <a:ea typeface="Didact Gothic"/>
                <a:cs typeface="Didact Gothic"/>
                <a:sym typeface="Didact Gothic"/>
              </a:rPr>
            </a:br>
            <a:r>
              <a:rPr lang="en" sz="1600" b="1">
                <a:latin typeface="Didact Gothic"/>
                <a:ea typeface="Didact Gothic"/>
                <a:cs typeface="Didact Gothic"/>
                <a:sym typeface="Didact Gothic"/>
              </a:rPr>
              <a:t>E</a:t>
            </a:r>
            <a:br>
              <a:rPr lang="en" sz="1600" b="1">
                <a:latin typeface="Didact Gothic"/>
                <a:ea typeface="Didact Gothic"/>
                <a:cs typeface="Didact Gothic"/>
                <a:sym typeface="Didact Gothic"/>
              </a:rPr>
            </a:br>
            <a:r>
              <a:rPr lang="en" sz="1600" b="1">
                <a:latin typeface="Didact Gothic"/>
                <a:ea typeface="Didact Gothic"/>
                <a:cs typeface="Didact Gothic"/>
                <a:sym typeface="Didact Gothic"/>
              </a:rPr>
              <a:t>H</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O</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R</a:t>
            </a:r>
            <a:br>
              <a:rPr lang="en" sz="1600" b="1">
                <a:latin typeface="Didact Gothic"/>
                <a:ea typeface="Didact Gothic"/>
                <a:cs typeface="Didact Gothic"/>
                <a:sym typeface="Didact Gothic"/>
              </a:rPr>
            </a:b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endParaRPr sz="1600" b="1">
              <a:latin typeface="Didact Gothic"/>
              <a:ea typeface="Didact Gothic"/>
              <a:cs typeface="Didact Gothic"/>
              <a:sym typeface="Didact Gothic"/>
            </a:endParaRPr>
          </a:p>
          <a:p>
            <a:pPr marL="0" lvl="0" indent="0" algn="l" rtl="0">
              <a:spcBef>
                <a:spcPts val="0"/>
              </a:spcBef>
              <a:spcAft>
                <a:spcPts val="0"/>
              </a:spcAft>
              <a:buNone/>
            </a:pP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H</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O</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r>
              <a:rPr lang="en">
                <a:latin typeface="Didact Gothic"/>
                <a:ea typeface="Didact Gothic"/>
                <a:cs typeface="Didact Gothic"/>
                <a:sym typeface="Didact Gothic"/>
              </a:rPr>
              <a:t> </a:t>
            </a:r>
            <a:endParaRPr>
              <a:latin typeface="Didact Gothic"/>
              <a:ea typeface="Didact Gothic"/>
              <a:cs typeface="Didact Gothic"/>
              <a:sym typeface="Didact Gothic"/>
            </a:endParaRPr>
          </a:p>
        </p:txBody>
      </p:sp>
      <p:sp>
        <p:nvSpPr>
          <p:cNvPr id="604" name="Google Shape;604;p66"/>
          <p:cNvSpPr txBox="1"/>
          <p:nvPr/>
        </p:nvSpPr>
        <p:spPr>
          <a:xfrm>
            <a:off x="5579350" y="843000"/>
            <a:ext cx="438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Q</a:t>
            </a:r>
            <a:endParaRPr b="1">
              <a:latin typeface="Didact Gothic"/>
              <a:ea typeface="Didact Gothic"/>
              <a:cs typeface="Didact Gothic"/>
              <a:sym typeface="Didact Gothic"/>
            </a:endParaRPr>
          </a:p>
          <a:p>
            <a:pPr marL="0" lvl="0" indent="0" algn="l" rtl="0">
              <a:spcBef>
                <a:spcPts val="0"/>
              </a:spcBef>
              <a:spcAft>
                <a:spcPts val="0"/>
              </a:spcAft>
              <a:buNone/>
            </a:pPr>
            <a:endParaRPr b="1">
              <a:latin typeface="Didact Gothic"/>
              <a:ea typeface="Didact Gothic"/>
              <a:cs typeface="Didact Gothic"/>
              <a:sym typeface="Didact Gothic"/>
            </a:endParaRPr>
          </a:p>
          <a:p>
            <a:pPr marL="0" lvl="0" indent="0" algn="l" rtl="0">
              <a:spcBef>
                <a:spcPts val="0"/>
              </a:spcBef>
              <a:spcAft>
                <a:spcPts val="0"/>
              </a:spcAft>
              <a:buNone/>
            </a:pPr>
            <a:r>
              <a:rPr lang="en" b="1">
                <a:latin typeface="Didact Gothic"/>
                <a:ea typeface="Didact Gothic"/>
                <a:cs typeface="Didact Gothic"/>
                <a:sym typeface="Didact Gothic"/>
              </a:rPr>
              <a:t> I</a:t>
            </a:r>
            <a:endParaRPr b="1">
              <a:latin typeface="Didact Gothic"/>
              <a:ea typeface="Didact Gothic"/>
              <a:cs typeface="Didact Gothic"/>
              <a:sym typeface="Didact Gothic"/>
            </a:endParaRPr>
          </a:p>
          <a:p>
            <a:pPr marL="0" lvl="0" indent="0" algn="l" rtl="0">
              <a:spcBef>
                <a:spcPts val="0"/>
              </a:spcBef>
              <a:spcAft>
                <a:spcPts val="0"/>
              </a:spcAft>
              <a:buNone/>
            </a:pPr>
            <a:r>
              <a:rPr lang="en" b="1">
                <a:latin typeface="Didact Gothic"/>
                <a:ea typeface="Didact Gothic"/>
                <a:cs typeface="Didact Gothic"/>
                <a:sym typeface="Didact Gothic"/>
              </a:rPr>
              <a:t>Z</a:t>
            </a:r>
            <a:endParaRPr b="1">
              <a:latin typeface="Didact Gothic"/>
              <a:ea typeface="Didact Gothic"/>
              <a:cs typeface="Didact Gothic"/>
              <a:sym typeface="Didact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7"/>
          <p:cNvSpPr txBox="1">
            <a:spLocks noGrp="1"/>
          </p:cNvSpPr>
          <p:nvPr>
            <p:ph type="ctrTitle"/>
          </p:nvPr>
        </p:nvSpPr>
        <p:spPr>
          <a:xfrm>
            <a:off x="510425" y="843000"/>
            <a:ext cx="2766600" cy="20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latin typeface="Didact Gothic"/>
                <a:ea typeface="Didact Gothic"/>
                <a:cs typeface="Didact Gothic"/>
                <a:sym typeface="Didact Gothic"/>
              </a:rPr>
              <a:t>5 Down: </a:t>
            </a:r>
            <a:endParaRPr sz="2700">
              <a:latin typeface="Didact Gothic"/>
              <a:ea typeface="Didact Gothic"/>
              <a:cs typeface="Didact Gothic"/>
              <a:sym typeface="Didact Gothic"/>
            </a:endParaRPr>
          </a:p>
          <a:p>
            <a:pPr marL="0" lvl="0" indent="0" algn="l" rtl="0">
              <a:spcBef>
                <a:spcPts val="0"/>
              </a:spcBef>
              <a:spcAft>
                <a:spcPts val="0"/>
              </a:spcAft>
              <a:buNone/>
            </a:pPr>
            <a:endParaRPr sz="2700">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latin typeface="Didact Gothic"/>
                <a:ea typeface="Didact Gothic"/>
                <a:cs typeface="Didact Gothic"/>
                <a:sym typeface="Didact Gothic"/>
              </a:rPr>
              <a:t>A twenty sided polygon is called this (pg. 58)</a:t>
            </a:r>
            <a:endParaRPr/>
          </a:p>
        </p:txBody>
      </p:sp>
      <p:pic>
        <p:nvPicPr>
          <p:cNvPr id="610" name="Google Shape;610;p67"/>
          <p:cNvPicPr preferRelativeResize="0"/>
          <p:nvPr/>
        </p:nvPicPr>
        <p:blipFill>
          <a:blip r:embed="rId3">
            <a:alphaModFix/>
          </a:blip>
          <a:stretch>
            <a:fillRect/>
          </a:stretch>
        </p:blipFill>
        <p:spPr>
          <a:xfrm>
            <a:off x="4248875" y="365775"/>
            <a:ext cx="4719151" cy="4469525"/>
          </a:xfrm>
          <a:prstGeom prst="rect">
            <a:avLst/>
          </a:prstGeom>
          <a:noFill/>
          <a:ln>
            <a:noFill/>
          </a:ln>
        </p:spPr>
      </p:pic>
      <p:sp>
        <p:nvSpPr>
          <p:cNvPr id="611" name="Google Shape;611;p67"/>
          <p:cNvSpPr txBox="1"/>
          <p:nvPr/>
        </p:nvSpPr>
        <p:spPr>
          <a:xfrm>
            <a:off x="5793725" y="597125"/>
            <a:ext cx="171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T    H   I     R   T   Y</a:t>
            </a:r>
            <a:endParaRPr b="1">
              <a:latin typeface="Didact Gothic"/>
              <a:ea typeface="Didact Gothic"/>
              <a:cs typeface="Didact Gothic"/>
              <a:sym typeface="Didact Gothic"/>
            </a:endParaRPr>
          </a:p>
        </p:txBody>
      </p:sp>
      <p:sp>
        <p:nvSpPr>
          <p:cNvPr id="612" name="Google Shape;612;p67"/>
          <p:cNvSpPr txBox="1"/>
          <p:nvPr/>
        </p:nvSpPr>
        <p:spPr>
          <a:xfrm>
            <a:off x="5356225" y="1076100"/>
            <a:ext cx="23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A   U    S        R    A   L     I    A</a:t>
            </a:r>
            <a:endParaRPr b="1">
              <a:latin typeface="Didact Gothic"/>
              <a:ea typeface="Didact Gothic"/>
              <a:cs typeface="Didact Gothic"/>
              <a:sym typeface="Didact Gothic"/>
            </a:endParaRPr>
          </a:p>
        </p:txBody>
      </p:sp>
      <p:sp>
        <p:nvSpPr>
          <p:cNvPr id="613" name="Google Shape;613;p67"/>
          <p:cNvSpPr txBox="1"/>
          <p:nvPr/>
        </p:nvSpPr>
        <p:spPr>
          <a:xfrm>
            <a:off x="6729025" y="2768050"/>
            <a:ext cx="18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E    N  G    L    A   N   D  </a:t>
            </a:r>
            <a:endParaRPr b="1">
              <a:latin typeface="Didact Gothic"/>
              <a:ea typeface="Didact Gothic"/>
              <a:cs typeface="Didact Gothic"/>
              <a:sym typeface="Didact Gothic"/>
            </a:endParaRPr>
          </a:p>
        </p:txBody>
      </p:sp>
      <p:sp>
        <p:nvSpPr>
          <p:cNvPr id="614" name="Google Shape;614;p67"/>
          <p:cNvSpPr txBox="1"/>
          <p:nvPr/>
        </p:nvSpPr>
        <p:spPr>
          <a:xfrm>
            <a:off x="5356225" y="3017325"/>
            <a:ext cx="10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J   A   W   S</a:t>
            </a:r>
            <a:endParaRPr b="1">
              <a:latin typeface="Didact Gothic"/>
              <a:ea typeface="Didact Gothic"/>
              <a:cs typeface="Didact Gothic"/>
              <a:sym typeface="Didact Gothic"/>
            </a:endParaRPr>
          </a:p>
        </p:txBody>
      </p:sp>
      <p:sp>
        <p:nvSpPr>
          <p:cNvPr id="615" name="Google Shape;615;p67"/>
          <p:cNvSpPr txBox="1"/>
          <p:nvPr/>
        </p:nvSpPr>
        <p:spPr>
          <a:xfrm>
            <a:off x="4889175" y="3492900"/>
            <a:ext cx="167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W   H  A   L    E    S</a:t>
            </a:r>
            <a:endParaRPr b="1">
              <a:latin typeface="Didact Gothic"/>
              <a:ea typeface="Didact Gothic"/>
              <a:cs typeface="Didact Gothic"/>
              <a:sym typeface="Didact Gothic"/>
            </a:endParaRPr>
          </a:p>
        </p:txBody>
      </p:sp>
      <p:sp>
        <p:nvSpPr>
          <p:cNvPr id="616" name="Google Shape;616;p67"/>
          <p:cNvSpPr txBox="1"/>
          <p:nvPr/>
        </p:nvSpPr>
        <p:spPr>
          <a:xfrm>
            <a:off x="5356225" y="4460000"/>
            <a:ext cx="143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C   H    E  S    S</a:t>
            </a:r>
            <a:endParaRPr b="1">
              <a:latin typeface="Didact Gothic"/>
              <a:ea typeface="Didact Gothic"/>
              <a:cs typeface="Didact Gothic"/>
              <a:sym typeface="Didact Gothic"/>
            </a:endParaRPr>
          </a:p>
        </p:txBody>
      </p:sp>
      <p:sp>
        <p:nvSpPr>
          <p:cNvPr id="617" name="Google Shape;617;p67"/>
          <p:cNvSpPr txBox="1"/>
          <p:nvPr/>
        </p:nvSpPr>
        <p:spPr>
          <a:xfrm>
            <a:off x="6070675" y="313988"/>
            <a:ext cx="465300" cy="437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Didact Gothic"/>
                <a:ea typeface="Didact Gothic"/>
                <a:cs typeface="Didact Gothic"/>
                <a:sym typeface="Didact Gothic"/>
              </a:rPr>
              <a:t>T</a:t>
            </a:r>
            <a:endParaRPr sz="1600" b="1">
              <a:latin typeface="Didact Gothic"/>
              <a:ea typeface="Didact Gothic"/>
              <a:cs typeface="Didact Gothic"/>
              <a:sym typeface="Didact Gothic"/>
            </a:endParaRPr>
          </a:p>
          <a:p>
            <a:pPr marL="0" lvl="0" indent="0" algn="l" rtl="0">
              <a:spcBef>
                <a:spcPts val="0"/>
              </a:spcBef>
              <a:spcAft>
                <a:spcPts val="0"/>
              </a:spcAft>
              <a:buNone/>
            </a:pP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T</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H </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R</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br>
              <a:rPr lang="en" sz="1600" b="1">
                <a:latin typeface="Didact Gothic"/>
                <a:ea typeface="Didact Gothic"/>
                <a:cs typeface="Didact Gothic"/>
                <a:sym typeface="Didact Gothic"/>
              </a:rPr>
            </a:br>
            <a:r>
              <a:rPr lang="en" sz="1600" b="1">
                <a:latin typeface="Didact Gothic"/>
                <a:ea typeface="Didact Gothic"/>
                <a:cs typeface="Didact Gothic"/>
                <a:sym typeface="Didact Gothic"/>
              </a:rPr>
              <a:t>E</a:t>
            </a:r>
            <a:br>
              <a:rPr lang="en" sz="1600" b="1">
                <a:latin typeface="Didact Gothic"/>
                <a:ea typeface="Didact Gothic"/>
                <a:cs typeface="Didact Gothic"/>
                <a:sym typeface="Didact Gothic"/>
              </a:rPr>
            </a:br>
            <a:r>
              <a:rPr lang="en" sz="1600" b="1">
                <a:latin typeface="Didact Gothic"/>
                <a:ea typeface="Didact Gothic"/>
                <a:cs typeface="Didact Gothic"/>
                <a:sym typeface="Didact Gothic"/>
              </a:rPr>
              <a:t>H</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O</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R</a:t>
            </a:r>
            <a:br>
              <a:rPr lang="en" sz="1600" b="1">
                <a:latin typeface="Didact Gothic"/>
                <a:ea typeface="Didact Gothic"/>
                <a:cs typeface="Didact Gothic"/>
                <a:sym typeface="Didact Gothic"/>
              </a:rPr>
            </a:b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endParaRPr sz="1600" b="1">
              <a:latin typeface="Didact Gothic"/>
              <a:ea typeface="Didact Gothic"/>
              <a:cs typeface="Didact Gothic"/>
              <a:sym typeface="Didact Gothic"/>
            </a:endParaRPr>
          </a:p>
          <a:p>
            <a:pPr marL="0" lvl="0" indent="0" algn="l" rtl="0">
              <a:spcBef>
                <a:spcPts val="0"/>
              </a:spcBef>
              <a:spcAft>
                <a:spcPts val="0"/>
              </a:spcAft>
              <a:buNone/>
            </a:pP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H</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O</a:t>
            </a:r>
            <a:endParaRPr sz="1600" b="1">
              <a:latin typeface="Didact Gothic"/>
              <a:ea typeface="Didact Gothic"/>
              <a:cs typeface="Didact Gothic"/>
              <a:sym typeface="Didact Gothic"/>
            </a:endParaRPr>
          </a:p>
          <a:p>
            <a:pPr marL="0" lvl="0" indent="0" algn="l" rtl="0">
              <a:spcBef>
                <a:spcPts val="0"/>
              </a:spcBef>
              <a:spcAft>
                <a:spcPts val="0"/>
              </a:spcAft>
              <a:buNone/>
            </a:pPr>
            <a:r>
              <a:rPr lang="en" sz="1600" b="1">
                <a:latin typeface="Didact Gothic"/>
                <a:ea typeface="Didact Gothic"/>
                <a:cs typeface="Didact Gothic"/>
                <a:sym typeface="Didact Gothic"/>
              </a:rPr>
              <a:t>E</a:t>
            </a:r>
            <a:r>
              <a:rPr lang="en">
                <a:latin typeface="Didact Gothic"/>
                <a:ea typeface="Didact Gothic"/>
                <a:cs typeface="Didact Gothic"/>
                <a:sym typeface="Didact Gothic"/>
              </a:rPr>
              <a:t> </a:t>
            </a:r>
            <a:endParaRPr>
              <a:latin typeface="Didact Gothic"/>
              <a:ea typeface="Didact Gothic"/>
              <a:cs typeface="Didact Gothic"/>
              <a:sym typeface="Didact Gothic"/>
            </a:endParaRPr>
          </a:p>
        </p:txBody>
      </p:sp>
      <p:sp>
        <p:nvSpPr>
          <p:cNvPr id="618" name="Google Shape;618;p67"/>
          <p:cNvSpPr txBox="1"/>
          <p:nvPr/>
        </p:nvSpPr>
        <p:spPr>
          <a:xfrm>
            <a:off x="5579350" y="843000"/>
            <a:ext cx="438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Didact Gothic"/>
                <a:ea typeface="Didact Gothic"/>
                <a:cs typeface="Didact Gothic"/>
                <a:sym typeface="Didact Gothic"/>
              </a:rPr>
              <a:t>Q</a:t>
            </a:r>
            <a:endParaRPr b="1">
              <a:latin typeface="Didact Gothic"/>
              <a:ea typeface="Didact Gothic"/>
              <a:cs typeface="Didact Gothic"/>
              <a:sym typeface="Didact Gothic"/>
            </a:endParaRPr>
          </a:p>
          <a:p>
            <a:pPr marL="0" lvl="0" indent="0" algn="l" rtl="0">
              <a:spcBef>
                <a:spcPts val="0"/>
              </a:spcBef>
              <a:spcAft>
                <a:spcPts val="0"/>
              </a:spcAft>
              <a:buNone/>
            </a:pPr>
            <a:endParaRPr b="1">
              <a:latin typeface="Didact Gothic"/>
              <a:ea typeface="Didact Gothic"/>
              <a:cs typeface="Didact Gothic"/>
              <a:sym typeface="Didact Gothic"/>
            </a:endParaRPr>
          </a:p>
          <a:p>
            <a:pPr marL="0" lvl="0" indent="0" algn="l" rtl="0">
              <a:spcBef>
                <a:spcPts val="0"/>
              </a:spcBef>
              <a:spcAft>
                <a:spcPts val="0"/>
              </a:spcAft>
              <a:buNone/>
            </a:pPr>
            <a:r>
              <a:rPr lang="en" b="1">
                <a:latin typeface="Didact Gothic"/>
                <a:ea typeface="Didact Gothic"/>
                <a:cs typeface="Didact Gothic"/>
                <a:sym typeface="Didact Gothic"/>
              </a:rPr>
              <a:t> I</a:t>
            </a:r>
            <a:endParaRPr b="1">
              <a:latin typeface="Didact Gothic"/>
              <a:ea typeface="Didact Gothic"/>
              <a:cs typeface="Didact Gothic"/>
              <a:sym typeface="Didact Gothic"/>
            </a:endParaRPr>
          </a:p>
          <a:p>
            <a:pPr marL="0" lvl="0" indent="0" algn="l" rtl="0">
              <a:spcBef>
                <a:spcPts val="0"/>
              </a:spcBef>
              <a:spcAft>
                <a:spcPts val="0"/>
              </a:spcAft>
              <a:buNone/>
            </a:pPr>
            <a:r>
              <a:rPr lang="en" b="1">
                <a:latin typeface="Didact Gothic"/>
                <a:ea typeface="Didact Gothic"/>
                <a:cs typeface="Didact Gothic"/>
                <a:sym typeface="Didact Gothic"/>
              </a:rPr>
              <a:t>Z</a:t>
            </a:r>
            <a:endParaRPr b="1">
              <a:latin typeface="Didact Gothic"/>
              <a:ea typeface="Didact Gothic"/>
              <a:cs typeface="Didact Gothic"/>
              <a:sym typeface="Didact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68"/>
          <p:cNvSpPr txBox="1">
            <a:spLocks noGrp="1"/>
          </p:cNvSpPr>
          <p:nvPr>
            <p:ph type="ctrTitle"/>
          </p:nvPr>
        </p:nvSpPr>
        <p:spPr>
          <a:xfrm>
            <a:off x="213225" y="600800"/>
            <a:ext cx="4169100" cy="290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latin typeface="Didact Gothic"/>
                <a:ea typeface="Didact Gothic"/>
                <a:cs typeface="Didact Gothic"/>
                <a:sym typeface="Didact Gothic"/>
              </a:rPr>
              <a:t>5 Down: </a:t>
            </a:r>
            <a:endParaRPr sz="2700">
              <a:latin typeface="Didact Gothic"/>
              <a:ea typeface="Didact Gothic"/>
              <a:cs typeface="Didact Gothic"/>
              <a:sym typeface="Didact Gothic"/>
            </a:endParaRPr>
          </a:p>
          <a:p>
            <a:pPr marL="0" lvl="0" indent="0" algn="l" rtl="0">
              <a:spcBef>
                <a:spcPts val="0"/>
              </a:spcBef>
              <a:spcAft>
                <a:spcPts val="0"/>
              </a:spcAft>
              <a:buNone/>
            </a:pPr>
            <a:endParaRPr sz="2700">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2700">
                <a:solidFill>
                  <a:schemeClr val="accent6"/>
                </a:solidFill>
                <a:latin typeface="Didact Gothic"/>
                <a:ea typeface="Didact Gothic"/>
                <a:cs typeface="Didact Gothic"/>
                <a:sym typeface="Didact Gothic"/>
              </a:rPr>
              <a:t>A twenty sided polygon is called this (pg. 58)</a:t>
            </a:r>
            <a:endParaRPr sz="2700">
              <a:solidFill>
                <a:schemeClr val="accent6"/>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sz="2700">
              <a:latin typeface="Didact Gothic"/>
              <a:ea typeface="Didact Gothic"/>
              <a:cs typeface="Didact Gothic"/>
              <a:sym typeface="Didact Gothic"/>
            </a:endParaRPr>
          </a:p>
        </p:txBody>
      </p:sp>
      <p:pic>
        <p:nvPicPr>
          <p:cNvPr id="624" name="Google Shape;624;p68"/>
          <p:cNvPicPr preferRelativeResize="0"/>
          <p:nvPr/>
        </p:nvPicPr>
        <p:blipFill>
          <a:blip r:embed="rId3">
            <a:alphaModFix/>
          </a:blip>
          <a:stretch>
            <a:fillRect/>
          </a:stretch>
        </p:blipFill>
        <p:spPr>
          <a:xfrm>
            <a:off x="4534725" y="76200"/>
            <a:ext cx="4484378" cy="49910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9"/>
          <p:cNvSpPr txBox="1">
            <a:spLocks noGrp="1"/>
          </p:cNvSpPr>
          <p:nvPr>
            <p:ph type="title"/>
          </p:nvPr>
        </p:nvSpPr>
        <p:spPr>
          <a:xfrm>
            <a:off x="3009455" y="404125"/>
            <a:ext cx="3125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a:t>Would You Rather…… </a:t>
            </a:r>
            <a:endParaRPr sz="4600"/>
          </a:p>
        </p:txBody>
      </p:sp>
      <p:sp>
        <p:nvSpPr>
          <p:cNvPr id="630" name="Google Shape;630;p69"/>
          <p:cNvSpPr txBox="1"/>
          <p:nvPr/>
        </p:nvSpPr>
        <p:spPr>
          <a:xfrm>
            <a:off x="1613250" y="1488650"/>
            <a:ext cx="59175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a:solidFill>
                  <a:schemeClr val="accent6"/>
                </a:solidFill>
                <a:latin typeface="Didact Gothic"/>
                <a:ea typeface="Didact Gothic"/>
                <a:cs typeface="Didact Gothic"/>
                <a:sym typeface="Didact Gothic"/>
              </a:rPr>
              <a:t>Eat Chocolate or Ice Cream </a:t>
            </a:r>
            <a:endParaRPr sz="3400">
              <a:solidFill>
                <a:schemeClr val="accent6"/>
              </a:solidFill>
              <a:latin typeface="Didact Gothic"/>
              <a:ea typeface="Didact Gothic"/>
              <a:cs typeface="Didact Gothic"/>
              <a:sym typeface="Didact Gothic"/>
            </a:endParaRPr>
          </a:p>
        </p:txBody>
      </p:sp>
      <p:pic>
        <p:nvPicPr>
          <p:cNvPr id="631" name="Google Shape;631;p69"/>
          <p:cNvPicPr preferRelativeResize="0"/>
          <p:nvPr/>
        </p:nvPicPr>
        <p:blipFill>
          <a:blip r:embed="rId3">
            <a:alphaModFix/>
          </a:blip>
          <a:stretch>
            <a:fillRect/>
          </a:stretch>
        </p:blipFill>
        <p:spPr>
          <a:xfrm>
            <a:off x="1161350" y="2597800"/>
            <a:ext cx="2619375" cy="1743075"/>
          </a:xfrm>
          <a:prstGeom prst="rect">
            <a:avLst/>
          </a:prstGeom>
          <a:noFill/>
          <a:ln>
            <a:noFill/>
          </a:ln>
        </p:spPr>
      </p:pic>
      <p:pic>
        <p:nvPicPr>
          <p:cNvPr id="632" name="Google Shape;632;p69"/>
          <p:cNvPicPr preferRelativeResize="0"/>
          <p:nvPr/>
        </p:nvPicPr>
        <p:blipFill>
          <a:blip r:embed="rId4">
            <a:alphaModFix/>
          </a:blip>
          <a:stretch>
            <a:fillRect/>
          </a:stretch>
        </p:blipFill>
        <p:spPr>
          <a:xfrm>
            <a:off x="4820175" y="2545338"/>
            <a:ext cx="1914525" cy="2381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70"/>
          <p:cNvSpPr txBox="1">
            <a:spLocks noGrp="1"/>
          </p:cNvSpPr>
          <p:nvPr>
            <p:ph type="title"/>
          </p:nvPr>
        </p:nvSpPr>
        <p:spPr>
          <a:xfrm>
            <a:off x="3009455" y="404125"/>
            <a:ext cx="3125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a:t>Would You Rather…… </a:t>
            </a:r>
            <a:endParaRPr sz="4600"/>
          </a:p>
        </p:txBody>
      </p:sp>
      <p:sp>
        <p:nvSpPr>
          <p:cNvPr id="638" name="Google Shape;638;p70"/>
          <p:cNvSpPr txBox="1"/>
          <p:nvPr/>
        </p:nvSpPr>
        <p:spPr>
          <a:xfrm>
            <a:off x="981300" y="1479775"/>
            <a:ext cx="71814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a:solidFill>
                  <a:schemeClr val="accent6"/>
                </a:solidFill>
                <a:latin typeface="Didact Gothic"/>
                <a:ea typeface="Didact Gothic"/>
                <a:cs typeface="Didact Gothic"/>
                <a:sym typeface="Didact Gothic"/>
              </a:rPr>
              <a:t>Stay in for Valentines Day or Go Out? </a:t>
            </a:r>
            <a:endParaRPr sz="3400">
              <a:solidFill>
                <a:schemeClr val="accent6"/>
              </a:solidFill>
              <a:latin typeface="Didact Gothic"/>
              <a:ea typeface="Didact Gothic"/>
              <a:cs typeface="Didact Gothic"/>
              <a:sym typeface="Didact Gothic"/>
            </a:endParaRPr>
          </a:p>
        </p:txBody>
      </p:sp>
      <p:pic>
        <p:nvPicPr>
          <p:cNvPr id="639" name="Google Shape;639;p70"/>
          <p:cNvPicPr preferRelativeResize="0"/>
          <p:nvPr/>
        </p:nvPicPr>
        <p:blipFill>
          <a:blip r:embed="rId3">
            <a:alphaModFix/>
          </a:blip>
          <a:stretch>
            <a:fillRect/>
          </a:stretch>
        </p:blipFill>
        <p:spPr>
          <a:xfrm>
            <a:off x="4727350" y="2382688"/>
            <a:ext cx="2899825" cy="1932751"/>
          </a:xfrm>
          <a:prstGeom prst="rect">
            <a:avLst/>
          </a:prstGeom>
          <a:noFill/>
          <a:ln>
            <a:noFill/>
          </a:ln>
        </p:spPr>
      </p:pic>
      <p:pic>
        <p:nvPicPr>
          <p:cNvPr id="640" name="Google Shape;640;p70"/>
          <p:cNvPicPr preferRelativeResize="0"/>
          <p:nvPr/>
        </p:nvPicPr>
        <p:blipFill>
          <a:blip r:embed="rId4">
            <a:alphaModFix/>
          </a:blip>
          <a:stretch>
            <a:fillRect/>
          </a:stretch>
        </p:blipFill>
        <p:spPr>
          <a:xfrm>
            <a:off x="1090350" y="2363000"/>
            <a:ext cx="3019050" cy="1972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71"/>
          <p:cNvSpPr txBox="1">
            <a:spLocks noGrp="1"/>
          </p:cNvSpPr>
          <p:nvPr>
            <p:ph type="title"/>
          </p:nvPr>
        </p:nvSpPr>
        <p:spPr>
          <a:xfrm>
            <a:off x="778859" y="353450"/>
            <a:ext cx="725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a:t>For Next Week</a:t>
            </a:r>
            <a:r>
              <a:rPr lang="en"/>
              <a:t> </a:t>
            </a:r>
            <a:endParaRPr/>
          </a:p>
        </p:txBody>
      </p:sp>
      <p:sp>
        <p:nvSpPr>
          <p:cNvPr id="646" name="Google Shape;646;p71"/>
          <p:cNvSpPr txBox="1">
            <a:spLocks noGrp="1"/>
          </p:cNvSpPr>
          <p:nvPr>
            <p:ph type="subTitle" idx="1"/>
          </p:nvPr>
        </p:nvSpPr>
        <p:spPr>
          <a:xfrm>
            <a:off x="778850" y="1279200"/>
            <a:ext cx="5530200" cy="3070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2700">
                <a:solidFill>
                  <a:schemeClr val="accent6"/>
                </a:solidFill>
              </a:rPr>
              <a:t>Read “The Only Way to Learn is to Live” to “Fire” </a:t>
            </a:r>
            <a:endParaRPr sz="2700">
              <a:solidFill>
                <a:schemeClr val="accent6"/>
              </a:solidFill>
            </a:endParaRPr>
          </a:p>
          <a:p>
            <a:pPr marL="914400" lvl="1" indent="-342900" algn="l" rtl="0">
              <a:spcBef>
                <a:spcPts val="0"/>
              </a:spcBef>
              <a:spcAft>
                <a:spcPts val="0"/>
              </a:spcAft>
              <a:buSzPts val="1800"/>
              <a:buChar char="○"/>
            </a:pPr>
            <a:r>
              <a:rPr lang="en" sz="2700">
                <a:solidFill>
                  <a:schemeClr val="accent6"/>
                </a:solidFill>
              </a:rPr>
              <a:t>Pages 64-82</a:t>
            </a:r>
            <a:endParaRPr sz="2700">
              <a:solidFill>
                <a:schemeClr val="accent6"/>
              </a:solidFill>
            </a:endParaRPr>
          </a:p>
          <a:p>
            <a:pPr marL="457200" lvl="0" indent="-330200" algn="l" rtl="0">
              <a:spcBef>
                <a:spcPts val="0"/>
              </a:spcBef>
              <a:spcAft>
                <a:spcPts val="0"/>
              </a:spcAft>
              <a:buClr>
                <a:schemeClr val="dk1"/>
              </a:buClr>
              <a:buSzPts val="1600"/>
              <a:buChar char="●"/>
            </a:pPr>
            <a:r>
              <a:rPr lang="en" sz="2700">
                <a:solidFill>
                  <a:schemeClr val="accent6"/>
                </a:solidFill>
              </a:rPr>
              <a:t>Complete Worksheets A &amp; B </a:t>
            </a:r>
            <a:endParaRPr sz="2700">
              <a:solidFill>
                <a:schemeClr val="accent6"/>
              </a:solidFill>
            </a:endParaRPr>
          </a:p>
          <a:p>
            <a:pPr marL="457200" lvl="0" indent="-330200" algn="l" rtl="0">
              <a:spcBef>
                <a:spcPts val="0"/>
              </a:spcBef>
              <a:spcAft>
                <a:spcPts val="0"/>
              </a:spcAft>
              <a:buClr>
                <a:schemeClr val="dk1"/>
              </a:buClr>
              <a:buSzPts val="1600"/>
              <a:buChar char="●"/>
            </a:pPr>
            <a:r>
              <a:rPr lang="en" sz="2700">
                <a:solidFill>
                  <a:schemeClr val="accent6"/>
                </a:solidFill>
              </a:rPr>
              <a:t>Complete Crossword Puzzle </a:t>
            </a:r>
            <a:endParaRPr sz="2700">
              <a:solidFill>
                <a:schemeClr val="accent6"/>
              </a:solidFill>
            </a:endParaRPr>
          </a:p>
          <a:p>
            <a:pPr marL="0" lvl="0" indent="0" algn="l" rtl="0">
              <a:spcBef>
                <a:spcPts val="1000"/>
              </a:spcBef>
              <a:spcAft>
                <a:spcPts val="0"/>
              </a:spcAft>
              <a:buNone/>
            </a:pPr>
            <a:endParaRPr sz="2700">
              <a:solidFill>
                <a:schemeClr val="accent6"/>
              </a:solidFill>
            </a:endParaRPr>
          </a:p>
          <a:p>
            <a:pPr marL="0" lvl="0" indent="0" algn="l" rtl="0">
              <a:spcBef>
                <a:spcPts val="1000"/>
              </a:spcBef>
              <a:spcAft>
                <a:spcPts val="1000"/>
              </a:spcAft>
              <a:buNone/>
            </a:pPr>
            <a:r>
              <a:rPr lang="en" sz="2700">
                <a:solidFill>
                  <a:schemeClr val="accent6"/>
                </a:solidFill>
              </a:rPr>
              <a:t>See you next week :)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7"/>
          <p:cNvSpPr txBox="1">
            <a:spLocks noGrp="1"/>
          </p:cNvSpPr>
          <p:nvPr>
            <p:ph type="title"/>
          </p:nvPr>
        </p:nvSpPr>
        <p:spPr>
          <a:xfrm>
            <a:off x="994757" y="595950"/>
            <a:ext cx="194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t>Schedule</a:t>
            </a:r>
            <a:r>
              <a:rPr lang="en" sz="3600"/>
              <a:t> </a:t>
            </a:r>
            <a:endParaRPr sz="3600"/>
          </a:p>
        </p:txBody>
      </p:sp>
      <p:sp>
        <p:nvSpPr>
          <p:cNvPr id="361" name="Google Shape;361;p37"/>
          <p:cNvSpPr txBox="1"/>
          <p:nvPr/>
        </p:nvSpPr>
        <p:spPr>
          <a:xfrm>
            <a:off x="812000" y="1409525"/>
            <a:ext cx="6022500" cy="3109200"/>
          </a:xfrm>
          <a:prstGeom prst="rect">
            <a:avLst/>
          </a:prstGeom>
          <a:noFill/>
          <a:ln>
            <a:noFill/>
          </a:ln>
        </p:spPr>
        <p:txBody>
          <a:bodyPr spcFirstLastPara="1" wrap="square" lIns="91425" tIns="91425" rIns="91425" bIns="91425" anchor="t" anchorCtr="0">
            <a:spAutoFit/>
          </a:bodyPr>
          <a:lstStyle/>
          <a:p>
            <a:pPr marL="457200" lvl="0" indent="-400050" algn="l" rtl="0">
              <a:spcBef>
                <a:spcPts val="0"/>
              </a:spcBef>
              <a:spcAft>
                <a:spcPts val="0"/>
              </a:spcAft>
              <a:buClr>
                <a:schemeClr val="accent6"/>
              </a:buClr>
              <a:buSzPts val="2700"/>
              <a:buFont typeface="Didact Gothic"/>
              <a:buChar char="●"/>
            </a:pPr>
            <a:r>
              <a:rPr lang="en" sz="2700">
                <a:solidFill>
                  <a:schemeClr val="accent6"/>
                </a:solidFill>
                <a:latin typeface="Didact Gothic"/>
                <a:ea typeface="Didact Gothic"/>
                <a:cs typeface="Didact Gothic"/>
                <a:sym typeface="Didact Gothic"/>
              </a:rPr>
              <a:t>Character List</a:t>
            </a:r>
            <a:endParaRPr sz="2700">
              <a:solidFill>
                <a:schemeClr val="accent6"/>
              </a:solidFill>
              <a:latin typeface="Didact Gothic"/>
              <a:ea typeface="Didact Gothic"/>
              <a:cs typeface="Didact Gothic"/>
              <a:sym typeface="Didact Gothic"/>
            </a:endParaRPr>
          </a:p>
          <a:p>
            <a:pPr marL="457200" lvl="0" indent="-400050" algn="l" rtl="0">
              <a:spcBef>
                <a:spcPts val="0"/>
              </a:spcBef>
              <a:spcAft>
                <a:spcPts val="0"/>
              </a:spcAft>
              <a:buClr>
                <a:schemeClr val="accent6"/>
              </a:buClr>
              <a:buSzPts val="2700"/>
              <a:buFont typeface="Didact Gothic"/>
              <a:buChar char="●"/>
            </a:pPr>
            <a:r>
              <a:rPr lang="en" sz="2700">
                <a:solidFill>
                  <a:schemeClr val="accent6"/>
                </a:solidFill>
                <a:latin typeface="Didact Gothic"/>
                <a:ea typeface="Didact Gothic"/>
                <a:cs typeface="Didact Gothic"/>
                <a:sym typeface="Didact Gothic"/>
              </a:rPr>
              <a:t>Chapter Summaries</a:t>
            </a:r>
            <a:endParaRPr sz="2700">
              <a:solidFill>
                <a:schemeClr val="accent6"/>
              </a:solidFill>
              <a:latin typeface="Didact Gothic"/>
              <a:ea typeface="Didact Gothic"/>
              <a:cs typeface="Didact Gothic"/>
              <a:sym typeface="Didact Gothic"/>
            </a:endParaRPr>
          </a:p>
          <a:p>
            <a:pPr marL="457200" lvl="0" indent="-400050" algn="l" rtl="0">
              <a:spcBef>
                <a:spcPts val="0"/>
              </a:spcBef>
              <a:spcAft>
                <a:spcPts val="0"/>
              </a:spcAft>
              <a:buClr>
                <a:schemeClr val="accent6"/>
              </a:buClr>
              <a:buSzPts val="2700"/>
              <a:buFont typeface="Didact Gothic"/>
              <a:buChar char="●"/>
            </a:pPr>
            <a:r>
              <a:rPr lang="en" sz="2700">
                <a:solidFill>
                  <a:schemeClr val="accent6"/>
                </a:solidFill>
                <a:latin typeface="Didact Gothic"/>
                <a:ea typeface="Didact Gothic"/>
                <a:cs typeface="Didact Gothic"/>
                <a:sym typeface="Didact Gothic"/>
              </a:rPr>
              <a:t>Discussion Questions</a:t>
            </a:r>
            <a:endParaRPr sz="2700">
              <a:solidFill>
                <a:schemeClr val="accent6"/>
              </a:solidFill>
              <a:latin typeface="Didact Gothic"/>
              <a:ea typeface="Didact Gothic"/>
              <a:cs typeface="Didact Gothic"/>
              <a:sym typeface="Didact Gothic"/>
            </a:endParaRPr>
          </a:p>
          <a:p>
            <a:pPr marL="457200" lvl="0" indent="-400050" algn="l" rtl="0">
              <a:spcBef>
                <a:spcPts val="0"/>
              </a:spcBef>
              <a:spcAft>
                <a:spcPts val="0"/>
              </a:spcAft>
              <a:buClr>
                <a:schemeClr val="accent6"/>
              </a:buClr>
              <a:buSzPts val="2700"/>
              <a:buFont typeface="Didact Gothic"/>
              <a:buChar char="●"/>
            </a:pPr>
            <a:r>
              <a:rPr lang="en" sz="2700">
                <a:solidFill>
                  <a:schemeClr val="accent6"/>
                </a:solidFill>
                <a:latin typeface="Didact Gothic"/>
                <a:ea typeface="Didact Gothic"/>
                <a:cs typeface="Didact Gothic"/>
                <a:sym typeface="Didact Gothic"/>
              </a:rPr>
              <a:t>Crossword</a:t>
            </a:r>
            <a:endParaRPr sz="2700">
              <a:solidFill>
                <a:schemeClr val="accent6"/>
              </a:solidFill>
              <a:latin typeface="Didact Gothic"/>
              <a:ea typeface="Didact Gothic"/>
              <a:cs typeface="Didact Gothic"/>
              <a:sym typeface="Didact Gothic"/>
            </a:endParaRPr>
          </a:p>
          <a:p>
            <a:pPr marL="457200" lvl="0" indent="-400050" algn="l" rtl="0">
              <a:spcBef>
                <a:spcPts val="0"/>
              </a:spcBef>
              <a:spcAft>
                <a:spcPts val="0"/>
              </a:spcAft>
              <a:buClr>
                <a:schemeClr val="accent6"/>
              </a:buClr>
              <a:buSzPts val="2700"/>
              <a:buFont typeface="Didact Gothic"/>
              <a:buChar char="●"/>
            </a:pPr>
            <a:r>
              <a:rPr lang="en" sz="2700">
                <a:solidFill>
                  <a:schemeClr val="accent6"/>
                </a:solidFill>
                <a:latin typeface="Didact Gothic"/>
                <a:ea typeface="Didact Gothic"/>
                <a:cs typeface="Didact Gothic"/>
                <a:sym typeface="Didact Gothic"/>
              </a:rPr>
              <a:t>Would You Rather?</a:t>
            </a:r>
            <a:endParaRPr sz="2700">
              <a:solidFill>
                <a:schemeClr val="accent6"/>
              </a:solidFill>
              <a:latin typeface="Didact Gothic"/>
              <a:ea typeface="Didact Gothic"/>
              <a:cs typeface="Didact Gothic"/>
              <a:sym typeface="Didact Gothic"/>
            </a:endParaRPr>
          </a:p>
          <a:p>
            <a:pPr marL="457200" lvl="0" indent="-400050" algn="l" rtl="0">
              <a:spcBef>
                <a:spcPts val="0"/>
              </a:spcBef>
              <a:spcAft>
                <a:spcPts val="0"/>
              </a:spcAft>
              <a:buClr>
                <a:schemeClr val="accent6"/>
              </a:buClr>
              <a:buSzPts val="2700"/>
              <a:buFont typeface="Didact Gothic"/>
              <a:buChar char="●"/>
            </a:pPr>
            <a:r>
              <a:rPr lang="en" sz="2700">
                <a:solidFill>
                  <a:schemeClr val="accent6"/>
                </a:solidFill>
                <a:latin typeface="Didact Gothic"/>
                <a:ea typeface="Didact Gothic"/>
                <a:cs typeface="Didact Gothic"/>
                <a:sym typeface="Didact Gothic"/>
              </a:rPr>
              <a:t>Homework</a:t>
            </a:r>
            <a:endParaRPr sz="2700">
              <a:solidFill>
                <a:schemeClr val="accent6"/>
              </a:solidFill>
              <a:latin typeface="Didact Gothic"/>
              <a:ea typeface="Didact Gothic"/>
              <a:cs typeface="Didact Gothic"/>
              <a:sym typeface="Didact Gothic"/>
            </a:endParaRPr>
          </a:p>
          <a:p>
            <a:pPr marL="0" lvl="0" indent="0" algn="l" rtl="0">
              <a:spcBef>
                <a:spcPts val="0"/>
              </a:spcBef>
              <a:spcAft>
                <a:spcPts val="0"/>
              </a:spcAft>
              <a:buNone/>
            </a:pPr>
            <a:endParaRPr>
              <a:latin typeface="Didact Gothic"/>
              <a:ea typeface="Didact Gothic"/>
              <a:cs typeface="Didact Gothic"/>
              <a:sym typeface="Didact Gothic"/>
            </a:endParaRPr>
          </a:p>
          <a:p>
            <a:pPr marL="0" lvl="0" indent="0" algn="l" rtl="0">
              <a:spcBef>
                <a:spcPts val="0"/>
              </a:spcBef>
              <a:spcAft>
                <a:spcPts val="0"/>
              </a:spcAft>
              <a:buNone/>
            </a:pPr>
            <a:endParaRPr>
              <a:latin typeface="Didact Gothic"/>
              <a:ea typeface="Didact Gothic"/>
              <a:cs typeface="Didact Gothic"/>
              <a:sym typeface="Didact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8"/>
          <p:cNvSpPr txBox="1">
            <a:spLocks noGrp="1"/>
          </p:cNvSpPr>
          <p:nvPr>
            <p:ph type="title"/>
          </p:nvPr>
        </p:nvSpPr>
        <p:spPr>
          <a:xfrm>
            <a:off x="829831" y="286450"/>
            <a:ext cx="2474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t>Character Lis</a:t>
            </a:r>
            <a:r>
              <a:rPr lang="en" sz="4600"/>
              <a:t>t</a:t>
            </a:r>
            <a:endParaRPr sz="4600"/>
          </a:p>
        </p:txBody>
      </p:sp>
      <p:sp>
        <p:nvSpPr>
          <p:cNvPr id="367" name="Google Shape;367;p38"/>
          <p:cNvSpPr txBox="1">
            <a:spLocks noGrp="1"/>
          </p:cNvSpPr>
          <p:nvPr>
            <p:ph type="subTitle" idx="1"/>
          </p:nvPr>
        </p:nvSpPr>
        <p:spPr>
          <a:xfrm>
            <a:off x="723025" y="1281400"/>
            <a:ext cx="5530200" cy="343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accent6"/>
                </a:solidFill>
              </a:rPr>
              <a:t>Nora Seed: Main character </a:t>
            </a:r>
            <a:endParaRPr sz="2700">
              <a:solidFill>
                <a:schemeClr val="accent6"/>
              </a:solidFill>
            </a:endParaRPr>
          </a:p>
          <a:p>
            <a:pPr marL="0" lvl="0" indent="0" algn="l" rtl="0">
              <a:spcBef>
                <a:spcPts val="1000"/>
              </a:spcBef>
              <a:spcAft>
                <a:spcPts val="0"/>
              </a:spcAft>
              <a:buNone/>
            </a:pPr>
            <a:r>
              <a:rPr lang="en" sz="2700">
                <a:solidFill>
                  <a:schemeClr val="accent6"/>
                </a:solidFill>
              </a:rPr>
              <a:t>Mrs Elm: Librarian  </a:t>
            </a:r>
            <a:endParaRPr sz="2700">
              <a:solidFill>
                <a:schemeClr val="accent6"/>
              </a:solidFill>
            </a:endParaRPr>
          </a:p>
          <a:p>
            <a:pPr marL="0" lvl="0" indent="0" algn="l" rtl="0">
              <a:spcBef>
                <a:spcPts val="1000"/>
              </a:spcBef>
              <a:spcAft>
                <a:spcPts val="0"/>
              </a:spcAft>
              <a:buNone/>
            </a:pPr>
            <a:r>
              <a:rPr lang="en" sz="2700">
                <a:solidFill>
                  <a:schemeClr val="accent6"/>
                </a:solidFill>
              </a:rPr>
              <a:t>Dan: Nora’s husband </a:t>
            </a:r>
            <a:endParaRPr sz="2700">
              <a:solidFill>
                <a:schemeClr val="accent6"/>
              </a:solidFill>
            </a:endParaRPr>
          </a:p>
          <a:p>
            <a:pPr marL="0" lvl="0" indent="0" algn="l" rtl="0">
              <a:spcBef>
                <a:spcPts val="1000"/>
              </a:spcBef>
              <a:spcAft>
                <a:spcPts val="0"/>
              </a:spcAft>
              <a:buNone/>
            </a:pPr>
            <a:r>
              <a:rPr lang="en" sz="2700">
                <a:solidFill>
                  <a:schemeClr val="accent6"/>
                </a:solidFill>
              </a:rPr>
              <a:t>Voltaire: Nora’s cat</a:t>
            </a:r>
            <a:endParaRPr sz="2700">
              <a:solidFill>
                <a:schemeClr val="accent6"/>
              </a:solidFill>
            </a:endParaRPr>
          </a:p>
          <a:p>
            <a:pPr marL="0" lvl="0" indent="0" algn="l" rtl="0">
              <a:spcBef>
                <a:spcPts val="1000"/>
              </a:spcBef>
              <a:spcAft>
                <a:spcPts val="0"/>
              </a:spcAft>
              <a:buNone/>
            </a:pPr>
            <a:r>
              <a:rPr lang="en" sz="2700">
                <a:solidFill>
                  <a:schemeClr val="accent6"/>
                </a:solidFill>
              </a:rPr>
              <a:t>Erin: Who Dan cheated on Nora with  in Nora’s alternate reality</a:t>
            </a:r>
            <a:r>
              <a:rPr lang="en" sz="2700">
                <a:solidFill>
                  <a:srgbClr val="000000"/>
                </a:solidFill>
                <a:latin typeface="Cambria"/>
                <a:ea typeface="Cambria"/>
                <a:cs typeface="Cambria"/>
                <a:sym typeface="Cambria"/>
              </a:rPr>
              <a:t>. </a:t>
            </a:r>
            <a:endParaRPr sz="2700">
              <a:solidFill>
                <a:schemeClr val="accent6"/>
              </a:solidFill>
            </a:endParaRPr>
          </a:p>
          <a:p>
            <a:pPr marL="0" lvl="0" indent="0" algn="l" rtl="0">
              <a:spcBef>
                <a:spcPts val="1000"/>
              </a:spcBef>
              <a:spcAft>
                <a:spcPts val="1000"/>
              </a:spcAft>
              <a:buNone/>
            </a:pPr>
            <a:r>
              <a:rPr lang="en" sz="2700">
                <a:solidFill>
                  <a:schemeClr val="accent6"/>
                </a:solidFill>
              </a:rPr>
              <a:t>Izzy: Nora’s friend  </a:t>
            </a:r>
            <a:endParaRPr sz="2700">
              <a:solidFill>
                <a:schemeClr val="accent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9"/>
          <p:cNvSpPr txBox="1">
            <a:spLocks noGrp="1"/>
          </p:cNvSpPr>
          <p:nvPr>
            <p:ph type="title"/>
          </p:nvPr>
        </p:nvSpPr>
        <p:spPr>
          <a:xfrm>
            <a:off x="2804280" y="175800"/>
            <a:ext cx="3458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t>The Three Horseshoes</a:t>
            </a:r>
            <a:endParaRPr sz="4200" b="1"/>
          </a:p>
        </p:txBody>
      </p:sp>
      <p:pic>
        <p:nvPicPr>
          <p:cNvPr id="373" name="Google Shape;373;p39"/>
          <p:cNvPicPr preferRelativeResize="0"/>
          <p:nvPr/>
        </p:nvPicPr>
        <p:blipFill>
          <a:blip r:embed="rId3">
            <a:alphaModFix/>
          </a:blip>
          <a:stretch>
            <a:fillRect/>
          </a:stretch>
        </p:blipFill>
        <p:spPr>
          <a:xfrm>
            <a:off x="276800" y="1495050"/>
            <a:ext cx="2770226" cy="2766800"/>
          </a:xfrm>
          <a:prstGeom prst="rect">
            <a:avLst/>
          </a:prstGeom>
          <a:noFill/>
          <a:ln>
            <a:noFill/>
          </a:ln>
        </p:spPr>
      </p:pic>
      <p:pic>
        <p:nvPicPr>
          <p:cNvPr id="374" name="Google Shape;374;p39"/>
          <p:cNvPicPr preferRelativeResize="0"/>
          <p:nvPr/>
        </p:nvPicPr>
        <p:blipFill rotWithShape="1">
          <a:blip r:embed="rId4">
            <a:alphaModFix/>
          </a:blip>
          <a:srcRect l="20312"/>
          <a:stretch/>
        </p:blipFill>
        <p:spPr>
          <a:xfrm>
            <a:off x="3247350" y="1654175"/>
            <a:ext cx="2642275" cy="2208300"/>
          </a:xfrm>
          <a:prstGeom prst="rect">
            <a:avLst/>
          </a:prstGeom>
          <a:noFill/>
          <a:ln>
            <a:noFill/>
          </a:ln>
        </p:spPr>
      </p:pic>
      <p:pic>
        <p:nvPicPr>
          <p:cNvPr id="375" name="Google Shape;375;p39"/>
          <p:cNvPicPr preferRelativeResize="0"/>
          <p:nvPr/>
        </p:nvPicPr>
        <p:blipFill>
          <a:blip r:embed="rId5">
            <a:alphaModFix/>
          </a:blip>
          <a:stretch>
            <a:fillRect/>
          </a:stretch>
        </p:blipFill>
        <p:spPr>
          <a:xfrm>
            <a:off x="6027775" y="1405425"/>
            <a:ext cx="2946075" cy="28564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0"/>
          <p:cNvSpPr txBox="1">
            <a:spLocks noGrp="1"/>
          </p:cNvSpPr>
          <p:nvPr>
            <p:ph type="title"/>
          </p:nvPr>
        </p:nvSpPr>
        <p:spPr>
          <a:xfrm>
            <a:off x="356851" y="344550"/>
            <a:ext cx="8430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200"/>
              <a:t>The Penultimate Update Nora Had Posted Before She Found Herself Between Life and Death</a:t>
            </a:r>
            <a:endParaRPr sz="4200" b="1"/>
          </a:p>
        </p:txBody>
      </p:sp>
      <p:pic>
        <p:nvPicPr>
          <p:cNvPr id="381" name="Google Shape;381;p40"/>
          <p:cNvPicPr preferRelativeResize="0"/>
          <p:nvPr/>
        </p:nvPicPr>
        <p:blipFill>
          <a:blip r:embed="rId3">
            <a:alphaModFix/>
          </a:blip>
          <a:stretch>
            <a:fillRect/>
          </a:stretch>
        </p:blipFill>
        <p:spPr>
          <a:xfrm>
            <a:off x="489975" y="2233375"/>
            <a:ext cx="3321075" cy="2083975"/>
          </a:xfrm>
          <a:prstGeom prst="rect">
            <a:avLst/>
          </a:prstGeom>
          <a:noFill/>
          <a:ln>
            <a:noFill/>
          </a:ln>
        </p:spPr>
      </p:pic>
      <p:pic>
        <p:nvPicPr>
          <p:cNvPr id="382" name="Google Shape;382;p40"/>
          <p:cNvPicPr preferRelativeResize="0"/>
          <p:nvPr/>
        </p:nvPicPr>
        <p:blipFill>
          <a:blip r:embed="rId4">
            <a:alphaModFix/>
          </a:blip>
          <a:stretch>
            <a:fillRect/>
          </a:stretch>
        </p:blipFill>
        <p:spPr>
          <a:xfrm>
            <a:off x="4274375" y="2508763"/>
            <a:ext cx="3489350" cy="1533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1"/>
          <p:cNvSpPr txBox="1">
            <a:spLocks noGrp="1"/>
          </p:cNvSpPr>
          <p:nvPr>
            <p:ph type="title"/>
          </p:nvPr>
        </p:nvSpPr>
        <p:spPr>
          <a:xfrm>
            <a:off x="3192306" y="60275"/>
            <a:ext cx="2759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t>The Chessboard</a:t>
            </a:r>
            <a:endParaRPr/>
          </a:p>
        </p:txBody>
      </p:sp>
      <p:pic>
        <p:nvPicPr>
          <p:cNvPr id="388" name="Google Shape;388;p41"/>
          <p:cNvPicPr preferRelativeResize="0"/>
          <p:nvPr/>
        </p:nvPicPr>
        <p:blipFill>
          <a:blip r:embed="rId3">
            <a:alphaModFix/>
          </a:blip>
          <a:stretch>
            <a:fillRect/>
          </a:stretch>
        </p:blipFill>
        <p:spPr>
          <a:xfrm>
            <a:off x="152400" y="1620400"/>
            <a:ext cx="4541875" cy="2554799"/>
          </a:xfrm>
          <a:prstGeom prst="rect">
            <a:avLst/>
          </a:prstGeom>
          <a:noFill/>
          <a:ln>
            <a:noFill/>
          </a:ln>
        </p:spPr>
      </p:pic>
      <p:pic>
        <p:nvPicPr>
          <p:cNvPr id="389" name="Google Shape;389;p41"/>
          <p:cNvPicPr preferRelativeResize="0"/>
          <p:nvPr/>
        </p:nvPicPr>
        <p:blipFill>
          <a:blip r:embed="rId4">
            <a:alphaModFix/>
          </a:blip>
          <a:stretch>
            <a:fillRect/>
          </a:stretch>
        </p:blipFill>
        <p:spPr>
          <a:xfrm>
            <a:off x="4926625" y="1469375"/>
            <a:ext cx="3048000" cy="1714500"/>
          </a:xfrm>
          <a:prstGeom prst="rect">
            <a:avLst/>
          </a:prstGeom>
          <a:noFill/>
          <a:ln>
            <a:noFill/>
          </a:ln>
        </p:spPr>
      </p:pic>
      <p:pic>
        <p:nvPicPr>
          <p:cNvPr id="390" name="Google Shape;390;p41"/>
          <p:cNvPicPr preferRelativeResize="0"/>
          <p:nvPr/>
        </p:nvPicPr>
        <p:blipFill>
          <a:blip r:embed="rId5">
            <a:alphaModFix/>
          </a:blip>
          <a:stretch>
            <a:fillRect/>
          </a:stretch>
        </p:blipFill>
        <p:spPr>
          <a:xfrm>
            <a:off x="4926625" y="3354075"/>
            <a:ext cx="3048000" cy="1654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2"/>
          <p:cNvSpPr txBox="1">
            <a:spLocks noGrp="1"/>
          </p:cNvSpPr>
          <p:nvPr>
            <p:ph type="title"/>
          </p:nvPr>
        </p:nvSpPr>
        <p:spPr>
          <a:xfrm>
            <a:off x="720009" y="388975"/>
            <a:ext cx="725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t>Multiple Choice 1</a:t>
            </a:r>
            <a:endParaRPr/>
          </a:p>
        </p:txBody>
      </p:sp>
      <p:sp>
        <p:nvSpPr>
          <p:cNvPr id="396" name="Google Shape;396;p42"/>
          <p:cNvSpPr txBox="1">
            <a:spLocks noGrp="1"/>
          </p:cNvSpPr>
          <p:nvPr>
            <p:ph type="body" idx="1"/>
          </p:nvPr>
        </p:nvSpPr>
        <p:spPr>
          <a:xfrm>
            <a:off x="720000" y="1236870"/>
            <a:ext cx="7680600" cy="3168600"/>
          </a:xfrm>
          <a:prstGeom prst="rect">
            <a:avLst/>
          </a:prstGeom>
        </p:spPr>
        <p:txBody>
          <a:bodyPr spcFirstLastPara="1" wrap="square" lIns="91425" tIns="91425" rIns="91425" bIns="91425" anchor="ctr" anchorCtr="0">
            <a:noAutofit/>
          </a:bodyPr>
          <a:lstStyle/>
          <a:p>
            <a:pPr marL="457200" lvl="0" indent="-400050" algn="l" rtl="0">
              <a:spcBef>
                <a:spcPts val="0"/>
              </a:spcBef>
              <a:spcAft>
                <a:spcPts val="0"/>
              </a:spcAft>
              <a:buClr>
                <a:schemeClr val="accent6"/>
              </a:buClr>
              <a:buSzPts val="2700"/>
              <a:buFont typeface="Didact Gothic"/>
              <a:buAutoNum type="arabicPeriod"/>
            </a:pPr>
            <a:r>
              <a:rPr lang="en" sz="2700">
                <a:solidFill>
                  <a:schemeClr val="accent6"/>
                </a:solidFill>
              </a:rPr>
              <a:t>What was the first “alternate life” Nora decided to explore?</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She never quit her band. </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She married Dan.  </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She never quit swimming. </a:t>
            </a:r>
            <a:endParaRPr sz="2700">
              <a:solidFill>
                <a:schemeClr val="accent6"/>
              </a:solidFill>
            </a:endParaRPr>
          </a:p>
          <a:p>
            <a:pPr marL="914400" lvl="1" indent="-400050" algn="l" rtl="0">
              <a:spcBef>
                <a:spcPts val="0"/>
              </a:spcBef>
              <a:spcAft>
                <a:spcPts val="0"/>
              </a:spcAft>
              <a:buClr>
                <a:schemeClr val="accent6"/>
              </a:buClr>
              <a:buSzPts val="2700"/>
              <a:buFont typeface="Didact Gothic"/>
              <a:buAutoNum type="alphaLcPeriod"/>
            </a:pPr>
            <a:r>
              <a:rPr lang="en" sz="2700">
                <a:solidFill>
                  <a:schemeClr val="accent6"/>
                </a:solidFill>
              </a:rPr>
              <a:t>Her mother never passed away. </a:t>
            </a:r>
            <a:endParaRPr/>
          </a:p>
        </p:txBody>
      </p:sp>
    </p:spTree>
  </p:cSld>
  <p:clrMapOvr>
    <a:masterClrMapping/>
  </p:clrMapOvr>
</p:sld>
</file>

<file path=ppt/theme/theme1.xml><?xml version="1.0" encoding="utf-8"?>
<a:theme xmlns:a="http://schemas.openxmlformats.org/drawingml/2006/main" name="Valentine's Season by Slidesgo">
  <a:themeElements>
    <a:clrScheme name="Simple Light">
      <a:dk1>
        <a:srgbClr val="EA6565"/>
      </a:dk1>
      <a:lt1>
        <a:srgbClr val="FBF2E9"/>
      </a:lt1>
      <a:dk2>
        <a:srgbClr val="FFAEAC"/>
      </a:dk2>
      <a:lt2>
        <a:srgbClr val="90D5BA"/>
      </a:lt2>
      <a:accent1>
        <a:srgbClr val="FFF1A1"/>
      </a:accent1>
      <a:accent2>
        <a:srgbClr val="B3DDDC"/>
      </a:accent2>
      <a:accent3>
        <a:srgbClr val="EA6565"/>
      </a:accent3>
      <a:accent4>
        <a:srgbClr val="EA6565"/>
      </a:accent4>
      <a:accent5>
        <a:srgbClr val="EA6565"/>
      </a:accent5>
      <a:accent6>
        <a:srgbClr val="EA6565"/>
      </a:accent6>
      <a:hlink>
        <a:srgbClr val="EA65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1606</Words>
  <Application>Microsoft Office PowerPoint</Application>
  <PresentationFormat>On-screen Show (16:9)</PresentationFormat>
  <Paragraphs>292</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Just Another Hand</vt:lpstr>
      <vt:lpstr>Livvic</vt:lpstr>
      <vt:lpstr>Didact Gothic</vt:lpstr>
      <vt:lpstr>Arial</vt:lpstr>
      <vt:lpstr>Cambria</vt:lpstr>
      <vt:lpstr>Roboto Condensed Light</vt:lpstr>
      <vt:lpstr>Rubik</vt:lpstr>
      <vt:lpstr>Valentine's Season by Slidesgo</vt:lpstr>
      <vt:lpstr>Aphasia Book Club</vt:lpstr>
      <vt:lpstr>What holiday is coming up next week?</vt:lpstr>
      <vt:lpstr>Weekly Check-In</vt:lpstr>
      <vt:lpstr>Schedule </vt:lpstr>
      <vt:lpstr>Character List</vt:lpstr>
      <vt:lpstr>The Three Horseshoes</vt:lpstr>
      <vt:lpstr>The Penultimate Update Nora Had Posted Before She Found Herself Between Life and Death</vt:lpstr>
      <vt:lpstr>The Chessboard</vt:lpstr>
      <vt:lpstr>Multiple Choice 1</vt:lpstr>
      <vt:lpstr>Discussion Question 1</vt:lpstr>
      <vt:lpstr>Multiple Choice 2</vt:lpstr>
      <vt:lpstr>Discussion Question 2</vt:lpstr>
      <vt:lpstr>Multiple Choice 3</vt:lpstr>
      <vt:lpstr>Discussion Question 3</vt:lpstr>
      <vt:lpstr>Multiple Choice 4</vt:lpstr>
      <vt:lpstr>Discussion Question 4</vt:lpstr>
      <vt:lpstr>PowerPoint Presentation</vt:lpstr>
      <vt:lpstr>2 Across:   The amount of time (in minutes) Nora was in the alternate reality (pg. 62)</vt:lpstr>
      <vt:lpstr>PowerPoint Presentation</vt:lpstr>
      <vt:lpstr>4 Across:   Nora’s friend Izzy is living here (pg. 51)</vt:lpstr>
      <vt:lpstr>4 Across:   Nora’s friend Izzy is living here (pg. 51)</vt:lpstr>
      <vt:lpstr>6 Across:   The Three Horseshoes pub was located in this country (pg. 44) </vt:lpstr>
      <vt:lpstr>6 Across:   The Three Horseshoes pub was located in this country (pg. 44) </vt:lpstr>
      <vt:lpstr>7 Across:   The t-shirt Dan was wearing that triggered bad memories for Nora (pg. 55)  </vt:lpstr>
      <vt:lpstr>7 Across:   The t-shirt Dan was wearing that triggered bad memories for Nora (pg. 55)  </vt:lpstr>
      <vt:lpstr>8 Across:   Izzy sent Nora a picture of these via text message (pg. 51)   </vt:lpstr>
      <vt:lpstr>8 Across:   Izzy sent Nora a picture of these via text message (pg. 51)   </vt:lpstr>
      <vt:lpstr>9 Across:   The game Mrs. Elm was playing by herself (pg. 61)    </vt:lpstr>
      <vt:lpstr>9 Across:   The game Mrs. Elm was playing by herself (pg. 61)    </vt:lpstr>
      <vt:lpstr>1 Down:   The name of Dan and Nora’s pub (pg. 42)    </vt:lpstr>
      <vt:lpstr>1 Down:  The name of Dan and Nora’s pub (pg. 42)    </vt:lpstr>
      <vt:lpstr>3 Down:   The pub was hosting a _____ night when Nora arrived (pg. 42)    </vt:lpstr>
      <vt:lpstr>3 Down:   The pub was hosting a _____ night when Nora arrived (pg. 42)    </vt:lpstr>
      <vt:lpstr>5 Down:   A twenty sided polygon is called this (pg. 58)</vt:lpstr>
      <vt:lpstr>5 Down:   A twenty sided polygon is called this (pg. 58)  </vt:lpstr>
      <vt:lpstr>Would You Rather…… </vt:lpstr>
      <vt:lpstr>Would You Rather…… </vt:lpstr>
      <vt:lpstr>For Next Week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Aphasia Book Club</dc:title>
  <dc:creator>Kayla Stalph</dc:creator>
  <cp:lastModifiedBy>Kayla Stalph</cp:lastModifiedBy>
  <cp:revision>1</cp:revision>
  <dcterms:modified xsi:type="dcterms:W3CDTF">2022-02-21T13:40:47Z</dcterms:modified>
</cp:coreProperties>
</file>