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Archivo" panose="020B0604020202020204" charset="0"/>
      <p:regular r:id="rId47"/>
      <p:bold r:id="rId48"/>
      <p:italic r:id="rId49"/>
      <p:boldItalic r:id="rId50"/>
    </p:embeddedFont>
    <p:embeddedFont>
      <p:font typeface="DM Serif Display" panose="020B0604020202020204" charset="0"/>
      <p:regular r:id="rId51"/>
      <p:italic r:id="rId52"/>
    </p:embeddedFont>
    <p:embeddedFont>
      <p:font typeface="Roboto Condensed Light" panose="02000000000000000000" pitchFamily="2"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0c878465a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10c878465a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0c878465a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0c878465a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c878465a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0c878465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0c878465a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0c878465a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0c878465a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0c878465a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0469810e63_0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0469810e63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0c878465ac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0c878465ac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0469810e63_0_9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0469810e63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c878465ac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c878465a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0c878465a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10c878465a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fc6a7eece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fc6a7eec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0c878465ac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0c878465a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0c878465ac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0c878465a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c878465ac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c878465a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0c878465ac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0c878465a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0c878465ac_0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0c878465ac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10469810e63_0_10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10469810e63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0c878465ac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0c878465ac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0c878465ac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0c878465ac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0c878465ac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0c878465a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0c878465ac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10c878465ac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0c878465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0c878465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10c878465ac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10c878465a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0c878465ac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0c878465a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10c878465ac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10c878465a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10c878465ac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10c878465a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c878465ac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c878465ac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c878465ac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c878465a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10c878465ac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10c878465ac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0c878465ac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10c878465ac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10c878465ac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10c878465ac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10c878465ac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10c878465a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0c878465a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0c878465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10c878465ac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10c878465ac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10c878465ac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10c878465ac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10c878465ac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10c878465ac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10469810e63_0_1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10469810e63_0_1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10469810e63_0_1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10469810e63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fc6a7eeceb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fc6a7eece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0469810e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0469810e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0469810e63_0_1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10469810e63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0469810e63_0_7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0469810e63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0c878465a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0c878465a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672700" y="1348100"/>
            <a:ext cx="3818100" cy="22653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flipH="1">
            <a:off x="703400" y="3850775"/>
            <a:ext cx="3756600" cy="273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ubTitle" idx="2"/>
          </p:nvPr>
        </p:nvSpPr>
        <p:spPr>
          <a:xfrm flipH="1">
            <a:off x="5874450" y="3768125"/>
            <a:ext cx="2304900" cy="438900"/>
          </a:xfrm>
          <a:prstGeom prst="rect">
            <a:avLst/>
          </a:prstGeom>
          <a:gradFill>
            <a:gsLst>
              <a:gs pos="0">
                <a:srgbClr val="ECE2B2">
                  <a:alpha val="29803"/>
                </a:srgbClr>
              </a:gs>
              <a:gs pos="100000">
                <a:srgbClr val="0B5C96">
                  <a:alpha val="40784"/>
                </a:srgbClr>
              </a:gs>
            </a:gsLst>
            <a:lin ang="10801400" scaled="0"/>
          </a:grad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atin typeface="DM Serif Display"/>
                <a:ea typeface="DM Serif Display"/>
                <a:cs typeface="DM Serif Display"/>
                <a:sym typeface="DM Serif Displ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11"/>
          <p:cNvSpPr txBox="1">
            <a:spLocks noGrp="1"/>
          </p:cNvSpPr>
          <p:nvPr>
            <p:ph type="title" hasCustomPrompt="1"/>
          </p:nvPr>
        </p:nvSpPr>
        <p:spPr>
          <a:xfrm>
            <a:off x="1803025" y="1542850"/>
            <a:ext cx="5538000" cy="1656600"/>
          </a:xfrm>
          <a:prstGeom prst="rect">
            <a:avLst/>
          </a:prstGeom>
          <a:gradFill>
            <a:gsLst>
              <a:gs pos="0">
                <a:srgbClr val="ECE2B2">
                  <a:alpha val="29803"/>
                </a:srgbClr>
              </a:gs>
              <a:gs pos="100000">
                <a:srgbClr val="0B5C96">
                  <a:alpha val="40784"/>
                </a:srgbClr>
              </a:gs>
            </a:gsLst>
            <a:lin ang="10800025" scaled="0"/>
          </a:gradFill>
          <a:ln w="9525" cap="flat" cmpd="sng">
            <a:solidFill>
              <a:schemeClr val="dk1"/>
            </a:solidFill>
            <a:prstDash val="solid"/>
            <a:round/>
            <a:headEnd type="none" w="sm" len="sm"/>
            <a:tailEnd type="none" w="sm" len="sm"/>
          </a:ln>
        </p:spPr>
        <p:txBody>
          <a:bodyPr spcFirstLastPara="1" wrap="square" lIns="0" tIns="0" rIns="0" bIns="0" anchor="b" anchorCtr="0">
            <a:noAutofit/>
          </a:bodyPr>
          <a:lstStyle>
            <a:lvl1pPr lvl="0" algn="ctr">
              <a:spcBef>
                <a:spcPts val="0"/>
              </a:spcBef>
              <a:spcAft>
                <a:spcPts val="0"/>
              </a:spcAft>
              <a:buClr>
                <a:schemeClr val="dk1"/>
              </a:buClr>
              <a:buSzPts val="12000"/>
              <a:buNone/>
              <a:defRPr sz="12000">
                <a:solidFill>
                  <a:schemeClr val="dk1"/>
                </a:solidFill>
              </a:defRPr>
            </a:lvl1pPr>
            <a:lvl2pPr lvl="1" algn="ctr">
              <a:spcBef>
                <a:spcPts val="0"/>
              </a:spcBef>
              <a:spcAft>
                <a:spcPts val="0"/>
              </a:spcAft>
              <a:buClr>
                <a:schemeClr val="dk1"/>
              </a:buClr>
              <a:buSzPts val="12000"/>
              <a:buNone/>
              <a:defRPr sz="12000">
                <a:solidFill>
                  <a:schemeClr val="dk1"/>
                </a:solidFill>
              </a:defRPr>
            </a:lvl2pPr>
            <a:lvl3pPr lvl="2" algn="ctr">
              <a:spcBef>
                <a:spcPts val="0"/>
              </a:spcBef>
              <a:spcAft>
                <a:spcPts val="0"/>
              </a:spcAft>
              <a:buClr>
                <a:schemeClr val="dk1"/>
              </a:buClr>
              <a:buSzPts val="12000"/>
              <a:buNone/>
              <a:defRPr sz="12000">
                <a:solidFill>
                  <a:schemeClr val="dk1"/>
                </a:solidFill>
              </a:defRPr>
            </a:lvl3pPr>
            <a:lvl4pPr lvl="3" algn="ctr">
              <a:spcBef>
                <a:spcPts val="0"/>
              </a:spcBef>
              <a:spcAft>
                <a:spcPts val="0"/>
              </a:spcAft>
              <a:buClr>
                <a:schemeClr val="dk1"/>
              </a:buClr>
              <a:buSzPts val="12000"/>
              <a:buNone/>
              <a:defRPr sz="12000">
                <a:solidFill>
                  <a:schemeClr val="dk1"/>
                </a:solidFill>
              </a:defRPr>
            </a:lvl4pPr>
            <a:lvl5pPr lvl="4" algn="ctr">
              <a:spcBef>
                <a:spcPts val="0"/>
              </a:spcBef>
              <a:spcAft>
                <a:spcPts val="0"/>
              </a:spcAft>
              <a:buClr>
                <a:schemeClr val="dk1"/>
              </a:buClr>
              <a:buSzPts val="12000"/>
              <a:buNone/>
              <a:defRPr sz="12000">
                <a:solidFill>
                  <a:schemeClr val="dk1"/>
                </a:solidFill>
              </a:defRPr>
            </a:lvl5pPr>
            <a:lvl6pPr lvl="5" algn="ctr">
              <a:spcBef>
                <a:spcPts val="0"/>
              </a:spcBef>
              <a:spcAft>
                <a:spcPts val="0"/>
              </a:spcAft>
              <a:buClr>
                <a:schemeClr val="dk1"/>
              </a:buClr>
              <a:buSzPts val="12000"/>
              <a:buNone/>
              <a:defRPr sz="12000">
                <a:solidFill>
                  <a:schemeClr val="dk1"/>
                </a:solidFill>
              </a:defRPr>
            </a:lvl6pPr>
            <a:lvl7pPr lvl="6" algn="ctr">
              <a:spcBef>
                <a:spcPts val="0"/>
              </a:spcBef>
              <a:spcAft>
                <a:spcPts val="0"/>
              </a:spcAft>
              <a:buClr>
                <a:schemeClr val="dk1"/>
              </a:buClr>
              <a:buSzPts val="12000"/>
              <a:buNone/>
              <a:defRPr sz="12000">
                <a:solidFill>
                  <a:schemeClr val="dk1"/>
                </a:solidFill>
              </a:defRPr>
            </a:lvl7pPr>
            <a:lvl8pPr lvl="7" algn="ctr">
              <a:spcBef>
                <a:spcPts val="0"/>
              </a:spcBef>
              <a:spcAft>
                <a:spcPts val="0"/>
              </a:spcAft>
              <a:buClr>
                <a:schemeClr val="dk1"/>
              </a:buClr>
              <a:buSzPts val="12000"/>
              <a:buNone/>
              <a:defRPr sz="12000">
                <a:solidFill>
                  <a:schemeClr val="dk1"/>
                </a:solidFill>
              </a:defRPr>
            </a:lvl8pPr>
            <a:lvl9pPr lvl="8" algn="ctr">
              <a:spcBef>
                <a:spcPts val="0"/>
              </a:spcBef>
              <a:spcAft>
                <a:spcPts val="0"/>
              </a:spcAft>
              <a:buClr>
                <a:schemeClr val="dk1"/>
              </a:buClr>
              <a:buSzPts val="12000"/>
              <a:buNone/>
              <a:defRPr sz="12000">
                <a:solidFill>
                  <a:schemeClr val="dk1"/>
                </a:solidFill>
              </a:defRPr>
            </a:lvl9pPr>
          </a:lstStyle>
          <a:p>
            <a:r>
              <a:t>xx%</a:t>
            </a:r>
          </a:p>
        </p:txBody>
      </p:sp>
      <p:grpSp>
        <p:nvGrpSpPr>
          <p:cNvPr id="169" name="Google Shape;169;p11"/>
          <p:cNvGrpSpPr/>
          <p:nvPr/>
        </p:nvGrpSpPr>
        <p:grpSpPr>
          <a:xfrm>
            <a:off x="-71700" y="-63175"/>
            <a:ext cx="9287400" cy="5259600"/>
            <a:chOff x="-71700" y="-63175"/>
            <a:chExt cx="9287400" cy="5259600"/>
          </a:xfrm>
        </p:grpSpPr>
        <p:cxnSp>
          <p:nvCxnSpPr>
            <p:cNvPr id="170" name="Google Shape;170;p11"/>
            <p:cNvCxnSpPr/>
            <p:nvPr/>
          </p:nvCxnSpPr>
          <p:spPr>
            <a:xfrm rot="10800000">
              <a:off x="-71700" y="4799100"/>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71" name="Google Shape;171;p11"/>
            <p:cNvCxnSpPr/>
            <p:nvPr/>
          </p:nvCxnSpPr>
          <p:spPr>
            <a:xfrm rot="10800000">
              <a:off x="-71700" y="344925"/>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72" name="Google Shape;172;p11"/>
            <p:cNvCxnSpPr/>
            <p:nvPr/>
          </p:nvCxnSpPr>
          <p:spPr>
            <a:xfrm>
              <a:off x="348450" y="-63175"/>
              <a:ext cx="0" cy="5259600"/>
            </a:xfrm>
            <a:prstGeom prst="straightConnector1">
              <a:avLst/>
            </a:prstGeom>
            <a:noFill/>
            <a:ln w="9525" cap="flat" cmpd="sng">
              <a:solidFill>
                <a:schemeClr val="dk1"/>
              </a:solidFill>
              <a:prstDash val="solid"/>
              <a:round/>
              <a:headEnd type="none" w="med" len="med"/>
              <a:tailEnd type="none" w="med" len="med"/>
            </a:ln>
          </p:spPr>
        </p:cxnSp>
        <p:sp>
          <p:nvSpPr>
            <p:cNvPr id="173" name="Google Shape;173;p11"/>
            <p:cNvSpPr/>
            <p:nvPr/>
          </p:nvSpPr>
          <p:spPr>
            <a:xfrm flipH="1">
              <a:off x="2182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182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86653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86653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1"/>
            <p:cNvGrpSpPr/>
            <p:nvPr/>
          </p:nvGrpSpPr>
          <p:grpSpPr>
            <a:xfrm flipH="1">
              <a:off x="2960922" y="4689966"/>
              <a:ext cx="3222156" cy="218272"/>
              <a:chOff x="2598975" y="5244925"/>
              <a:chExt cx="3410050" cy="231000"/>
            </a:xfrm>
          </p:grpSpPr>
          <p:sp>
            <p:nvSpPr>
              <p:cNvPr id="178" name="Google Shape;178;p11"/>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4" name="Google Shape;184;p11"/>
            <p:cNvCxnSpPr/>
            <p:nvPr/>
          </p:nvCxnSpPr>
          <p:spPr>
            <a:xfrm>
              <a:off x="8795600" y="-63175"/>
              <a:ext cx="0" cy="5259600"/>
            </a:xfrm>
            <a:prstGeom prst="straightConnector1">
              <a:avLst/>
            </a:prstGeom>
            <a:noFill/>
            <a:ln w="9525" cap="flat" cmpd="sng">
              <a:solidFill>
                <a:schemeClr val="dk1"/>
              </a:solidFill>
              <a:prstDash val="solid"/>
              <a:round/>
              <a:headEnd type="none" w="med" len="med"/>
              <a:tailEnd type="none" w="med" len="med"/>
            </a:ln>
          </p:spPr>
        </p:cxnSp>
      </p:grpSp>
      <p:sp>
        <p:nvSpPr>
          <p:cNvPr id="185" name="Google Shape;185;p11"/>
          <p:cNvSpPr txBox="1">
            <a:spLocks noGrp="1"/>
          </p:cNvSpPr>
          <p:nvPr>
            <p:ph type="subTitle" idx="1"/>
          </p:nvPr>
        </p:nvSpPr>
        <p:spPr>
          <a:xfrm>
            <a:off x="1940675" y="3446550"/>
            <a:ext cx="5268600" cy="287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9" name="Google Shape;189;p13"/>
          <p:cNvSpPr txBox="1">
            <a:spLocks noGrp="1"/>
          </p:cNvSpPr>
          <p:nvPr>
            <p:ph type="subTitle" idx="1"/>
          </p:nvPr>
        </p:nvSpPr>
        <p:spPr>
          <a:xfrm>
            <a:off x="1453900" y="2163050"/>
            <a:ext cx="2661600" cy="543000"/>
          </a:xfrm>
          <a:prstGeom prst="rect">
            <a:avLst/>
          </a:prstGeom>
        </p:spPr>
        <p:txBody>
          <a:bodyPr spcFirstLastPara="1" wrap="square" lIns="0" tIns="0" rIns="0" bIns="0"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0" name="Google Shape;190;p13"/>
          <p:cNvSpPr txBox="1">
            <a:spLocks noGrp="1"/>
          </p:cNvSpPr>
          <p:nvPr>
            <p:ph type="subTitle" idx="2"/>
          </p:nvPr>
        </p:nvSpPr>
        <p:spPr>
          <a:xfrm>
            <a:off x="1453900" y="1791400"/>
            <a:ext cx="2661600" cy="393600"/>
          </a:xfrm>
          <a:prstGeom prst="rect">
            <a:avLst/>
          </a:prstGeom>
        </p:spPr>
        <p:txBody>
          <a:bodyPr spcFirstLastPara="1" wrap="square" lIns="0" tIns="0" rIns="0" bIns="0" anchor="t" anchorCtr="0">
            <a:noAutofit/>
          </a:bodyPr>
          <a:lstStyle>
            <a:lvl1pPr lvl="0" algn="r">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91" name="Google Shape;191;p13"/>
          <p:cNvSpPr txBox="1">
            <a:spLocks noGrp="1"/>
          </p:cNvSpPr>
          <p:nvPr>
            <p:ph type="subTitle" idx="3"/>
          </p:nvPr>
        </p:nvSpPr>
        <p:spPr>
          <a:xfrm>
            <a:off x="5028500" y="2163050"/>
            <a:ext cx="26616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subTitle" idx="4"/>
          </p:nvPr>
        </p:nvSpPr>
        <p:spPr>
          <a:xfrm>
            <a:off x="5028500" y="1791400"/>
            <a:ext cx="26616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93" name="Google Shape;193;p13"/>
          <p:cNvSpPr txBox="1">
            <a:spLocks noGrp="1"/>
          </p:cNvSpPr>
          <p:nvPr>
            <p:ph type="title" idx="5" hasCustomPrompt="1"/>
          </p:nvPr>
        </p:nvSpPr>
        <p:spPr>
          <a:xfrm>
            <a:off x="2282800" y="1056088"/>
            <a:ext cx="1832700" cy="735300"/>
          </a:xfrm>
          <a:prstGeom prst="rect">
            <a:avLst/>
          </a:prstGeom>
        </p:spPr>
        <p:txBody>
          <a:bodyPr spcFirstLastPara="1" wrap="square" lIns="0" tIns="0" rIns="0" bIns="0" anchor="b" anchorCtr="0">
            <a:noAutofit/>
          </a:bodyPr>
          <a:lstStyle>
            <a:lvl1pPr lvl="0" algn="r"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94" name="Google Shape;194;p13"/>
          <p:cNvSpPr txBox="1">
            <a:spLocks noGrp="1"/>
          </p:cNvSpPr>
          <p:nvPr>
            <p:ph type="title" idx="6" hasCustomPrompt="1"/>
          </p:nvPr>
        </p:nvSpPr>
        <p:spPr>
          <a:xfrm>
            <a:off x="5028500" y="1056088"/>
            <a:ext cx="1832700" cy="7353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95" name="Google Shape;195;p13"/>
          <p:cNvSpPr txBox="1">
            <a:spLocks noGrp="1"/>
          </p:cNvSpPr>
          <p:nvPr>
            <p:ph type="subTitle" idx="7"/>
          </p:nvPr>
        </p:nvSpPr>
        <p:spPr>
          <a:xfrm>
            <a:off x="1453900" y="3984300"/>
            <a:ext cx="2661600" cy="5430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6" name="Google Shape;196;p13"/>
          <p:cNvSpPr txBox="1">
            <a:spLocks noGrp="1"/>
          </p:cNvSpPr>
          <p:nvPr>
            <p:ph type="subTitle" idx="8"/>
          </p:nvPr>
        </p:nvSpPr>
        <p:spPr>
          <a:xfrm>
            <a:off x="1453900" y="3612650"/>
            <a:ext cx="2661600" cy="3936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97" name="Google Shape;197;p13"/>
          <p:cNvSpPr txBox="1">
            <a:spLocks noGrp="1"/>
          </p:cNvSpPr>
          <p:nvPr>
            <p:ph type="subTitle" idx="9"/>
          </p:nvPr>
        </p:nvSpPr>
        <p:spPr>
          <a:xfrm>
            <a:off x="5028500" y="3984300"/>
            <a:ext cx="26616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8" name="Google Shape;198;p13"/>
          <p:cNvSpPr txBox="1">
            <a:spLocks noGrp="1"/>
          </p:cNvSpPr>
          <p:nvPr>
            <p:ph type="subTitle" idx="13"/>
          </p:nvPr>
        </p:nvSpPr>
        <p:spPr>
          <a:xfrm>
            <a:off x="5028500" y="3612650"/>
            <a:ext cx="26616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99" name="Google Shape;199;p13"/>
          <p:cNvSpPr txBox="1">
            <a:spLocks noGrp="1"/>
          </p:cNvSpPr>
          <p:nvPr>
            <p:ph type="title" idx="14" hasCustomPrompt="1"/>
          </p:nvPr>
        </p:nvSpPr>
        <p:spPr>
          <a:xfrm>
            <a:off x="2282800" y="2877338"/>
            <a:ext cx="1832700" cy="735300"/>
          </a:xfrm>
          <a:prstGeom prst="rect">
            <a:avLst/>
          </a:prstGeom>
        </p:spPr>
        <p:txBody>
          <a:bodyPr spcFirstLastPara="1" wrap="square" lIns="0" tIns="0" rIns="0" bIns="0" anchor="b" anchorCtr="0">
            <a:noAutofit/>
          </a:bodyPr>
          <a:lstStyle>
            <a:lvl1pPr lvl="0" algn="r"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200" name="Google Shape;200;p13"/>
          <p:cNvSpPr txBox="1">
            <a:spLocks noGrp="1"/>
          </p:cNvSpPr>
          <p:nvPr>
            <p:ph type="title" idx="15" hasCustomPrompt="1"/>
          </p:nvPr>
        </p:nvSpPr>
        <p:spPr>
          <a:xfrm>
            <a:off x="5028500" y="2877338"/>
            <a:ext cx="1832700" cy="7353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cxnSp>
        <p:nvCxnSpPr>
          <p:cNvPr id="201" name="Google Shape;201;p13"/>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02" name="Google Shape;202;p13"/>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03" name="Google Shape;203;p13"/>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04" name="Google Shape;204;p13"/>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05" name="Google Shape;205;p13"/>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206" name="Google Shape;206;p13"/>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13"/>
          <p:cNvGrpSpPr/>
          <p:nvPr/>
        </p:nvGrpSpPr>
        <p:grpSpPr>
          <a:xfrm flipH="1">
            <a:off x="2960922" y="4689966"/>
            <a:ext cx="3222156" cy="218272"/>
            <a:chOff x="2598975" y="5244925"/>
            <a:chExt cx="3410050" cy="231000"/>
          </a:xfrm>
        </p:grpSpPr>
        <p:sp>
          <p:nvSpPr>
            <p:cNvPr id="209" name="Google Shape;209;p13"/>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1359425" y="2033250"/>
            <a:ext cx="2845200" cy="119700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7" name="Google Shape;217;p14"/>
          <p:cNvSpPr txBox="1">
            <a:spLocks noGrp="1"/>
          </p:cNvSpPr>
          <p:nvPr>
            <p:ph type="subTitle" idx="1"/>
          </p:nvPr>
        </p:nvSpPr>
        <p:spPr>
          <a:xfrm>
            <a:off x="5644500" y="2093250"/>
            <a:ext cx="2779500" cy="1077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_1">
    <p:spTree>
      <p:nvGrpSpPr>
        <p:cNvPr id="1" name="Shape 218"/>
        <p:cNvGrpSpPr/>
        <p:nvPr/>
      </p:nvGrpSpPr>
      <p:grpSpPr>
        <a:xfrm>
          <a:off x="0" y="0"/>
          <a:ext cx="0" cy="0"/>
          <a:chOff x="0" y="0"/>
          <a:chExt cx="0" cy="0"/>
        </a:xfrm>
      </p:grpSpPr>
      <p:grpSp>
        <p:nvGrpSpPr>
          <p:cNvPr id="219" name="Google Shape;219;p15"/>
          <p:cNvGrpSpPr/>
          <p:nvPr/>
        </p:nvGrpSpPr>
        <p:grpSpPr>
          <a:xfrm>
            <a:off x="-71700" y="-63175"/>
            <a:ext cx="9287400" cy="5259600"/>
            <a:chOff x="-71700" y="-63175"/>
            <a:chExt cx="9287400" cy="5259600"/>
          </a:xfrm>
        </p:grpSpPr>
        <p:cxnSp>
          <p:nvCxnSpPr>
            <p:cNvPr id="220" name="Google Shape;220;p15"/>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21" name="Google Shape;221;p15"/>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22" name="Google Shape;222;p15"/>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sp>
          <p:nvSpPr>
            <p:cNvPr id="223" name="Google Shape;223;p15"/>
            <p:cNvSpPr/>
            <p:nvPr/>
          </p:nvSpPr>
          <p:spPr>
            <a:xfrm flipH="1">
              <a:off x="218252" y="208113"/>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flipH="1">
              <a:off x="218252" y="46622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flipH="1">
              <a:off x="8665352" y="46622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665352" y="208113"/>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5"/>
            <p:cNvGrpSpPr/>
            <p:nvPr/>
          </p:nvGrpSpPr>
          <p:grpSpPr>
            <a:xfrm flipH="1">
              <a:off x="2960922" y="4689966"/>
              <a:ext cx="3222156" cy="218272"/>
              <a:chOff x="2598975" y="5244925"/>
              <a:chExt cx="3410050" cy="231000"/>
            </a:xfrm>
          </p:grpSpPr>
          <p:sp>
            <p:nvSpPr>
              <p:cNvPr id="228" name="Google Shape;228;p15"/>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4" name="Google Shape;234;p15"/>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grpSp>
      <p:sp>
        <p:nvSpPr>
          <p:cNvPr id="235" name="Google Shape;235;p15"/>
          <p:cNvSpPr txBox="1">
            <a:spLocks noGrp="1"/>
          </p:cNvSpPr>
          <p:nvPr>
            <p:ph type="title"/>
          </p:nvPr>
        </p:nvSpPr>
        <p:spPr>
          <a:xfrm>
            <a:off x="5141888" y="1732363"/>
            <a:ext cx="3029100" cy="536700"/>
          </a:xfrm>
          <a:prstGeom prst="rect">
            <a:avLst/>
          </a:prstGeom>
          <a:gradFill>
            <a:gsLst>
              <a:gs pos="0">
                <a:srgbClr val="ECE2B2">
                  <a:alpha val="29803"/>
                </a:srgbClr>
              </a:gs>
              <a:gs pos="100000">
                <a:srgbClr val="0B5C96">
                  <a:alpha val="40784"/>
                </a:srgbClr>
              </a:gs>
            </a:gsLst>
            <a:lin ang="10801400" scaled="0"/>
          </a:grad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236" name="Google Shape;236;p15"/>
          <p:cNvSpPr txBox="1">
            <a:spLocks noGrp="1"/>
          </p:cNvSpPr>
          <p:nvPr>
            <p:ph type="subTitle" idx="1"/>
          </p:nvPr>
        </p:nvSpPr>
        <p:spPr>
          <a:xfrm>
            <a:off x="5141888" y="2391438"/>
            <a:ext cx="2929800" cy="1019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39" name="Google Shape;239;p16"/>
          <p:cNvGrpSpPr/>
          <p:nvPr/>
        </p:nvGrpSpPr>
        <p:grpSpPr>
          <a:xfrm>
            <a:off x="-71700" y="-63175"/>
            <a:ext cx="9287400" cy="5259600"/>
            <a:chOff x="-71700" y="-63175"/>
            <a:chExt cx="9287400" cy="5259600"/>
          </a:xfrm>
        </p:grpSpPr>
        <p:cxnSp>
          <p:nvCxnSpPr>
            <p:cNvPr id="240" name="Google Shape;240;p16"/>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41" name="Google Shape;241;p16"/>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42" name="Google Shape;242;p16"/>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43" name="Google Shape;243;p16"/>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44" name="Google Shape;244;p16"/>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245" name="Google Shape;245;p16"/>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6"/>
            <p:cNvGrpSpPr/>
            <p:nvPr/>
          </p:nvGrpSpPr>
          <p:grpSpPr>
            <a:xfrm flipH="1">
              <a:off x="2960922" y="4689966"/>
              <a:ext cx="3222156" cy="218272"/>
              <a:chOff x="2598975" y="5244925"/>
              <a:chExt cx="3410050" cy="231000"/>
            </a:xfrm>
          </p:grpSpPr>
          <p:sp>
            <p:nvSpPr>
              <p:cNvPr id="248" name="Google Shape;248;p16"/>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4" name="Google Shape;254;p16"/>
          <p:cNvSpPr txBox="1">
            <a:spLocks noGrp="1"/>
          </p:cNvSpPr>
          <p:nvPr>
            <p:ph type="subTitle" idx="1"/>
          </p:nvPr>
        </p:nvSpPr>
        <p:spPr>
          <a:xfrm>
            <a:off x="784350" y="2864388"/>
            <a:ext cx="3549000" cy="912000"/>
          </a:xfrm>
          <a:prstGeom prst="rect">
            <a:avLst/>
          </a:prstGeom>
        </p:spPr>
        <p:txBody>
          <a:bodyPr spcFirstLastPara="1" wrap="square" lIns="0" tIns="0" rIns="0" bIns="0"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BODY_2_1_2">
    <p:spTree>
      <p:nvGrpSpPr>
        <p:cNvPr id="1" name="Shape 255"/>
        <p:cNvGrpSpPr/>
        <p:nvPr/>
      </p:nvGrpSpPr>
      <p:grpSpPr>
        <a:xfrm>
          <a:off x="0" y="0"/>
          <a:ext cx="0" cy="0"/>
          <a:chOff x="0" y="0"/>
          <a:chExt cx="0" cy="0"/>
        </a:xfrm>
      </p:grpSpPr>
      <p:sp>
        <p:nvSpPr>
          <p:cNvPr id="256" name="Google Shape;256;p17"/>
          <p:cNvSpPr txBox="1">
            <a:spLocks noGrp="1"/>
          </p:cNvSpPr>
          <p:nvPr>
            <p:ph type="subTitle" idx="1"/>
          </p:nvPr>
        </p:nvSpPr>
        <p:spPr>
          <a:xfrm>
            <a:off x="1077875" y="1416252"/>
            <a:ext cx="2781600" cy="1016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7" name="Google Shape;257;p17"/>
          <p:cNvSpPr txBox="1">
            <a:spLocks noGrp="1"/>
          </p:cNvSpPr>
          <p:nvPr>
            <p:ph type="subTitle" idx="2"/>
          </p:nvPr>
        </p:nvSpPr>
        <p:spPr>
          <a:xfrm>
            <a:off x="1396925" y="816018"/>
            <a:ext cx="2143500" cy="5430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32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258" name="Google Shape;258;p17"/>
          <p:cNvSpPr txBox="1">
            <a:spLocks noGrp="1"/>
          </p:cNvSpPr>
          <p:nvPr>
            <p:ph type="subTitle" idx="3"/>
          </p:nvPr>
        </p:nvSpPr>
        <p:spPr>
          <a:xfrm>
            <a:off x="1077875" y="3347955"/>
            <a:ext cx="2781600" cy="1016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9" name="Google Shape;259;p17"/>
          <p:cNvSpPr txBox="1">
            <a:spLocks noGrp="1"/>
          </p:cNvSpPr>
          <p:nvPr>
            <p:ph type="subTitle" idx="4"/>
          </p:nvPr>
        </p:nvSpPr>
        <p:spPr>
          <a:xfrm>
            <a:off x="1396913" y="2747712"/>
            <a:ext cx="2143500" cy="5430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32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BODY_3">
    <p:spTree>
      <p:nvGrpSpPr>
        <p:cNvPr id="1" name="Shape 260"/>
        <p:cNvGrpSpPr/>
        <p:nvPr/>
      </p:nvGrpSpPr>
      <p:grpSpPr>
        <a:xfrm>
          <a:off x="0" y="0"/>
          <a:ext cx="0" cy="0"/>
          <a:chOff x="0" y="0"/>
          <a:chExt cx="0" cy="0"/>
        </a:xfrm>
      </p:grpSpPr>
      <p:sp>
        <p:nvSpPr>
          <p:cNvPr id="261" name="Google Shape;261;p1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8"/>
          <p:cNvSpPr txBox="1">
            <a:spLocks noGrp="1"/>
          </p:cNvSpPr>
          <p:nvPr>
            <p:ph type="body" idx="1"/>
          </p:nvPr>
        </p:nvSpPr>
        <p:spPr>
          <a:xfrm>
            <a:off x="720000" y="1318675"/>
            <a:ext cx="3748200" cy="32502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AutoNum type="arabicPeriod"/>
              <a:defRPr sz="1200"/>
            </a:lvl1pPr>
            <a:lvl2pPr marL="914400" lvl="1" indent="-304800" rtl="0">
              <a:spcBef>
                <a:spcPts val="0"/>
              </a:spcBef>
              <a:spcAft>
                <a:spcPts val="0"/>
              </a:spcAft>
              <a:buSzPts val="1200"/>
              <a:buFont typeface="Roboto Condensed Light"/>
              <a:buAutoNum type="alphaLcPeriod"/>
              <a:defRPr sz="1200"/>
            </a:lvl2pPr>
            <a:lvl3pPr marL="1371600" lvl="2" indent="-304800" rtl="0">
              <a:spcBef>
                <a:spcPts val="0"/>
              </a:spcBef>
              <a:spcAft>
                <a:spcPts val="0"/>
              </a:spcAft>
              <a:buSzPts val="1200"/>
              <a:buFont typeface="Roboto Condensed Light"/>
              <a:buAutoNum type="romanLcPeriod"/>
              <a:defRPr sz="1200"/>
            </a:lvl3pPr>
            <a:lvl4pPr marL="1828800" lvl="3" indent="-304800" rtl="0">
              <a:spcBef>
                <a:spcPts val="0"/>
              </a:spcBef>
              <a:spcAft>
                <a:spcPts val="0"/>
              </a:spcAft>
              <a:buSzPts val="1200"/>
              <a:buFont typeface="Roboto Condensed Light"/>
              <a:buAutoNum type="arabicPeriod"/>
              <a:defRPr sz="1200"/>
            </a:lvl4pPr>
            <a:lvl5pPr marL="2286000" lvl="4" indent="-304800" rtl="0">
              <a:spcBef>
                <a:spcPts val="0"/>
              </a:spcBef>
              <a:spcAft>
                <a:spcPts val="0"/>
              </a:spcAft>
              <a:buSzPts val="1200"/>
              <a:buFont typeface="Roboto Condensed Light"/>
              <a:buAutoNum type="alphaLcPeriod"/>
              <a:defRPr sz="1200"/>
            </a:lvl5pPr>
            <a:lvl6pPr marL="2743200" lvl="5" indent="-304800" rtl="0">
              <a:spcBef>
                <a:spcPts val="0"/>
              </a:spcBef>
              <a:spcAft>
                <a:spcPts val="0"/>
              </a:spcAft>
              <a:buSzPts val="1200"/>
              <a:buFont typeface="Roboto Condensed Light"/>
              <a:buAutoNum type="romanLcPeriod"/>
              <a:defRPr sz="1200"/>
            </a:lvl6pPr>
            <a:lvl7pPr marL="3200400" lvl="6" indent="-304800" rtl="0">
              <a:spcBef>
                <a:spcPts val="0"/>
              </a:spcBef>
              <a:spcAft>
                <a:spcPts val="0"/>
              </a:spcAft>
              <a:buSzPts val="1200"/>
              <a:buFont typeface="Roboto Condensed Light"/>
              <a:buAutoNum type="arabicPeriod"/>
              <a:defRPr sz="1200"/>
            </a:lvl7pPr>
            <a:lvl8pPr marL="3657600" lvl="7" indent="-304800" rtl="0">
              <a:spcBef>
                <a:spcPts val="0"/>
              </a:spcBef>
              <a:spcAft>
                <a:spcPts val="0"/>
              </a:spcAft>
              <a:buSzPts val="1200"/>
              <a:buFont typeface="Roboto Condensed Light"/>
              <a:buAutoNum type="alphaLcPeriod"/>
              <a:defRPr sz="1200"/>
            </a:lvl8pPr>
            <a:lvl9pPr marL="4114800" lvl="8" indent="-304800" rtl="0">
              <a:spcBef>
                <a:spcPts val="0"/>
              </a:spcBef>
              <a:spcAft>
                <a:spcPts val="0"/>
              </a:spcAft>
              <a:buSzPts val="1200"/>
              <a:buFont typeface="Roboto Condensed Light"/>
              <a:buAutoNum type="romanLcPeriod"/>
              <a:defRPr sz="1200"/>
            </a:lvl9pPr>
          </a:lstStyle>
          <a:p>
            <a:endParaRPr/>
          </a:p>
        </p:txBody>
      </p:sp>
      <p:grpSp>
        <p:nvGrpSpPr>
          <p:cNvPr id="263" name="Google Shape;263;p18"/>
          <p:cNvGrpSpPr/>
          <p:nvPr/>
        </p:nvGrpSpPr>
        <p:grpSpPr>
          <a:xfrm>
            <a:off x="-71700" y="-63175"/>
            <a:ext cx="9287400" cy="5259600"/>
            <a:chOff x="-71700" y="-63175"/>
            <a:chExt cx="9287400" cy="5259600"/>
          </a:xfrm>
        </p:grpSpPr>
        <p:cxnSp>
          <p:nvCxnSpPr>
            <p:cNvPr id="264" name="Google Shape;264;p18"/>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18"/>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18"/>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18"/>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18"/>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269" name="Google Shape;269;p18"/>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18"/>
            <p:cNvGrpSpPr/>
            <p:nvPr/>
          </p:nvGrpSpPr>
          <p:grpSpPr>
            <a:xfrm flipH="1">
              <a:off x="2960922" y="4689966"/>
              <a:ext cx="3222156" cy="218272"/>
              <a:chOff x="2598975" y="5244925"/>
              <a:chExt cx="3410050" cy="231000"/>
            </a:xfrm>
          </p:grpSpPr>
          <p:sp>
            <p:nvSpPr>
              <p:cNvPr id="272" name="Google Shape;272;p18"/>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18"/>
          <p:cNvSpPr txBox="1">
            <a:spLocks noGrp="1"/>
          </p:cNvSpPr>
          <p:nvPr>
            <p:ph type="body" idx="2"/>
          </p:nvPr>
        </p:nvSpPr>
        <p:spPr>
          <a:xfrm>
            <a:off x="4675800" y="1318675"/>
            <a:ext cx="3748200" cy="32502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AutoNum type="arabicPeriod"/>
              <a:defRPr sz="1200"/>
            </a:lvl1pPr>
            <a:lvl2pPr marL="914400" lvl="1" indent="-304800" rtl="0">
              <a:spcBef>
                <a:spcPts val="0"/>
              </a:spcBef>
              <a:spcAft>
                <a:spcPts val="0"/>
              </a:spcAft>
              <a:buSzPts val="1200"/>
              <a:buFont typeface="Roboto Condensed Light"/>
              <a:buAutoNum type="alphaLcPeriod"/>
              <a:defRPr sz="1200"/>
            </a:lvl2pPr>
            <a:lvl3pPr marL="1371600" lvl="2" indent="-304800" rtl="0">
              <a:spcBef>
                <a:spcPts val="0"/>
              </a:spcBef>
              <a:spcAft>
                <a:spcPts val="0"/>
              </a:spcAft>
              <a:buSzPts val="1200"/>
              <a:buFont typeface="Roboto Condensed Light"/>
              <a:buAutoNum type="romanLcPeriod"/>
              <a:defRPr sz="1200"/>
            </a:lvl3pPr>
            <a:lvl4pPr marL="1828800" lvl="3" indent="-304800" rtl="0">
              <a:spcBef>
                <a:spcPts val="0"/>
              </a:spcBef>
              <a:spcAft>
                <a:spcPts val="0"/>
              </a:spcAft>
              <a:buSzPts val="1200"/>
              <a:buFont typeface="Roboto Condensed Light"/>
              <a:buAutoNum type="arabicPeriod"/>
              <a:defRPr sz="1200"/>
            </a:lvl4pPr>
            <a:lvl5pPr marL="2286000" lvl="4" indent="-304800" rtl="0">
              <a:spcBef>
                <a:spcPts val="0"/>
              </a:spcBef>
              <a:spcAft>
                <a:spcPts val="0"/>
              </a:spcAft>
              <a:buSzPts val="1200"/>
              <a:buFont typeface="Roboto Condensed Light"/>
              <a:buAutoNum type="alphaLcPeriod"/>
              <a:defRPr sz="1200"/>
            </a:lvl5pPr>
            <a:lvl6pPr marL="2743200" lvl="5" indent="-304800" rtl="0">
              <a:spcBef>
                <a:spcPts val="0"/>
              </a:spcBef>
              <a:spcAft>
                <a:spcPts val="0"/>
              </a:spcAft>
              <a:buSzPts val="1200"/>
              <a:buFont typeface="Roboto Condensed Light"/>
              <a:buAutoNum type="romanLcPeriod"/>
              <a:defRPr sz="1200"/>
            </a:lvl6pPr>
            <a:lvl7pPr marL="3200400" lvl="6" indent="-304800" rtl="0">
              <a:spcBef>
                <a:spcPts val="0"/>
              </a:spcBef>
              <a:spcAft>
                <a:spcPts val="0"/>
              </a:spcAft>
              <a:buSzPts val="1200"/>
              <a:buFont typeface="Roboto Condensed Light"/>
              <a:buAutoNum type="arabicPeriod"/>
              <a:defRPr sz="1200"/>
            </a:lvl7pPr>
            <a:lvl8pPr marL="3657600" lvl="7" indent="-304800" rtl="0">
              <a:spcBef>
                <a:spcPts val="0"/>
              </a:spcBef>
              <a:spcAft>
                <a:spcPts val="0"/>
              </a:spcAft>
              <a:buSzPts val="1200"/>
              <a:buFont typeface="Roboto Condensed Light"/>
              <a:buAutoNum type="alphaLcPeriod"/>
              <a:defRPr sz="1200"/>
            </a:lvl8pPr>
            <a:lvl9pPr marL="4114800" lvl="8" indent="-304800" rtl="0">
              <a:spcBef>
                <a:spcPts val="0"/>
              </a:spcBef>
              <a:spcAft>
                <a:spcPts val="0"/>
              </a:spcAft>
              <a:buSzPts val="1200"/>
              <a:buFont typeface="Roboto Condensed Light"/>
              <a:buAutoNum type="romanLcPeriod"/>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_AND_BODY_2_1">
    <p:spTree>
      <p:nvGrpSpPr>
        <p:cNvPr id="1" name="Shape 279"/>
        <p:cNvGrpSpPr/>
        <p:nvPr/>
      </p:nvGrpSpPr>
      <p:grpSpPr>
        <a:xfrm>
          <a:off x="0" y="0"/>
          <a:ext cx="0" cy="0"/>
          <a:chOff x="0" y="0"/>
          <a:chExt cx="0" cy="0"/>
        </a:xfrm>
      </p:grpSpPr>
      <p:sp>
        <p:nvSpPr>
          <p:cNvPr id="280" name="Google Shape;280;p1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81" name="Google Shape;281;p19"/>
          <p:cNvGrpSpPr/>
          <p:nvPr/>
        </p:nvGrpSpPr>
        <p:grpSpPr>
          <a:xfrm>
            <a:off x="-71700" y="-63175"/>
            <a:ext cx="9287400" cy="5259600"/>
            <a:chOff x="-71700" y="-63175"/>
            <a:chExt cx="9287400" cy="5259600"/>
          </a:xfrm>
        </p:grpSpPr>
        <p:cxnSp>
          <p:nvCxnSpPr>
            <p:cNvPr id="282" name="Google Shape;282;p19"/>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83" name="Google Shape;283;p19"/>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284" name="Google Shape;284;p19"/>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85" name="Google Shape;285;p19"/>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286" name="Google Shape;286;p19"/>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287" name="Google Shape;287;p19"/>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9"/>
            <p:cNvGrpSpPr/>
            <p:nvPr/>
          </p:nvGrpSpPr>
          <p:grpSpPr>
            <a:xfrm flipH="1">
              <a:off x="2960922" y="4689966"/>
              <a:ext cx="3222156" cy="218272"/>
              <a:chOff x="2598975" y="5244925"/>
              <a:chExt cx="3410050" cy="231000"/>
            </a:xfrm>
          </p:grpSpPr>
          <p:sp>
            <p:nvSpPr>
              <p:cNvPr id="290" name="Google Shape;290;p19"/>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6" name="Google Shape;296;p19"/>
          <p:cNvSpPr txBox="1">
            <a:spLocks noGrp="1"/>
          </p:cNvSpPr>
          <p:nvPr>
            <p:ph type="subTitle" idx="1"/>
          </p:nvPr>
        </p:nvSpPr>
        <p:spPr>
          <a:xfrm>
            <a:off x="720000" y="3160675"/>
            <a:ext cx="2143500" cy="8919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97" name="Google Shape;297;p19"/>
          <p:cNvSpPr txBox="1">
            <a:spLocks noGrp="1"/>
          </p:cNvSpPr>
          <p:nvPr>
            <p:ph type="subTitle" idx="2"/>
          </p:nvPr>
        </p:nvSpPr>
        <p:spPr>
          <a:xfrm>
            <a:off x="720000" y="2789025"/>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298" name="Google Shape;298;p19"/>
          <p:cNvSpPr txBox="1">
            <a:spLocks noGrp="1"/>
          </p:cNvSpPr>
          <p:nvPr>
            <p:ph type="subTitle" idx="3"/>
          </p:nvPr>
        </p:nvSpPr>
        <p:spPr>
          <a:xfrm>
            <a:off x="3500250" y="3160675"/>
            <a:ext cx="2143500" cy="8919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99" name="Google Shape;299;p19"/>
          <p:cNvSpPr txBox="1">
            <a:spLocks noGrp="1"/>
          </p:cNvSpPr>
          <p:nvPr>
            <p:ph type="subTitle" idx="4"/>
          </p:nvPr>
        </p:nvSpPr>
        <p:spPr>
          <a:xfrm>
            <a:off x="3500250" y="2789025"/>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00" name="Google Shape;300;p19"/>
          <p:cNvSpPr txBox="1">
            <a:spLocks noGrp="1"/>
          </p:cNvSpPr>
          <p:nvPr>
            <p:ph type="subTitle" idx="5"/>
          </p:nvPr>
        </p:nvSpPr>
        <p:spPr>
          <a:xfrm>
            <a:off x="6280500" y="3160675"/>
            <a:ext cx="2143500" cy="8919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01" name="Google Shape;301;p19"/>
          <p:cNvSpPr txBox="1">
            <a:spLocks noGrp="1"/>
          </p:cNvSpPr>
          <p:nvPr>
            <p:ph type="subTitle" idx="6"/>
          </p:nvPr>
        </p:nvSpPr>
        <p:spPr>
          <a:xfrm>
            <a:off x="6280500" y="2789025"/>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_AND_BODY_2_1_1">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04" name="Google Shape;304;p20"/>
          <p:cNvGrpSpPr/>
          <p:nvPr/>
        </p:nvGrpSpPr>
        <p:grpSpPr>
          <a:xfrm>
            <a:off x="-71700" y="-63175"/>
            <a:ext cx="9287400" cy="5259600"/>
            <a:chOff x="-71700" y="-63175"/>
            <a:chExt cx="9287400" cy="5259600"/>
          </a:xfrm>
        </p:grpSpPr>
        <p:cxnSp>
          <p:nvCxnSpPr>
            <p:cNvPr id="305" name="Google Shape;305;p20"/>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06" name="Google Shape;306;p20"/>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07" name="Google Shape;307;p20"/>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08" name="Google Shape;308;p20"/>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09" name="Google Shape;309;p20"/>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310" name="Google Shape;310;p20"/>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0"/>
            <p:cNvGrpSpPr/>
            <p:nvPr/>
          </p:nvGrpSpPr>
          <p:grpSpPr>
            <a:xfrm flipH="1">
              <a:off x="2960922" y="4689966"/>
              <a:ext cx="3222156" cy="218272"/>
              <a:chOff x="2598975" y="5244925"/>
              <a:chExt cx="3410050" cy="231000"/>
            </a:xfrm>
          </p:grpSpPr>
          <p:sp>
            <p:nvSpPr>
              <p:cNvPr id="313" name="Google Shape;313;p20"/>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9" name="Google Shape;319;p20"/>
          <p:cNvSpPr txBox="1">
            <a:spLocks noGrp="1"/>
          </p:cNvSpPr>
          <p:nvPr>
            <p:ph type="subTitle" idx="1"/>
          </p:nvPr>
        </p:nvSpPr>
        <p:spPr>
          <a:xfrm>
            <a:off x="797013" y="2712525"/>
            <a:ext cx="2143500" cy="9822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0" name="Google Shape;320;p20"/>
          <p:cNvSpPr txBox="1">
            <a:spLocks noGrp="1"/>
          </p:cNvSpPr>
          <p:nvPr>
            <p:ph type="subTitle" idx="2"/>
          </p:nvPr>
        </p:nvSpPr>
        <p:spPr>
          <a:xfrm>
            <a:off x="797013" y="3770650"/>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21" name="Google Shape;321;p20"/>
          <p:cNvSpPr txBox="1">
            <a:spLocks noGrp="1"/>
          </p:cNvSpPr>
          <p:nvPr>
            <p:ph type="subTitle" idx="3"/>
          </p:nvPr>
        </p:nvSpPr>
        <p:spPr>
          <a:xfrm>
            <a:off x="3500250" y="2712525"/>
            <a:ext cx="2143500" cy="9822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2" name="Google Shape;322;p20"/>
          <p:cNvSpPr txBox="1">
            <a:spLocks noGrp="1"/>
          </p:cNvSpPr>
          <p:nvPr>
            <p:ph type="subTitle" idx="4"/>
          </p:nvPr>
        </p:nvSpPr>
        <p:spPr>
          <a:xfrm>
            <a:off x="3500250" y="3770650"/>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23" name="Google Shape;323;p20"/>
          <p:cNvSpPr txBox="1">
            <a:spLocks noGrp="1"/>
          </p:cNvSpPr>
          <p:nvPr>
            <p:ph type="subTitle" idx="5"/>
          </p:nvPr>
        </p:nvSpPr>
        <p:spPr>
          <a:xfrm>
            <a:off x="6203488" y="2712525"/>
            <a:ext cx="2143500" cy="9822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4" name="Google Shape;324;p20"/>
          <p:cNvSpPr txBox="1">
            <a:spLocks noGrp="1"/>
          </p:cNvSpPr>
          <p:nvPr>
            <p:ph type="subTitle" idx="6"/>
          </p:nvPr>
        </p:nvSpPr>
        <p:spPr>
          <a:xfrm>
            <a:off x="6203488" y="3770650"/>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278737" y="2150850"/>
            <a:ext cx="4603800" cy="841800"/>
          </a:xfrm>
          <a:prstGeom prst="rect">
            <a:avLst/>
          </a:prstGeom>
          <a:gradFill>
            <a:gsLst>
              <a:gs pos="0">
                <a:srgbClr val="ECE2B2">
                  <a:alpha val="29803"/>
                </a:srgbClr>
              </a:gs>
              <a:gs pos="100000">
                <a:srgbClr val="0B5C96">
                  <a:alpha val="40784"/>
                </a:srgbClr>
              </a:gs>
            </a:gsLst>
            <a:lin ang="10800025" scaled="0"/>
          </a:gra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grpSp>
        <p:nvGrpSpPr>
          <p:cNvPr id="14" name="Google Shape;14;p3"/>
          <p:cNvGrpSpPr/>
          <p:nvPr/>
        </p:nvGrpSpPr>
        <p:grpSpPr>
          <a:xfrm>
            <a:off x="-71700" y="-63175"/>
            <a:ext cx="9287400" cy="5259600"/>
            <a:chOff x="-71700" y="-63175"/>
            <a:chExt cx="9287400" cy="5259600"/>
          </a:xfrm>
        </p:grpSpPr>
        <p:cxnSp>
          <p:nvCxnSpPr>
            <p:cNvPr id="15" name="Google Shape;15;p3"/>
            <p:cNvCxnSpPr/>
            <p:nvPr/>
          </p:nvCxnSpPr>
          <p:spPr>
            <a:xfrm rot="10800000">
              <a:off x="-71700" y="4799100"/>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3"/>
            <p:cNvCxnSpPr/>
            <p:nvPr/>
          </p:nvCxnSpPr>
          <p:spPr>
            <a:xfrm rot="10800000">
              <a:off x="-71700" y="344925"/>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3"/>
            <p:cNvCxnSpPr/>
            <p:nvPr/>
          </p:nvCxnSpPr>
          <p:spPr>
            <a:xfrm>
              <a:off x="348450" y="-63175"/>
              <a:ext cx="0" cy="5259600"/>
            </a:xfrm>
            <a:prstGeom prst="straightConnector1">
              <a:avLst/>
            </a:prstGeom>
            <a:noFill/>
            <a:ln w="9525" cap="flat" cmpd="sng">
              <a:solidFill>
                <a:schemeClr val="dk1"/>
              </a:solidFill>
              <a:prstDash val="solid"/>
              <a:round/>
              <a:headEnd type="none" w="med" len="med"/>
              <a:tailEnd type="none" w="med" len="med"/>
            </a:ln>
          </p:spPr>
        </p:cxnSp>
        <p:sp>
          <p:nvSpPr>
            <p:cNvPr id="18" name="Google Shape;18;p3"/>
            <p:cNvSpPr/>
            <p:nvPr/>
          </p:nvSpPr>
          <p:spPr>
            <a:xfrm flipH="1">
              <a:off x="2182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2182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86653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86653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flipH="1">
              <a:off x="2960922" y="4689966"/>
              <a:ext cx="3222156" cy="218272"/>
              <a:chOff x="2598975" y="5244925"/>
              <a:chExt cx="3410050" cy="231000"/>
            </a:xfrm>
          </p:grpSpPr>
          <p:sp>
            <p:nvSpPr>
              <p:cNvPr id="23" name="Google Shape;23;p3"/>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 name="Google Shape;29;p3"/>
            <p:cNvCxnSpPr/>
            <p:nvPr/>
          </p:nvCxnSpPr>
          <p:spPr>
            <a:xfrm>
              <a:off x="8795600" y="-63175"/>
              <a:ext cx="0" cy="5259600"/>
            </a:xfrm>
            <a:prstGeom prst="straightConnector1">
              <a:avLst/>
            </a:prstGeom>
            <a:noFill/>
            <a:ln w="9525" cap="flat" cmpd="sng">
              <a:solidFill>
                <a:schemeClr val="dk1"/>
              </a:solidFill>
              <a:prstDash val="solid"/>
              <a:round/>
              <a:headEnd type="none" w="med" len="med"/>
              <a:tailEnd type="none" w="med" len="med"/>
            </a:ln>
          </p:spPr>
        </p:cxnSp>
      </p:grpSp>
      <p:sp>
        <p:nvSpPr>
          <p:cNvPr id="30" name="Google Shape;30;p3"/>
          <p:cNvSpPr txBox="1">
            <a:spLocks noGrp="1"/>
          </p:cNvSpPr>
          <p:nvPr>
            <p:ph type="subTitle" idx="1"/>
          </p:nvPr>
        </p:nvSpPr>
        <p:spPr>
          <a:xfrm>
            <a:off x="2261463" y="2989350"/>
            <a:ext cx="4614300" cy="610800"/>
          </a:xfrm>
          <a:prstGeom prst="rect">
            <a:avLst/>
          </a:prstGeom>
          <a:ln>
            <a:noFill/>
          </a:ln>
        </p:spPr>
        <p:txBody>
          <a:bodyPr spcFirstLastPara="1" wrap="square" lIns="0" tIns="0" rIns="0" bIns="0" anchor="ctr" anchorCtr="0">
            <a:noAutofit/>
          </a:bodyPr>
          <a:lstStyle>
            <a:lvl1pPr lvl="0" algn="ctr">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1" name="Google Shape;31;p3"/>
          <p:cNvSpPr txBox="1">
            <a:spLocks noGrp="1"/>
          </p:cNvSpPr>
          <p:nvPr>
            <p:ph type="title" idx="2" hasCustomPrompt="1"/>
          </p:nvPr>
        </p:nvSpPr>
        <p:spPr>
          <a:xfrm>
            <a:off x="2278713" y="573650"/>
            <a:ext cx="4603800" cy="1549800"/>
          </a:xfrm>
          <a:prstGeom prst="rect">
            <a:avLst/>
          </a:prstGeom>
          <a:ln>
            <a:noFill/>
          </a:ln>
        </p:spPr>
        <p:txBody>
          <a:bodyPr spcFirstLastPara="1" wrap="square" lIns="0" tIns="0" rIns="0" bIns="0" anchor="b" anchorCtr="0">
            <a:noAutofit/>
          </a:bodyPr>
          <a:lstStyle>
            <a:lvl1pPr lvl="0" algn="ctr" rtl="0">
              <a:spcBef>
                <a:spcPts val="0"/>
              </a:spcBef>
              <a:spcAft>
                <a:spcPts val="0"/>
              </a:spcAft>
              <a:buClr>
                <a:schemeClr val="dk1"/>
              </a:buClr>
              <a:buSzPts val="10900"/>
              <a:buNone/>
              <a:defRPr sz="10900">
                <a:solidFill>
                  <a:schemeClr val="dk1"/>
                </a:solidFill>
              </a:defRPr>
            </a:lvl1pPr>
            <a:lvl2pPr lvl="1" algn="ctr" rtl="0">
              <a:spcBef>
                <a:spcPts val="0"/>
              </a:spcBef>
              <a:spcAft>
                <a:spcPts val="0"/>
              </a:spcAft>
              <a:buClr>
                <a:schemeClr val="dk1"/>
              </a:buClr>
              <a:buSzPts val="10900"/>
              <a:buNone/>
              <a:defRPr sz="10900">
                <a:solidFill>
                  <a:schemeClr val="dk1"/>
                </a:solidFill>
              </a:defRPr>
            </a:lvl2pPr>
            <a:lvl3pPr lvl="2" algn="ctr" rtl="0">
              <a:spcBef>
                <a:spcPts val="0"/>
              </a:spcBef>
              <a:spcAft>
                <a:spcPts val="0"/>
              </a:spcAft>
              <a:buClr>
                <a:schemeClr val="dk1"/>
              </a:buClr>
              <a:buSzPts val="10900"/>
              <a:buNone/>
              <a:defRPr sz="10900">
                <a:solidFill>
                  <a:schemeClr val="dk1"/>
                </a:solidFill>
              </a:defRPr>
            </a:lvl3pPr>
            <a:lvl4pPr lvl="3" algn="ctr" rtl="0">
              <a:spcBef>
                <a:spcPts val="0"/>
              </a:spcBef>
              <a:spcAft>
                <a:spcPts val="0"/>
              </a:spcAft>
              <a:buClr>
                <a:schemeClr val="dk1"/>
              </a:buClr>
              <a:buSzPts val="10900"/>
              <a:buNone/>
              <a:defRPr sz="10900">
                <a:solidFill>
                  <a:schemeClr val="dk1"/>
                </a:solidFill>
              </a:defRPr>
            </a:lvl4pPr>
            <a:lvl5pPr lvl="4" algn="ctr" rtl="0">
              <a:spcBef>
                <a:spcPts val="0"/>
              </a:spcBef>
              <a:spcAft>
                <a:spcPts val="0"/>
              </a:spcAft>
              <a:buClr>
                <a:schemeClr val="dk1"/>
              </a:buClr>
              <a:buSzPts val="10900"/>
              <a:buNone/>
              <a:defRPr sz="10900">
                <a:solidFill>
                  <a:schemeClr val="dk1"/>
                </a:solidFill>
              </a:defRPr>
            </a:lvl5pPr>
            <a:lvl6pPr lvl="5" algn="ctr" rtl="0">
              <a:spcBef>
                <a:spcPts val="0"/>
              </a:spcBef>
              <a:spcAft>
                <a:spcPts val="0"/>
              </a:spcAft>
              <a:buClr>
                <a:schemeClr val="dk1"/>
              </a:buClr>
              <a:buSzPts val="10900"/>
              <a:buNone/>
              <a:defRPr sz="10900">
                <a:solidFill>
                  <a:schemeClr val="dk1"/>
                </a:solidFill>
              </a:defRPr>
            </a:lvl6pPr>
            <a:lvl7pPr lvl="6" algn="ctr" rtl="0">
              <a:spcBef>
                <a:spcPts val="0"/>
              </a:spcBef>
              <a:spcAft>
                <a:spcPts val="0"/>
              </a:spcAft>
              <a:buClr>
                <a:schemeClr val="dk1"/>
              </a:buClr>
              <a:buSzPts val="10900"/>
              <a:buNone/>
              <a:defRPr sz="10900">
                <a:solidFill>
                  <a:schemeClr val="dk1"/>
                </a:solidFill>
              </a:defRPr>
            </a:lvl7pPr>
            <a:lvl8pPr lvl="7" algn="ctr" rtl="0">
              <a:spcBef>
                <a:spcPts val="0"/>
              </a:spcBef>
              <a:spcAft>
                <a:spcPts val="0"/>
              </a:spcAft>
              <a:buClr>
                <a:schemeClr val="dk1"/>
              </a:buClr>
              <a:buSzPts val="10900"/>
              <a:buNone/>
              <a:defRPr sz="10900">
                <a:solidFill>
                  <a:schemeClr val="dk1"/>
                </a:solidFill>
              </a:defRPr>
            </a:lvl8pPr>
            <a:lvl9pPr lvl="8" algn="ctr" rtl="0">
              <a:spcBef>
                <a:spcPts val="0"/>
              </a:spcBef>
              <a:spcAft>
                <a:spcPts val="0"/>
              </a:spcAft>
              <a:buClr>
                <a:schemeClr val="dk1"/>
              </a:buClr>
              <a:buSzPts val="10900"/>
              <a:buNone/>
              <a:defRPr sz="10900">
                <a:solidFill>
                  <a:schemeClr val="dk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_AND_BODY_2">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7" name="Google Shape;327;p21"/>
          <p:cNvGrpSpPr/>
          <p:nvPr/>
        </p:nvGrpSpPr>
        <p:grpSpPr>
          <a:xfrm>
            <a:off x="-71700" y="-63175"/>
            <a:ext cx="9287400" cy="5259600"/>
            <a:chOff x="-71700" y="-63175"/>
            <a:chExt cx="9287400" cy="5259600"/>
          </a:xfrm>
        </p:grpSpPr>
        <p:cxnSp>
          <p:nvCxnSpPr>
            <p:cNvPr id="328" name="Google Shape;328;p21"/>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29" name="Google Shape;329;p21"/>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30" name="Google Shape;330;p21"/>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31" name="Google Shape;331;p21"/>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32" name="Google Shape;332;p21"/>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333" name="Google Shape;333;p21"/>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21"/>
            <p:cNvGrpSpPr/>
            <p:nvPr/>
          </p:nvGrpSpPr>
          <p:grpSpPr>
            <a:xfrm flipH="1">
              <a:off x="2960922" y="4689966"/>
              <a:ext cx="3222156" cy="218272"/>
              <a:chOff x="2598975" y="5244925"/>
              <a:chExt cx="3410050" cy="231000"/>
            </a:xfrm>
          </p:grpSpPr>
          <p:sp>
            <p:nvSpPr>
              <p:cNvPr id="336" name="Google Shape;336;p21"/>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 name="Google Shape;342;p21"/>
          <p:cNvSpPr txBox="1">
            <a:spLocks noGrp="1"/>
          </p:cNvSpPr>
          <p:nvPr>
            <p:ph type="subTitle" idx="1"/>
          </p:nvPr>
        </p:nvSpPr>
        <p:spPr>
          <a:xfrm>
            <a:off x="2315591" y="2009725"/>
            <a:ext cx="21246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3" name="Google Shape;343;p21"/>
          <p:cNvSpPr txBox="1">
            <a:spLocks noGrp="1"/>
          </p:cNvSpPr>
          <p:nvPr>
            <p:ph type="subTitle" idx="2"/>
          </p:nvPr>
        </p:nvSpPr>
        <p:spPr>
          <a:xfrm>
            <a:off x="2315591" y="1638075"/>
            <a:ext cx="21246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44" name="Google Shape;344;p21"/>
          <p:cNvSpPr txBox="1">
            <a:spLocks noGrp="1"/>
          </p:cNvSpPr>
          <p:nvPr>
            <p:ph type="subTitle" idx="3"/>
          </p:nvPr>
        </p:nvSpPr>
        <p:spPr>
          <a:xfrm>
            <a:off x="5356066" y="2009725"/>
            <a:ext cx="21246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5" name="Google Shape;345;p21"/>
          <p:cNvSpPr txBox="1">
            <a:spLocks noGrp="1"/>
          </p:cNvSpPr>
          <p:nvPr>
            <p:ph type="subTitle" idx="4"/>
          </p:nvPr>
        </p:nvSpPr>
        <p:spPr>
          <a:xfrm>
            <a:off x="5356066" y="1638075"/>
            <a:ext cx="21246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46" name="Google Shape;346;p21"/>
          <p:cNvSpPr txBox="1">
            <a:spLocks noGrp="1"/>
          </p:cNvSpPr>
          <p:nvPr>
            <p:ph type="subTitle" idx="5"/>
          </p:nvPr>
        </p:nvSpPr>
        <p:spPr>
          <a:xfrm>
            <a:off x="2315591" y="3373775"/>
            <a:ext cx="21246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7" name="Google Shape;347;p21"/>
          <p:cNvSpPr txBox="1">
            <a:spLocks noGrp="1"/>
          </p:cNvSpPr>
          <p:nvPr>
            <p:ph type="subTitle" idx="6"/>
          </p:nvPr>
        </p:nvSpPr>
        <p:spPr>
          <a:xfrm>
            <a:off x="2315591" y="3002125"/>
            <a:ext cx="21246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48" name="Google Shape;348;p21"/>
          <p:cNvSpPr txBox="1">
            <a:spLocks noGrp="1"/>
          </p:cNvSpPr>
          <p:nvPr>
            <p:ph type="subTitle" idx="7"/>
          </p:nvPr>
        </p:nvSpPr>
        <p:spPr>
          <a:xfrm>
            <a:off x="5356066" y="3373775"/>
            <a:ext cx="21246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9" name="Google Shape;349;p21"/>
          <p:cNvSpPr txBox="1">
            <a:spLocks noGrp="1"/>
          </p:cNvSpPr>
          <p:nvPr>
            <p:ph type="subTitle" idx="8"/>
          </p:nvPr>
        </p:nvSpPr>
        <p:spPr>
          <a:xfrm>
            <a:off x="5356066" y="3002125"/>
            <a:ext cx="21246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_AND_BODY_2_1_1_1">
    <p:spTree>
      <p:nvGrpSpPr>
        <p:cNvPr id="1" name="Shape 350"/>
        <p:cNvGrpSpPr/>
        <p:nvPr/>
      </p:nvGrpSpPr>
      <p:grpSpPr>
        <a:xfrm>
          <a:off x="0" y="0"/>
          <a:ext cx="0" cy="0"/>
          <a:chOff x="0" y="0"/>
          <a:chExt cx="0" cy="0"/>
        </a:xfrm>
      </p:grpSpPr>
      <p:sp>
        <p:nvSpPr>
          <p:cNvPr id="351" name="Google Shape;351;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52" name="Google Shape;352;p22"/>
          <p:cNvGrpSpPr/>
          <p:nvPr/>
        </p:nvGrpSpPr>
        <p:grpSpPr>
          <a:xfrm>
            <a:off x="-71700" y="-63175"/>
            <a:ext cx="9287400" cy="5259600"/>
            <a:chOff x="-71700" y="-63175"/>
            <a:chExt cx="9287400" cy="5259600"/>
          </a:xfrm>
        </p:grpSpPr>
        <p:cxnSp>
          <p:nvCxnSpPr>
            <p:cNvPr id="353" name="Google Shape;353;p22"/>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54" name="Google Shape;354;p22"/>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55" name="Google Shape;355;p22"/>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56" name="Google Shape;356;p22"/>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57" name="Google Shape;357;p22"/>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358" name="Google Shape;358;p22"/>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22"/>
            <p:cNvGrpSpPr/>
            <p:nvPr/>
          </p:nvGrpSpPr>
          <p:grpSpPr>
            <a:xfrm flipH="1">
              <a:off x="2960922" y="4689966"/>
              <a:ext cx="3222156" cy="218272"/>
              <a:chOff x="2598975" y="5244925"/>
              <a:chExt cx="3410050" cy="231000"/>
            </a:xfrm>
          </p:grpSpPr>
          <p:sp>
            <p:nvSpPr>
              <p:cNvPr id="361" name="Google Shape;361;p22"/>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7" name="Google Shape;367;p22"/>
          <p:cNvSpPr txBox="1">
            <a:spLocks noGrp="1"/>
          </p:cNvSpPr>
          <p:nvPr>
            <p:ph type="subTitle" idx="1"/>
          </p:nvPr>
        </p:nvSpPr>
        <p:spPr>
          <a:xfrm>
            <a:off x="797019" y="3550725"/>
            <a:ext cx="21435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8" name="Google Shape;368;p22"/>
          <p:cNvSpPr txBox="1">
            <a:spLocks noGrp="1"/>
          </p:cNvSpPr>
          <p:nvPr>
            <p:ph type="subTitle" idx="2"/>
          </p:nvPr>
        </p:nvSpPr>
        <p:spPr>
          <a:xfrm>
            <a:off x="797019" y="4227850"/>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69" name="Google Shape;369;p22"/>
          <p:cNvSpPr txBox="1">
            <a:spLocks noGrp="1"/>
          </p:cNvSpPr>
          <p:nvPr>
            <p:ph type="subTitle" idx="3"/>
          </p:nvPr>
        </p:nvSpPr>
        <p:spPr>
          <a:xfrm>
            <a:off x="3500256" y="3550725"/>
            <a:ext cx="21435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0" name="Google Shape;370;p22"/>
          <p:cNvSpPr txBox="1">
            <a:spLocks noGrp="1"/>
          </p:cNvSpPr>
          <p:nvPr>
            <p:ph type="subTitle" idx="4"/>
          </p:nvPr>
        </p:nvSpPr>
        <p:spPr>
          <a:xfrm>
            <a:off x="3500256" y="4227850"/>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71" name="Google Shape;371;p22"/>
          <p:cNvSpPr txBox="1">
            <a:spLocks noGrp="1"/>
          </p:cNvSpPr>
          <p:nvPr>
            <p:ph type="subTitle" idx="5"/>
          </p:nvPr>
        </p:nvSpPr>
        <p:spPr>
          <a:xfrm>
            <a:off x="6203494" y="3550725"/>
            <a:ext cx="21435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2" name="Google Shape;372;p22"/>
          <p:cNvSpPr txBox="1">
            <a:spLocks noGrp="1"/>
          </p:cNvSpPr>
          <p:nvPr>
            <p:ph type="subTitle" idx="6"/>
          </p:nvPr>
        </p:nvSpPr>
        <p:spPr>
          <a:xfrm>
            <a:off x="6203494" y="4227850"/>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73" name="Google Shape;373;p22"/>
          <p:cNvSpPr txBox="1">
            <a:spLocks noGrp="1"/>
          </p:cNvSpPr>
          <p:nvPr>
            <p:ph type="subTitle" idx="7"/>
          </p:nvPr>
        </p:nvSpPr>
        <p:spPr>
          <a:xfrm>
            <a:off x="797019" y="1763000"/>
            <a:ext cx="21435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4" name="Google Shape;374;p22"/>
          <p:cNvSpPr txBox="1">
            <a:spLocks noGrp="1"/>
          </p:cNvSpPr>
          <p:nvPr>
            <p:ph type="subTitle" idx="8"/>
          </p:nvPr>
        </p:nvSpPr>
        <p:spPr>
          <a:xfrm>
            <a:off x="797019" y="2440125"/>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75" name="Google Shape;375;p22"/>
          <p:cNvSpPr txBox="1">
            <a:spLocks noGrp="1"/>
          </p:cNvSpPr>
          <p:nvPr>
            <p:ph type="subTitle" idx="9"/>
          </p:nvPr>
        </p:nvSpPr>
        <p:spPr>
          <a:xfrm>
            <a:off x="3500256" y="1763000"/>
            <a:ext cx="21435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6" name="Google Shape;376;p22"/>
          <p:cNvSpPr txBox="1">
            <a:spLocks noGrp="1"/>
          </p:cNvSpPr>
          <p:nvPr>
            <p:ph type="subTitle" idx="13"/>
          </p:nvPr>
        </p:nvSpPr>
        <p:spPr>
          <a:xfrm>
            <a:off x="3500256" y="2440125"/>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77" name="Google Shape;377;p22"/>
          <p:cNvSpPr txBox="1">
            <a:spLocks noGrp="1"/>
          </p:cNvSpPr>
          <p:nvPr>
            <p:ph type="subTitle" idx="14"/>
          </p:nvPr>
        </p:nvSpPr>
        <p:spPr>
          <a:xfrm>
            <a:off x="6203494" y="1763000"/>
            <a:ext cx="21435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8" name="Google Shape;378;p22"/>
          <p:cNvSpPr txBox="1">
            <a:spLocks noGrp="1"/>
          </p:cNvSpPr>
          <p:nvPr>
            <p:ph type="subTitle" idx="15"/>
          </p:nvPr>
        </p:nvSpPr>
        <p:spPr>
          <a:xfrm>
            <a:off x="6203494" y="2440125"/>
            <a:ext cx="2143500" cy="3936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algn="ctr"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TITLE_AND_BODY_2_1_3">
    <p:spTree>
      <p:nvGrpSpPr>
        <p:cNvPr id="1" name="Shape 379"/>
        <p:cNvGrpSpPr/>
        <p:nvPr/>
      </p:nvGrpSpPr>
      <p:grpSpPr>
        <a:xfrm>
          <a:off x="0" y="0"/>
          <a:ext cx="0" cy="0"/>
          <a:chOff x="0" y="0"/>
          <a:chExt cx="0" cy="0"/>
        </a:xfrm>
      </p:grpSpPr>
      <p:sp>
        <p:nvSpPr>
          <p:cNvPr id="380" name="Google Shape;380;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81" name="Google Shape;381;p23"/>
          <p:cNvGrpSpPr/>
          <p:nvPr/>
        </p:nvGrpSpPr>
        <p:grpSpPr>
          <a:xfrm>
            <a:off x="-71700" y="-63175"/>
            <a:ext cx="9287400" cy="5259600"/>
            <a:chOff x="-71700" y="-63175"/>
            <a:chExt cx="9287400" cy="5259600"/>
          </a:xfrm>
        </p:grpSpPr>
        <p:cxnSp>
          <p:nvCxnSpPr>
            <p:cNvPr id="382" name="Google Shape;382;p23"/>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83" name="Google Shape;383;p23"/>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84" name="Google Shape;384;p23"/>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85" name="Google Shape;385;p23"/>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86" name="Google Shape;386;p23"/>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387" name="Google Shape;387;p23"/>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23"/>
            <p:cNvGrpSpPr/>
            <p:nvPr/>
          </p:nvGrpSpPr>
          <p:grpSpPr>
            <a:xfrm flipH="1">
              <a:off x="2960922" y="4689966"/>
              <a:ext cx="3222156" cy="218272"/>
              <a:chOff x="2598975" y="5244925"/>
              <a:chExt cx="3410050" cy="231000"/>
            </a:xfrm>
          </p:grpSpPr>
          <p:sp>
            <p:nvSpPr>
              <p:cNvPr id="390" name="Google Shape;390;p23"/>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6" name="Google Shape;396;p23"/>
          <p:cNvSpPr txBox="1">
            <a:spLocks noGrp="1"/>
          </p:cNvSpPr>
          <p:nvPr>
            <p:ph type="subTitle" idx="1"/>
          </p:nvPr>
        </p:nvSpPr>
        <p:spPr>
          <a:xfrm>
            <a:off x="720000" y="2351075"/>
            <a:ext cx="21435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7" name="Google Shape;397;p23"/>
          <p:cNvSpPr txBox="1">
            <a:spLocks noGrp="1"/>
          </p:cNvSpPr>
          <p:nvPr>
            <p:ph type="subTitle" idx="2"/>
          </p:nvPr>
        </p:nvSpPr>
        <p:spPr>
          <a:xfrm>
            <a:off x="720000" y="1979425"/>
            <a:ext cx="21435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398" name="Google Shape;398;p23"/>
          <p:cNvSpPr txBox="1">
            <a:spLocks noGrp="1"/>
          </p:cNvSpPr>
          <p:nvPr>
            <p:ph type="subTitle" idx="3"/>
          </p:nvPr>
        </p:nvSpPr>
        <p:spPr>
          <a:xfrm>
            <a:off x="3500250" y="2351075"/>
            <a:ext cx="21435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9" name="Google Shape;399;p23"/>
          <p:cNvSpPr txBox="1">
            <a:spLocks noGrp="1"/>
          </p:cNvSpPr>
          <p:nvPr>
            <p:ph type="subTitle" idx="4"/>
          </p:nvPr>
        </p:nvSpPr>
        <p:spPr>
          <a:xfrm>
            <a:off x="3500250" y="1979425"/>
            <a:ext cx="21435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400" name="Google Shape;400;p23"/>
          <p:cNvSpPr txBox="1">
            <a:spLocks noGrp="1"/>
          </p:cNvSpPr>
          <p:nvPr>
            <p:ph type="subTitle" idx="5"/>
          </p:nvPr>
        </p:nvSpPr>
        <p:spPr>
          <a:xfrm>
            <a:off x="6280500" y="2351075"/>
            <a:ext cx="2143500" cy="543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1" name="Google Shape;401;p23"/>
          <p:cNvSpPr txBox="1">
            <a:spLocks noGrp="1"/>
          </p:cNvSpPr>
          <p:nvPr>
            <p:ph type="subTitle" idx="6"/>
          </p:nvPr>
        </p:nvSpPr>
        <p:spPr>
          <a:xfrm>
            <a:off x="6280500" y="1979425"/>
            <a:ext cx="21435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402" name="Google Shape;402;p23"/>
          <p:cNvSpPr txBox="1">
            <a:spLocks noGrp="1"/>
          </p:cNvSpPr>
          <p:nvPr>
            <p:ph type="title" idx="7" hasCustomPrompt="1"/>
          </p:nvPr>
        </p:nvSpPr>
        <p:spPr>
          <a:xfrm>
            <a:off x="720000" y="3143513"/>
            <a:ext cx="1832700" cy="7353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403" name="Google Shape;403;p23"/>
          <p:cNvSpPr txBox="1">
            <a:spLocks noGrp="1"/>
          </p:cNvSpPr>
          <p:nvPr>
            <p:ph type="title" idx="8" hasCustomPrompt="1"/>
          </p:nvPr>
        </p:nvSpPr>
        <p:spPr>
          <a:xfrm>
            <a:off x="3500250" y="3143513"/>
            <a:ext cx="1832700" cy="7353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404" name="Google Shape;404;p23"/>
          <p:cNvSpPr txBox="1">
            <a:spLocks noGrp="1"/>
          </p:cNvSpPr>
          <p:nvPr>
            <p:ph type="title" idx="9" hasCustomPrompt="1"/>
          </p:nvPr>
        </p:nvSpPr>
        <p:spPr>
          <a:xfrm>
            <a:off x="6280500" y="3143513"/>
            <a:ext cx="1832700" cy="7353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405" name="Google Shape;405;p23"/>
          <p:cNvSpPr txBox="1">
            <a:spLocks noGrp="1"/>
          </p:cNvSpPr>
          <p:nvPr>
            <p:ph type="subTitle" idx="13"/>
          </p:nvPr>
        </p:nvSpPr>
        <p:spPr>
          <a:xfrm>
            <a:off x="720000" y="3899675"/>
            <a:ext cx="2143500" cy="393600"/>
          </a:xfrm>
          <a:prstGeom prst="rect">
            <a:avLst/>
          </a:prstGeom>
        </p:spPr>
        <p:txBody>
          <a:bodyPr spcFirstLastPara="1" wrap="square" lIns="0" tIns="0" rIns="0" bIns="0" anchor="t" anchorCtr="0">
            <a:noAutofit/>
          </a:bodyPr>
          <a:lstStyle>
            <a:lvl1pPr lvl="0" rtl="0">
              <a:spcBef>
                <a:spcPts val="0"/>
              </a:spcBef>
              <a:spcAft>
                <a:spcPts val="0"/>
              </a:spcAft>
              <a:buSzPts val="1600"/>
              <a:buFont typeface="DM Serif Display"/>
              <a:buNone/>
              <a:defRPr>
                <a:highlight>
                  <a:schemeClr val="dk2"/>
                </a:highlight>
                <a:latin typeface="DM Serif Display"/>
                <a:ea typeface="DM Serif Display"/>
                <a:cs typeface="DM Serif Display"/>
                <a:sym typeface="DM Serif Display"/>
              </a:defRPr>
            </a:lvl1pPr>
            <a:lvl2pPr lvl="1" rtl="0">
              <a:spcBef>
                <a:spcPts val="0"/>
              </a:spcBef>
              <a:spcAft>
                <a:spcPts val="0"/>
              </a:spcAft>
              <a:buSzPts val="1600"/>
              <a:buFont typeface="DM Serif Display"/>
              <a:buNone/>
              <a:defRPr>
                <a:latin typeface="DM Serif Display"/>
                <a:ea typeface="DM Serif Display"/>
                <a:cs typeface="DM Serif Display"/>
                <a:sym typeface="DM Serif Display"/>
              </a:defRPr>
            </a:lvl2pPr>
            <a:lvl3pPr lvl="2" rtl="0">
              <a:spcBef>
                <a:spcPts val="0"/>
              </a:spcBef>
              <a:spcAft>
                <a:spcPts val="0"/>
              </a:spcAft>
              <a:buSzPts val="1600"/>
              <a:buFont typeface="DM Serif Display"/>
              <a:buNone/>
              <a:defRPr>
                <a:latin typeface="DM Serif Display"/>
                <a:ea typeface="DM Serif Display"/>
                <a:cs typeface="DM Serif Display"/>
                <a:sym typeface="DM Serif Display"/>
              </a:defRPr>
            </a:lvl3pPr>
            <a:lvl4pPr lvl="3" rtl="0">
              <a:spcBef>
                <a:spcPts val="0"/>
              </a:spcBef>
              <a:spcAft>
                <a:spcPts val="0"/>
              </a:spcAft>
              <a:buSzPts val="1600"/>
              <a:buFont typeface="DM Serif Display"/>
              <a:buNone/>
              <a:defRPr>
                <a:latin typeface="DM Serif Display"/>
                <a:ea typeface="DM Serif Display"/>
                <a:cs typeface="DM Serif Display"/>
                <a:sym typeface="DM Serif Display"/>
              </a:defRPr>
            </a:lvl4pPr>
            <a:lvl5pPr lvl="4" rtl="0">
              <a:spcBef>
                <a:spcPts val="0"/>
              </a:spcBef>
              <a:spcAft>
                <a:spcPts val="0"/>
              </a:spcAft>
              <a:buSzPts val="1600"/>
              <a:buFont typeface="DM Serif Display"/>
              <a:buNone/>
              <a:defRPr>
                <a:latin typeface="DM Serif Display"/>
                <a:ea typeface="DM Serif Display"/>
                <a:cs typeface="DM Serif Display"/>
                <a:sym typeface="DM Serif Display"/>
              </a:defRPr>
            </a:lvl5pPr>
            <a:lvl6pPr lvl="5" rtl="0">
              <a:spcBef>
                <a:spcPts val="0"/>
              </a:spcBef>
              <a:spcAft>
                <a:spcPts val="0"/>
              </a:spcAft>
              <a:buSzPts val="1600"/>
              <a:buFont typeface="DM Serif Display"/>
              <a:buNone/>
              <a:defRPr>
                <a:latin typeface="DM Serif Display"/>
                <a:ea typeface="DM Serif Display"/>
                <a:cs typeface="DM Serif Display"/>
                <a:sym typeface="DM Serif Display"/>
              </a:defRPr>
            </a:lvl6pPr>
            <a:lvl7pPr lvl="6" rtl="0">
              <a:spcBef>
                <a:spcPts val="0"/>
              </a:spcBef>
              <a:spcAft>
                <a:spcPts val="0"/>
              </a:spcAft>
              <a:buSzPts val="1600"/>
              <a:buFont typeface="DM Serif Display"/>
              <a:buNone/>
              <a:defRPr>
                <a:latin typeface="DM Serif Display"/>
                <a:ea typeface="DM Serif Display"/>
                <a:cs typeface="DM Serif Display"/>
                <a:sym typeface="DM Serif Display"/>
              </a:defRPr>
            </a:lvl7pPr>
            <a:lvl8pPr lvl="7" rtl="0">
              <a:spcBef>
                <a:spcPts val="0"/>
              </a:spcBef>
              <a:spcAft>
                <a:spcPts val="0"/>
              </a:spcAft>
              <a:buSzPts val="1600"/>
              <a:buFont typeface="DM Serif Display"/>
              <a:buNone/>
              <a:defRPr>
                <a:latin typeface="DM Serif Display"/>
                <a:ea typeface="DM Serif Display"/>
                <a:cs typeface="DM Serif Display"/>
                <a:sym typeface="DM Serif Display"/>
              </a:defRPr>
            </a:lvl8pPr>
            <a:lvl9pPr lvl="8" rtl="0">
              <a:spcBef>
                <a:spcPts val="0"/>
              </a:spcBef>
              <a:spcAft>
                <a:spcPts val="0"/>
              </a:spcAft>
              <a:buSzPts val="1600"/>
              <a:buFont typeface="DM Serif Display"/>
              <a:buNone/>
              <a:defRPr>
                <a:latin typeface="DM Serif Display"/>
                <a:ea typeface="DM Serif Display"/>
                <a:cs typeface="DM Serif Display"/>
                <a:sym typeface="DM Serif Display"/>
              </a:defRPr>
            </a:lvl9pPr>
          </a:lstStyle>
          <a:p>
            <a:endParaRPr/>
          </a:p>
        </p:txBody>
      </p:sp>
      <p:sp>
        <p:nvSpPr>
          <p:cNvPr id="406" name="Google Shape;406;p23"/>
          <p:cNvSpPr txBox="1">
            <a:spLocks noGrp="1"/>
          </p:cNvSpPr>
          <p:nvPr>
            <p:ph type="subTitle" idx="14"/>
          </p:nvPr>
        </p:nvSpPr>
        <p:spPr>
          <a:xfrm>
            <a:off x="3500250" y="3899675"/>
            <a:ext cx="2143500" cy="393600"/>
          </a:xfrm>
          <a:prstGeom prst="rect">
            <a:avLst/>
          </a:prstGeom>
        </p:spPr>
        <p:txBody>
          <a:bodyPr spcFirstLastPara="1" wrap="square" lIns="0" tIns="0" rIns="0" bIns="0" anchor="t" anchorCtr="0">
            <a:noAutofit/>
          </a:bodyPr>
          <a:lstStyle>
            <a:lvl1pPr lvl="0" rtl="0">
              <a:spcBef>
                <a:spcPts val="0"/>
              </a:spcBef>
              <a:spcAft>
                <a:spcPts val="0"/>
              </a:spcAft>
              <a:buSzPts val="1600"/>
              <a:buFont typeface="DM Serif Display"/>
              <a:buNone/>
              <a:defRPr>
                <a:highlight>
                  <a:schemeClr val="dk2"/>
                </a:highlight>
                <a:latin typeface="DM Serif Display"/>
                <a:ea typeface="DM Serif Display"/>
                <a:cs typeface="DM Serif Display"/>
                <a:sym typeface="DM Serif Display"/>
              </a:defRPr>
            </a:lvl1pPr>
            <a:lvl2pPr lvl="1" rtl="0">
              <a:spcBef>
                <a:spcPts val="0"/>
              </a:spcBef>
              <a:spcAft>
                <a:spcPts val="0"/>
              </a:spcAft>
              <a:buSzPts val="1600"/>
              <a:buFont typeface="DM Serif Display"/>
              <a:buNone/>
              <a:defRPr>
                <a:latin typeface="DM Serif Display"/>
                <a:ea typeface="DM Serif Display"/>
                <a:cs typeface="DM Serif Display"/>
                <a:sym typeface="DM Serif Display"/>
              </a:defRPr>
            </a:lvl2pPr>
            <a:lvl3pPr lvl="2" rtl="0">
              <a:spcBef>
                <a:spcPts val="0"/>
              </a:spcBef>
              <a:spcAft>
                <a:spcPts val="0"/>
              </a:spcAft>
              <a:buSzPts val="1600"/>
              <a:buFont typeface="DM Serif Display"/>
              <a:buNone/>
              <a:defRPr>
                <a:latin typeface="DM Serif Display"/>
                <a:ea typeface="DM Serif Display"/>
                <a:cs typeface="DM Serif Display"/>
                <a:sym typeface="DM Serif Display"/>
              </a:defRPr>
            </a:lvl3pPr>
            <a:lvl4pPr lvl="3" rtl="0">
              <a:spcBef>
                <a:spcPts val="0"/>
              </a:spcBef>
              <a:spcAft>
                <a:spcPts val="0"/>
              </a:spcAft>
              <a:buSzPts val="1600"/>
              <a:buFont typeface="DM Serif Display"/>
              <a:buNone/>
              <a:defRPr>
                <a:latin typeface="DM Serif Display"/>
                <a:ea typeface="DM Serif Display"/>
                <a:cs typeface="DM Serif Display"/>
                <a:sym typeface="DM Serif Display"/>
              </a:defRPr>
            </a:lvl4pPr>
            <a:lvl5pPr lvl="4" rtl="0">
              <a:spcBef>
                <a:spcPts val="0"/>
              </a:spcBef>
              <a:spcAft>
                <a:spcPts val="0"/>
              </a:spcAft>
              <a:buSzPts val="1600"/>
              <a:buFont typeface="DM Serif Display"/>
              <a:buNone/>
              <a:defRPr>
                <a:latin typeface="DM Serif Display"/>
                <a:ea typeface="DM Serif Display"/>
                <a:cs typeface="DM Serif Display"/>
                <a:sym typeface="DM Serif Display"/>
              </a:defRPr>
            </a:lvl5pPr>
            <a:lvl6pPr lvl="5" rtl="0">
              <a:spcBef>
                <a:spcPts val="0"/>
              </a:spcBef>
              <a:spcAft>
                <a:spcPts val="0"/>
              </a:spcAft>
              <a:buSzPts val="1600"/>
              <a:buFont typeface="DM Serif Display"/>
              <a:buNone/>
              <a:defRPr>
                <a:latin typeface="DM Serif Display"/>
                <a:ea typeface="DM Serif Display"/>
                <a:cs typeface="DM Serif Display"/>
                <a:sym typeface="DM Serif Display"/>
              </a:defRPr>
            </a:lvl6pPr>
            <a:lvl7pPr lvl="6" rtl="0">
              <a:spcBef>
                <a:spcPts val="0"/>
              </a:spcBef>
              <a:spcAft>
                <a:spcPts val="0"/>
              </a:spcAft>
              <a:buSzPts val="1600"/>
              <a:buFont typeface="DM Serif Display"/>
              <a:buNone/>
              <a:defRPr>
                <a:latin typeface="DM Serif Display"/>
                <a:ea typeface="DM Serif Display"/>
                <a:cs typeface="DM Serif Display"/>
                <a:sym typeface="DM Serif Display"/>
              </a:defRPr>
            </a:lvl7pPr>
            <a:lvl8pPr lvl="7" rtl="0">
              <a:spcBef>
                <a:spcPts val="0"/>
              </a:spcBef>
              <a:spcAft>
                <a:spcPts val="0"/>
              </a:spcAft>
              <a:buSzPts val="1600"/>
              <a:buFont typeface="DM Serif Display"/>
              <a:buNone/>
              <a:defRPr>
                <a:latin typeface="DM Serif Display"/>
                <a:ea typeface="DM Serif Display"/>
                <a:cs typeface="DM Serif Display"/>
                <a:sym typeface="DM Serif Display"/>
              </a:defRPr>
            </a:lvl8pPr>
            <a:lvl9pPr lvl="8" rtl="0">
              <a:spcBef>
                <a:spcPts val="0"/>
              </a:spcBef>
              <a:spcAft>
                <a:spcPts val="0"/>
              </a:spcAft>
              <a:buSzPts val="1600"/>
              <a:buFont typeface="DM Serif Display"/>
              <a:buNone/>
              <a:defRPr>
                <a:latin typeface="DM Serif Display"/>
                <a:ea typeface="DM Serif Display"/>
                <a:cs typeface="DM Serif Display"/>
                <a:sym typeface="DM Serif Display"/>
              </a:defRPr>
            </a:lvl9pPr>
          </a:lstStyle>
          <a:p>
            <a:endParaRPr/>
          </a:p>
        </p:txBody>
      </p:sp>
      <p:sp>
        <p:nvSpPr>
          <p:cNvPr id="407" name="Google Shape;407;p23"/>
          <p:cNvSpPr txBox="1">
            <a:spLocks noGrp="1"/>
          </p:cNvSpPr>
          <p:nvPr>
            <p:ph type="subTitle" idx="15"/>
          </p:nvPr>
        </p:nvSpPr>
        <p:spPr>
          <a:xfrm>
            <a:off x="6280500" y="3899675"/>
            <a:ext cx="2143500" cy="393600"/>
          </a:xfrm>
          <a:prstGeom prst="rect">
            <a:avLst/>
          </a:prstGeom>
        </p:spPr>
        <p:txBody>
          <a:bodyPr spcFirstLastPara="1" wrap="square" lIns="0" tIns="0" rIns="0" bIns="0" anchor="t" anchorCtr="0">
            <a:noAutofit/>
          </a:bodyPr>
          <a:lstStyle>
            <a:lvl1pPr lvl="0" rtl="0">
              <a:spcBef>
                <a:spcPts val="0"/>
              </a:spcBef>
              <a:spcAft>
                <a:spcPts val="0"/>
              </a:spcAft>
              <a:buSzPts val="1600"/>
              <a:buFont typeface="DM Serif Display"/>
              <a:buNone/>
              <a:defRPr>
                <a:highlight>
                  <a:schemeClr val="dk2"/>
                </a:highlight>
                <a:latin typeface="DM Serif Display"/>
                <a:ea typeface="DM Serif Display"/>
                <a:cs typeface="DM Serif Display"/>
                <a:sym typeface="DM Serif Display"/>
              </a:defRPr>
            </a:lvl1pPr>
            <a:lvl2pPr lvl="1" rtl="0">
              <a:spcBef>
                <a:spcPts val="0"/>
              </a:spcBef>
              <a:spcAft>
                <a:spcPts val="0"/>
              </a:spcAft>
              <a:buSzPts val="1600"/>
              <a:buFont typeface="DM Serif Display"/>
              <a:buNone/>
              <a:defRPr>
                <a:latin typeface="DM Serif Display"/>
                <a:ea typeface="DM Serif Display"/>
                <a:cs typeface="DM Serif Display"/>
                <a:sym typeface="DM Serif Display"/>
              </a:defRPr>
            </a:lvl2pPr>
            <a:lvl3pPr lvl="2" rtl="0">
              <a:spcBef>
                <a:spcPts val="0"/>
              </a:spcBef>
              <a:spcAft>
                <a:spcPts val="0"/>
              </a:spcAft>
              <a:buSzPts val="1600"/>
              <a:buFont typeface="DM Serif Display"/>
              <a:buNone/>
              <a:defRPr>
                <a:latin typeface="DM Serif Display"/>
                <a:ea typeface="DM Serif Display"/>
                <a:cs typeface="DM Serif Display"/>
                <a:sym typeface="DM Serif Display"/>
              </a:defRPr>
            </a:lvl3pPr>
            <a:lvl4pPr lvl="3" rtl="0">
              <a:spcBef>
                <a:spcPts val="0"/>
              </a:spcBef>
              <a:spcAft>
                <a:spcPts val="0"/>
              </a:spcAft>
              <a:buSzPts val="1600"/>
              <a:buFont typeface="DM Serif Display"/>
              <a:buNone/>
              <a:defRPr>
                <a:latin typeface="DM Serif Display"/>
                <a:ea typeface="DM Serif Display"/>
                <a:cs typeface="DM Serif Display"/>
                <a:sym typeface="DM Serif Display"/>
              </a:defRPr>
            </a:lvl4pPr>
            <a:lvl5pPr lvl="4" rtl="0">
              <a:spcBef>
                <a:spcPts val="0"/>
              </a:spcBef>
              <a:spcAft>
                <a:spcPts val="0"/>
              </a:spcAft>
              <a:buSzPts val="1600"/>
              <a:buFont typeface="DM Serif Display"/>
              <a:buNone/>
              <a:defRPr>
                <a:latin typeface="DM Serif Display"/>
                <a:ea typeface="DM Serif Display"/>
                <a:cs typeface="DM Serif Display"/>
                <a:sym typeface="DM Serif Display"/>
              </a:defRPr>
            </a:lvl5pPr>
            <a:lvl6pPr lvl="5" rtl="0">
              <a:spcBef>
                <a:spcPts val="0"/>
              </a:spcBef>
              <a:spcAft>
                <a:spcPts val="0"/>
              </a:spcAft>
              <a:buSzPts val="1600"/>
              <a:buFont typeface="DM Serif Display"/>
              <a:buNone/>
              <a:defRPr>
                <a:latin typeface="DM Serif Display"/>
                <a:ea typeface="DM Serif Display"/>
                <a:cs typeface="DM Serif Display"/>
                <a:sym typeface="DM Serif Display"/>
              </a:defRPr>
            </a:lvl6pPr>
            <a:lvl7pPr lvl="6" rtl="0">
              <a:spcBef>
                <a:spcPts val="0"/>
              </a:spcBef>
              <a:spcAft>
                <a:spcPts val="0"/>
              </a:spcAft>
              <a:buSzPts val="1600"/>
              <a:buFont typeface="DM Serif Display"/>
              <a:buNone/>
              <a:defRPr>
                <a:latin typeface="DM Serif Display"/>
                <a:ea typeface="DM Serif Display"/>
                <a:cs typeface="DM Serif Display"/>
                <a:sym typeface="DM Serif Display"/>
              </a:defRPr>
            </a:lvl7pPr>
            <a:lvl8pPr lvl="7" rtl="0">
              <a:spcBef>
                <a:spcPts val="0"/>
              </a:spcBef>
              <a:spcAft>
                <a:spcPts val="0"/>
              </a:spcAft>
              <a:buSzPts val="1600"/>
              <a:buFont typeface="DM Serif Display"/>
              <a:buNone/>
              <a:defRPr>
                <a:latin typeface="DM Serif Display"/>
                <a:ea typeface="DM Serif Display"/>
                <a:cs typeface="DM Serif Display"/>
                <a:sym typeface="DM Serif Display"/>
              </a:defRPr>
            </a:lvl8pPr>
            <a:lvl9pPr lvl="8" rtl="0">
              <a:spcBef>
                <a:spcPts val="0"/>
              </a:spcBef>
              <a:spcAft>
                <a:spcPts val="0"/>
              </a:spcAft>
              <a:buSzPts val="1600"/>
              <a:buFont typeface="DM Serif Display"/>
              <a:buNone/>
              <a:defRPr>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BIG_NUMBER_1_1">
    <p:spTree>
      <p:nvGrpSpPr>
        <p:cNvPr id="1" name="Shape 408"/>
        <p:cNvGrpSpPr/>
        <p:nvPr/>
      </p:nvGrpSpPr>
      <p:grpSpPr>
        <a:xfrm>
          <a:off x="0" y="0"/>
          <a:ext cx="0" cy="0"/>
          <a:chOff x="0" y="0"/>
          <a:chExt cx="0" cy="0"/>
        </a:xfrm>
      </p:grpSpPr>
      <p:sp>
        <p:nvSpPr>
          <p:cNvPr id="409" name="Google Shape;409;p24"/>
          <p:cNvSpPr txBox="1">
            <a:spLocks noGrp="1"/>
          </p:cNvSpPr>
          <p:nvPr>
            <p:ph type="ctrTitle"/>
          </p:nvPr>
        </p:nvSpPr>
        <p:spPr>
          <a:xfrm flipH="1">
            <a:off x="4605900" y="778100"/>
            <a:ext cx="3818100" cy="959100"/>
          </a:xfrm>
          <a:prstGeom prst="rect">
            <a:avLst/>
          </a:prstGeom>
        </p:spPr>
        <p:txBody>
          <a:bodyPr spcFirstLastPara="1" wrap="square" lIns="0" tIns="0" rIns="0" bIns="0" anchor="t" anchorCtr="0">
            <a:noAutofit/>
          </a:bodyPr>
          <a:lstStyle>
            <a:lvl1pPr lvl="0" algn="ctr" rtl="0">
              <a:lnSpc>
                <a:spcPct val="90000"/>
              </a:lnSpc>
              <a:spcBef>
                <a:spcPts val="0"/>
              </a:spcBef>
              <a:spcAft>
                <a:spcPts val="0"/>
              </a:spcAft>
              <a:buSzPts val="5200"/>
              <a:buNone/>
              <a:defRPr sz="6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10" name="Google Shape;410;p24"/>
          <p:cNvSpPr txBox="1">
            <a:spLocks noGrp="1"/>
          </p:cNvSpPr>
          <p:nvPr>
            <p:ph type="subTitle" idx="1"/>
          </p:nvPr>
        </p:nvSpPr>
        <p:spPr>
          <a:xfrm flipH="1">
            <a:off x="4618200" y="2351225"/>
            <a:ext cx="3698700" cy="764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1" name="Google Shape;411;p24"/>
          <p:cNvSpPr txBox="1">
            <a:spLocks noGrp="1"/>
          </p:cNvSpPr>
          <p:nvPr>
            <p:ph type="subTitle" idx="2"/>
          </p:nvPr>
        </p:nvSpPr>
        <p:spPr>
          <a:xfrm flipH="1">
            <a:off x="4605850" y="1809725"/>
            <a:ext cx="3818100" cy="3699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000">
                <a:highlight>
                  <a:schemeClr val="dk2"/>
                </a:highlight>
                <a:latin typeface="DM Serif Display"/>
                <a:ea typeface="DM Serif Display"/>
                <a:cs typeface="DM Serif Display"/>
                <a:sym typeface="DM Serif Displ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2" name="Google Shape;412;p24"/>
          <p:cNvSpPr txBox="1"/>
          <p:nvPr/>
        </p:nvSpPr>
        <p:spPr>
          <a:xfrm>
            <a:off x="4628500" y="3690000"/>
            <a:ext cx="3772800" cy="55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b="1">
                <a:solidFill>
                  <a:schemeClr val="lt1"/>
                </a:solidFill>
                <a:latin typeface="Archivo"/>
                <a:ea typeface="Archivo"/>
                <a:cs typeface="Archivo"/>
                <a:sym typeface="Archivo"/>
              </a:rPr>
              <a:t>CREDITS: </a:t>
            </a:r>
            <a:r>
              <a:rPr lang="en" sz="1000">
                <a:solidFill>
                  <a:schemeClr val="lt1"/>
                </a:solidFill>
                <a:latin typeface="Archivo"/>
                <a:ea typeface="Archivo"/>
                <a:cs typeface="Archivo"/>
                <a:sym typeface="Archivo"/>
              </a:rPr>
              <a:t>This presentation template was created by </a:t>
            </a:r>
            <a:r>
              <a:rPr lang="en" sz="1000" b="1">
                <a:solidFill>
                  <a:schemeClr val="lt1"/>
                </a:solidFill>
                <a:uFill>
                  <a:noFill/>
                </a:uFill>
                <a:latin typeface="Archivo"/>
                <a:ea typeface="Archivo"/>
                <a:cs typeface="Archivo"/>
                <a:sym typeface="Archivo"/>
                <a:hlinkClick r:id="rId2">
                  <a:extLst>
                    <a:ext uri="{A12FA001-AC4F-418D-AE19-62706E023703}">
                      <ahyp:hlinkClr xmlns:ahyp="http://schemas.microsoft.com/office/drawing/2018/hyperlinkcolor" val="tx"/>
                    </a:ext>
                  </a:extLst>
                </a:hlinkClick>
              </a:rPr>
              <a:t>Slidesgo</a:t>
            </a:r>
            <a:r>
              <a:rPr lang="en" sz="1000">
                <a:solidFill>
                  <a:schemeClr val="lt1"/>
                </a:solidFill>
                <a:latin typeface="Archivo"/>
                <a:ea typeface="Archivo"/>
                <a:cs typeface="Archivo"/>
                <a:sym typeface="Archivo"/>
              </a:rPr>
              <a:t>, including icons by </a:t>
            </a:r>
            <a:r>
              <a:rPr lang="en" sz="1000" b="1">
                <a:solidFill>
                  <a:schemeClr val="lt1"/>
                </a:solidFill>
                <a:uFill>
                  <a:noFill/>
                </a:uFill>
                <a:latin typeface="Archivo"/>
                <a:ea typeface="Archivo"/>
                <a:cs typeface="Archivo"/>
                <a:sym typeface="Archivo"/>
                <a:hlinkClick r:id="rId3">
                  <a:extLst>
                    <a:ext uri="{A12FA001-AC4F-418D-AE19-62706E023703}">
                      <ahyp:hlinkClr xmlns:ahyp="http://schemas.microsoft.com/office/drawing/2018/hyperlinkcolor" val="tx"/>
                    </a:ext>
                  </a:extLst>
                </a:hlinkClick>
              </a:rPr>
              <a:t>Flaticon</a:t>
            </a:r>
            <a:r>
              <a:rPr lang="en" sz="1000">
                <a:solidFill>
                  <a:schemeClr val="lt1"/>
                </a:solidFill>
                <a:latin typeface="Archivo"/>
                <a:ea typeface="Archivo"/>
                <a:cs typeface="Archivo"/>
                <a:sym typeface="Archivo"/>
              </a:rPr>
              <a:t> and infographics &amp; images by </a:t>
            </a:r>
            <a:r>
              <a:rPr lang="en" sz="1000" b="1">
                <a:solidFill>
                  <a:schemeClr val="lt1"/>
                </a:solidFill>
                <a:uFill>
                  <a:noFill/>
                </a:uFill>
                <a:latin typeface="Archivo"/>
                <a:ea typeface="Archivo"/>
                <a:cs typeface="Archivo"/>
                <a:sym typeface="Archivo"/>
                <a:hlinkClick r:id="rId4">
                  <a:extLst>
                    <a:ext uri="{A12FA001-AC4F-418D-AE19-62706E023703}">
                      <ahyp:hlinkClr xmlns:ahyp="http://schemas.microsoft.com/office/drawing/2018/hyperlinkcolor" val="tx"/>
                    </a:ext>
                  </a:extLst>
                </a:hlinkClick>
              </a:rPr>
              <a:t>Freepik</a:t>
            </a:r>
            <a:endParaRPr sz="1000" b="1">
              <a:solidFill>
                <a:schemeClr val="lt1"/>
              </a:solidFill>
              <a:latin typeface="Archivo"/>
              <a:ea typeface="Archivo"/>
              <a:cs typeface="Archivo"/>
              <a:sym typeface="Archiv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TITLE_AND_BODY_2_2">
    <p:spTree>
      <p:nvGrpSpPr>
        <p:cNvPr id="1" name="Shape 413"/>
        <p:cNvGrpSpPr/>
        <p:nvPr/>
      </p:nvGrpSpPr>
      <p:grpSpPr>
        <a:xfrm>
          <a:off x="0" y="0"/>
          <a:ext cx="0" cy="0"/>
          <a:chOff x="0" y="0"/>
          <a:chExt cx="0" cy="0"/>
        </a:xfrm>
      </p:grpSpPr>
      <p:grpSp>
        <p:nvGrpSpPr>
          <p:cNvPr id="414" name="Google Shape;414;p25"/>
          <p:cNvGrpSpPr/>
          <p:nvPr/>
        </p:nvGrpSpPr>
        <p:grpSpPr>
          <a:xfrm>
            <a:off x="-71700" y="-63175"/>
            <a:ext cx="9287400" cy="5259600"/>
            <a:chOff x="-71700" y="-63175"/>
            <a:chExt cx="9287400" cy="5259600"/>
          </a:xfrm>
        </p:grpSpPr>
        <p:cxnSp>
          <p:nvCxnSpPr>
            <p:cNvPr id="415" name="Google Shape;415;p25"/>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416" name="Google Shape;416;p25"/>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417" name="Google Shape;417;p25"/>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418" name="Google Shape;418;p25"/>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419" name="Google Shape;419;p25"/>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420" name="Google Shape;420;p25"/>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5"/>
            <p:cNvGrpSpPr/>
            <p:nvPr/>
          </p:nvGrpSpPr>
          <p:grpSpPr>
            <a:xfrm flipH="1">
              <a:off x="2960922" y="4689966"/>
              <a:ext cx="3222156" cy="218272"/>
              <a:chOff x="2598975" y="5244925"/>
              <a:chExt cx="3410050" cy="231000"/>
            </a:xfrm>
          </p:grpSpPr>
          <p:sp>
            <p:nvSpPr>
              <p:cNvPr id="423" name="Google Shape;423;p25"/>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IG_NUMBER_1">
    <p:bg>
      <p:bgPr>
        <a:blipFill>
          <a:blip r:embed="rId2">
            <a:alphaModFix/>
          </a:blip>
          <a:stretch>
            <a:fillRect/>
          </a:stretch>
        </a:blipFill>
        <a:effectLst/>
      </p:bgPr>
    </p:bg>
    <p:spTree>
      <p:nvGrpSpPr>
        <p:cNvPr id="1" name="Shape 429"/>
        <p:cNvGrpSpPr/>
        <p:nvPr/>
      </p:nvGrpSpPr>
      <p:grpSpPr>
        <a:xfrm>
          <a:off x="0" y="0"/>
          <a:ext cx="0" cy="0"/>
          <a:chOff x="0" y="0"/>
          <a:chExt cx="0" cy="0"/>
        </a:xfrm>
      </p:grpSpPr>
      <p:grpSp>
        <p:nvGrpSpPr>
          <p:cNvPr id="430" name="Google Shape;430;p26"/>
          <p:cNvGrpSpPr/>
          <p:nvPr/>
        </p:nvGrpSpPr>
        <p:grpSpPr>
          <a:xfrm>
            <a:off x="-71700" y="-63175"/>
            <a:ext cx="9287400" cy="5259600"/>
            <a:chOff x="-71700" y="-63175"/>
            <a:chExt cx="9287400" cy="5259600"/>
          </a:xfrm>
        </p:grpSpPr>
        <p:cxnSp>
          <p:nvCxnSpPr>
            <p:cNvPr id="431" name="Google Shape;431;p26"/>
            <p:cNvCxnSpPr/>
            <p:nvPr/>
          </p:nvCxnSpPr>
          <p:spPr>
            <a:xfrm rot="10800000">
              <a:off x="-71700" y="4799100"/>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432" name="Google Shape;432;p26"/>
            <p:cNvCxnSpPr/>
            <p:nvPr/>
          </p:nvCxnSpPr>
          <p:spPr>
            <a:xfrm rot="10800000">
              <a:off x="-71700" y="344925"/>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433" name="Google Shape;433;p26"/>
            <p:cNvCxnSpPr/>
            <p:nvPr/>
          </p:nvCxnSpPr>
          <p:spPr>
            <a:xfrm>
              <a:off x="348450" y="-63175"/>
              <a:ext cx="0" cy="5259600"/>
            </a:xfrm>
            <a:prstGeom prst="straightConnector1">
              <a:avLst/>
            </a:prstGeom>
            <a:noFill/>
            <a:ln w="9525" cap="flat" cmpd="sng">
              <a:solidFill>
                <a:schemeClr val="dk1"/>
              </a:solidFill>
              <a:prstDash val="solid"/>
              <a:round/>
              <a:headEnd type="none" w="med" len="med"/>
              <a:tailEnd type="none" w="med" len="med"/>
            </a:ln>
          </p:spPr>
        </p:cxnSp>
        <p:sp>
          <p:nvSpPr>
            <p:cNvPr id="434" name="Google Shape;434;p26"/>
            <p:cNvSpPr/>
            <p:nvPr/>
          </p:nvSpPr>
          <p:spPr>
            <a:xfrm flipH="1">
              <a:off x="2182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flipH="1">
              <a:off x="2182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flipH="1">
              <a:off x="86653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flipH="1">
              <a:off x="86653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26"/>
            <p:cNvGrpSpPr/>
            <p:nvPr/>
          </p:nvGrpSpPr>
          <p:grpSpPr>
            <a:xfrm flipH="1">
              <a:off x="2960922" y="4689966"/>
              <a:ext cx="3222156" cy="218272"/>
              <a:chOff x="2598975" y="5244925"/>
              <a:chExt cx="3410050" cy="231000"/>
            </a:xfrm>
          </p:grpSpPr>
          <p:sp>
            <p:nvSpPr>
              <p:cNvPr id="439" name="Google Shape;439;p26"/>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5" name="Google Shape;445;p26"/>
            <p:cNvCxnSpPr/>
            <p:nvPr/>
          </p:nvCxnSpPr>
          <p:spPr>
            <a:xfrm>
              <a:off x="8795600" y="-63175"/>
              <a:ext cx="0" cy="52596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sz="3200"/>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4" name="Google Shape;34;p4"/>
          <p:cNvSpPr txBox="1">
            <a:spLocks noGrp="1"/>
          </p:cNvSpPr>
          <p:nvPr>
            <p:ph type="body" idx="1"/>
          </p:nvPr>
        </p:nvSpPr>
        <p:spPr>
          <a:xfrm>
            <a:off x="720000" y="1318675"/>
            <a:ext cx="7704000" cy="325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25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35" name="Google Shape;35;p4"/>
          <p:cNvGrpSpPr/>
          <p:nvPr/>
        </p:nvGrpSpPr>
        <p:grpSpPr>
          <a:xfrm>
            <a:off x="-71700" y="-63175"/>
            <a:ext cx="9287400" cy="5259600"/>
            <a:chOff x="-71700" y="-63175"/>
            <a:chExt cx="9287400" cy="5259600"/>
          </a:xfrm>
        </p:grpSpPr>
        <p:cxnSp>
          <p:nvCxnSpPr>
            <p:cNvPr id="36" name="Google Shape;36;p4"/>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37;p4"/>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38;p4"/>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39;p4"/>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0;p4"/>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41" name="Google Shape;41;p4"/>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4"/>
            <p:cNvGrpSpPr/>
            <p:nvPr/>
          </p:nvGrpSpPr>
          <p:grpSpPr>
            <a:xfrm flipH="1">
              <a:off x="2960922" y="4689966"/>
              <a:ext cx="3222156" cy="218272"/>
              <a:chOff x="2598975" y="5244925"/>
              <a:chExt cx="3410050" cy="231000"/>
            </a:xfrm>
          </p:grpSpPr>
          <p:sp>
            <p:nvSpPr>
              <p:cNvPr id="44" name="Google Shape;44;p4"/>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2" name="Google Shape;52;p5"/>
          <p:cNvSpPr txBox="1">
            <a:spLocks noGrp="1"/>
          </p:cNvSpPr>
          <p:nvPr>
            <p:ph type="subTitle" idx="1"/>
          </p:nvPr>
        </p:nvSpPr>
        <p:spPr>
          <a:xfrm>
            <a:off x="5562963" y="1928100"/>
            <a:ext cx="2691000" cy="8859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3" name="Google Shape;53;p5"/>
          <p:cNvSpPr txBox="1">
            <a:spLocks noGrp="1"/>
          </p:cNvSpPr>
          <p:nvPr>
            <p:ph type="subTitle" idx="2"/>
          </p:nvPr>
        </p:nvSpPr>
        <p:spPr>
          <a:xfrm>
            <a:off x="5562963" y="1556438"/>
            <a:ext cx="21435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54" name="Google Shape;54;p5"/>
          <p:cNvSpPr txBox="1">
            <a:spLocks noGrp="1"/>
          </p:cNvSpPr>
          <p:nvPr>
            <p:ph type="subTitle" idx="3"/>
          </p:nvPr>
        </p:nvSpPr>
        <p:spPr>
          <a:xfrm>
            <a:off x="5562963" y="3470148"/>
            <a:ext cx="2691000" cy="8859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 name="Google Shape;55;p5"/>
          <p:cNvSpPr txBox="1">
            <a:spLocks noGrp="1"/>
          </p:cNvSpPr>
          <p:nvPr>
            <p:ph type="subTitle" idx="4"/>
          </p:nvPr>
        </p:nvSpPr>
        <p:spPr>
          <a:xfrm>
            <a:off x="5562963" y="3098500"/>
            <a:ext cx="2143500" cy="393600"/>
          </a:xfrm>
          <a:prstGeom prst="rect">
            <a:avLst/>
          </a:prstGeom>
        </p:spPr>
        <p:txBody>
          <a:bodyPr spcFirstLastPara="1" wrap="square" lIns="0" tIns="0" rIns="0" bIns="0" anchor="t" anchorCtr="0">
            <a:noAutofit/>
          </a:bodyPr>
          <a:lstStyle>
            <a:lvl1pPr lvl="0" rtl="0">
              <a:spcBef>
                <a:spcPts val="0"/>
              </a:spcBef>
              <a:spcAft>
                <a:spcPts val="0"/>
              </a:spcAft>
              <a:buSzPts val="2000"/>
              <a:buFont typeface="DM Serif Display"/>
              <a:buNone/>
              <a:defRPr sz="2000">
                <a:highlight>
                  <a:schemeClr val="dk2"/>
                </a:highlight>
                <a:latin typeface="DM Serif Display"/>
                <a:ea typeface="DM Serif Display"/>
                <a:cs typeface="DM Serif Display"/>
                <a:sym typeface="DM Serif Display"/>
              </a:defRPr>
            </a:lvl1pPr>
            <a:lvl2pPr lvl="1" rtl="0">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rtl="0">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rtl="0">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rtl="0">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rtl="0">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rtl="0">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rtl="0">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rtl="0">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grpSp>
        <p:nvGrpSpPr>
          <p:cNvPr id="56" name="Google Shape;56;p5"/>
          <p:cNvGrpSpPr/>
          <p:nvPr/>
        </p:nvGrpSpPr>
        <p:grpSpPr>
          <a:xfrm>
            <a:off x="-71700" y="-63175"/>
            <a:ext cx="9287400" cy="5259600"/>
            <a:chOff x="-71700" y="-63175"/>
            <a:chExt cx="9287400" cy="5259600"/>
          </a:xfrm>
        </p:grpSpPr>
        <p:cxnSp>
          <p:nvCxnSpPr>
            <p:cNvPr id="57" name="Google Shape;57;p5"/>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58" name="Google Shape;58;p5"/>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59" name="Google Shape;59;p5"/>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60" name="Google Shape;60;p5"/>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61" name="Google Shape;61;p5"/>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62" name="Google Shape;62;p5"/>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2960922" y="4689966"/>
              <a:ext cx="3222156" cy="218272"/>
              <a:chOff x="2598975" y="5244925"/>
              <a:chExt cx="3410050" cy="231000"/>
            </a:xfrm>
          </p:grpSpPr>
          <p:sp>
            <p:nvSpPr>
              <p:cNvPr id="65" name="Google Shape;65;p5"/>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grpSp>
        <p:nvGrpSpPr>
          <p:cNvPr id="73" name="Google Shape;73;p6"/>
          <p:cNvGrpSpPr/>
          <p:nvPr/>
        </p:nvGrpSpPr>
        <p:grpSpPr>
          <a:xfrm>
            <a:off x="-71700" y="-63175"/>
            <a:ext cx="9287400" cy="5259600"/>
            <a:chOff x="-71700" y="-63175"/>
            <a:chExt cx="9287400" cy="5259600"/>
          </a:xfrm>
        </p:grpSpPr>
        <p:cxnSp>
          <p:nvCxnSpPr>
            <p:cNvPr id="74" name="Google Shape;74;p6"/>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6"/>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6"/>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6"/>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6"/>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79" name="Google Shape;79;p6"/>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6"/>
            <p:cNvGrpSpPr/>
            <p:nvPr/>
          </p:nvGrpSpPr>
          <p:grpSpPr>
            <a:xfrm flipH="1">
              <a:off x="2960922" y="4689966"/>
              <a:ext cx="3222156" cy="218272"/>
              <a:chOff x="2598975" y="5244925"/>
              <a:chExt cx="3410050" cy="231000"/>
            </a:xfrm>
          </p:grpSpPr>
          <p:sp>
            <p:nvSpPr>
              <p:cNvPr id="82" name="Google Shape;82;p6"/>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body" idx="1"/>
          </p:nvPr>
        </p:nvSpPr>
        <p:spPr>
          <a:xfrm>
            <a:off x="3796200" y="1673200"/>
            <a:ext cx="4627800" cy="2514600"/>
          </a:xfrm>
          <a:prstGeom prst="rect">
            <a:avLst/>
          </a:prstGeom>
        </p:spPr>
        <p:txBody>
          <a:bodyPr spcFirstLastPara="1" wrap="square" lIns="0" tIns="0" rIns="0" bIns="0"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0" name="Google Shape;90;p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91" name="Google Shape;91;p7"/>
          <p:cNvGrpSpPr/>
          <p:nvPr/>
        </p:nvGrpSpPr>
        <p:grpSpPr>
          <a:xfrm>
            <a:off x="-71700" y="-63175"/>
            <a:ext cx="9287400" cy="5259600"/>
            <a:chOff x="-71700" y="-63175"/>
            <a:chExt cx="9287400" cy="5259600"/>
          </a:xfrm>
        </p:grpSpPr>
        <p:cxnSp>
          <p:nvCxnSpPr>
            <p:cNvPr id="92" name="Google Shape;92;p7"/>
            <p:cNvCxnSpPr/>
            <p:nvPr/>
          </p:nvCxnSpPr>
          <p:spPr>
            <a:xfrm rot="10800000">
              <a:off x="-71700" y="47991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93" name="Google Shape;93;p7"/>
            <p:cNvCxnSpPr/>
            <p:nvPr/>
          </p:nvCxnSpPr>
          <p:spPr>
            <a:xfrm rot="10800000">
              <a:off x="-71700" y="344925"/>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94" name="Google Shape;94;p7"/>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95" name="Google Shape;95;p7"/>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96" name="Google Shape;96;p7"/>
            <p:cNvCxnSpPr/>
            <p:nvPr/>
          </p:nvCxnSpPr>
          <p:spPr>
            <a:xfrm rot="10800000">
              <a:off x="-71700" y="1088450"/>
              <a:ext cx="9287400" cy="0"/>
            </a:xfrm>
            <a:prstGeom prst="straightConnector1">
              <a:avLst/>
            </a:prstGeom>
            <a:noFill/>
            <a:ln w="9525" cap="flat" cmpd="sng">
              <a:solidFill>
                <a:schemeClr val="lt1"/>
              </a:solidFill>
              <a:prstDash val="solid"/>
              <a:round/>
              <a:headEnd type="none" w="med" len="med"/>
              <a:tailEnd type="none" w="med" len="med"/>
            </a:ln>
          </p:spPr>
        </p:cxnSp>
        <p:sp>
          <p:nvSpPr>
            <p:cNvPr id="97" name="Google Shape;97;p7"/>
            <p:cNvSpPr/>
            <p:nvPr/>
          </p:nvSpPr>
          <p:spPr>
            <a:xfrm flipH="1">
              <a:off x="8163590"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720002" y="579888"/>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7"/>
            <p:cNvGrpSpPr/>
            <p:nvPr/>
          </p:nvGrpSpPr>
          <p:grpSpPr>
            <a:xfrm flipH="1">
              <a:off x="2960922" y="4689966"/>
              <a:ext cx="3222156" cy="218272"/>
              <a:chOff x="2598975" y="5244925"/>
              <a:chExt cx="3410050" cy="231000"/>
            </a:xfrm>
          </p:grpSpPr>
          <p:sp>
            <p:nvSpPr>
              <p:cNvPr id="100" name="Google Shape;100;p7"/>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1388100" y="1631025"/>
            <a:ext cx="6367800" cy="2608800"/>
          </a:xfrm>
          <a:prstGeom prst="rect">
            <a:avLst/>
          </a:prstGeom>
          <a:gradFill>
            <a:gsLst>
              <a:gs pos="0">
                <a:srgbClr val="ECE2B2">
                  <a:alpha val="29803"/>
                </a:srgbClr>
              </a:gs>
              <a:gs pos="100000">
                <a:srgbClr val="0B5C96">
                  <a:alpha val="40784"/>
                </a:srgbClr>
              </a:gs>
            </a:gsLst>
            <a:lin ang="10800025" scaled="0"/>
          </a:gra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spcBef>
                <a:spcPts val="0"/>
              </a:spcBef>
              <a:spcAft>
                <a:spcPts val="0"/>
              </a:spcAft>
              <a:buClr>
                <a:schemeClr val="dk1"/>
              </a:buClr>
              <a:buSzPts val="4800"/>
              <a:buNone/>
              <a:defRPr sz="85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8" name="Google Shape;108;p8"/>
          <p:cNvGrpSpPr/>
          <p:nvPr/>
        </p:nvGrpSpPr>
        <p:grpSpPr>
          <a:xfrm>
            <a:off x="-71700" y="-63175"/>
            <a:ext cx="9287400" cy="5259600"/>
            <a:chOff x="-71700" y="-63175"/>
            <a:chExt cx="9287400" cy="5259600"/>
          </a:xfrm>
        </p:grpSpPr>
        <p:cxnSp>
          <p:nvCxnSpPr>
            <p:cNvPr id="109" name="Google Shape;109;p8"/>
            <p:cNvCxnSpPr/>
            <p:nvPr/>
          </p:nvCxnSpPr>
          <p:spPr>
            <a:xfrm rot="10800000">
              <a:off x="-71700" y="4799100"/>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10" name="Google Shape;110;p8"/>
            <p:cNvCxnSpPr/>
            <p:nvPr/>
          </p:nvCxnSpPr>
          <p:spPr>
            <a:xfrm rot="10800000">
              <a:off x="-71700" y="344925"/>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11" name="Google Shape;111;p8"/>
            <p:cNvCxnSpPr/>
            <p:nvPr/>
          </p:nvCxnSpPr>
          <p:spPr>
            <a:xfrm>
              <a:off x="348450" y="-63175"/>
              <a:ext cx="0" cy="5259600"/>
            </a:xfrm>
            <a:prstGeom prst="straightConnector1">
              <a:avLst/>
            </a:prstGeom>
            <a:noFill/>
            <a:ln w="9525" cap="flat" cmpd="sng">
              <a:solidFill>
                <a:schemeClr val="dk1"/>
              </a:solidFill>
              <a:prstDash val="solid"/>
              <a:round/>
              <a:headEnd type="none" w="med" len="med"/>
              <a:tailEnd type="none" w="med" len="med"/>
            </a:ln>
          </p:spPr>
        </p:cxnSp>
        <p:sp>
          <p:nvSpPr>
            <p:cNvPr id="112" name="Google Shape;112;p8"/>
            <p:cNvSpPr/>
            <p:nvPr/>
          </p:nvSpPr>
          <p:spPr>
            <a:xfrm flipH="1">
              <a:off x="2182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2182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flipH="1">
              <a:off x="86653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flipH="1">
              <a:off x="86653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8"/>
            <p:cNvGrpSpPr/>
            <p:nvPr/>
          </p:nvGrpSpPr>
          <p:grpSpPr>
            <a:xfrm flipH="1">
              <a:off x="2960922" y="4689966"/>
              <a:ext cx="3222156" cy="218272"/>
              <a:chOff x="2598975" y="5244925"/>
              <a:chExt cx="3410050" cy="231000"/>
            </a:xfrm>
          </p:grpSpPr>
          <p:sp>
            <p:nvSpPr>
              <p:cNvPr id="117" name="Google Shape;117;p8"/>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 name="Google Shape;123;p8"/>
            <p:cNvCxnSpPr/>
            <p:nvPr/>
          </p:nvCxnSpPr>
          <p:spPr>
            <a:xfrm>
              <a:off x="8795600" y="-63175"/>
              <a:ext cx="0" cy="52596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549400" y="2135752"/>
            <a:ext cx="4045200" cy="662400"/>
          </a:xfrm>
          <a:prstGeom prst="rect">
            <a:avLst/>
          </a:prstGeom>
          <a:gradFill>
            <a:gsLst>
              <a:gs pos="0">
                <a:srgbClr val="ECE2B2">
                  <a:alpha val="29803"/>
                </a:srgbClr>
              </a:gs>
              <a:gs pos="100000">
                <a:srgbClr val="0B5C96">
                  <a:alpha val="40784"/>
                </a:srgbClr>
              </a:gs>
            </a:gsLst>
            <a:lin ang="10800025" scaled="0"/>
          </a:gra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Clr>
                <a:schemeClr val="dk1"/>
              </a:buClr>
              <a:buSzPts val="4200"/>
              <a:buNone/>
              <a:defRPr sz="4200">
                <a:solidFill>
                  <a:schemeClr val="dk1"/>
                </a:solidFill>
              </a:defRPr>
            </a:lvl2pPr>
            <a:lvl3pPr lvl="2" algn="ctr">
              <a:spcBef>
                <a:spcPts val="0"/>
              </a:spcBef>
              <a:spcAft>
                <a:spcPts val="0"/>
              </a:spcAft>
              <a:buClr>
                <a:schemeClr val="dk1"/>
              </a:buClr>
              <a:buSzPts val="4200"/>
              <a:buNone/>
              <a:defRPr sz="4200">
                <a:solidFill>
                  <a:schemeClr val="dk1"/>
                </a:solidFill>
              </a:defRPr>
            </a:lvl3pPr>
            <a:lvl4pPr lvl="3" algn="ctr">
              <a:spcBef>
                <a:spcPts val="0"/>
              </a:spcBef>
              <a:spcAft>
                <a:spcPts val="0"/>
              </a:spcAft>
              <a:buClr>
                <a:schemeClr val="dk1"/>
              </a:buClr>
              <a:buSzPts val="4200"/>
              <a:buNone/>
              <a:defRPr sz="4200">
                <a:solidFill>
                  <a:schemeClr val="dk1"/>
                </a:solidFill>
              </a:defRPr>
            </a:lvl4pPr>
            <a:lvl5pPr lvl="4" algn="ctr">
              <a:spcBef>
                <a:spcPts val="0"/>
              </a:spcBef>
              <a:spcAft>
                <a:spcPts val="0"/>
              </a:spcAft>
              <a:buClr>
                <a:schemeClr val="dk1"/>
              </a:buClr>
              <a:buSzPts val="4200"/>
              <a:buNone/>
              <a:defRPr sz="4200">
                <a:solidFill>
                  <a:schemeClr val="dk1"/>
                </a:solidFill>
              </a:defRPr>
            </a:lvl5pPr>
            <a:lvl6pPr lvl="5" algn="ctr">
              <a:spcBef>
                <a:spcPts val="0"/>
              </a:spcBef>
              <a:spcAft>
                <a:spcPts val="0"/>
              </a:spcAft>
              <a:buClr>
                <a:schemeClr val="dk1"/>
              </a:buClr>
              <a:buSzPts val="4200"/>
              <a:buNone/>
              <a:defRPr sz="4200">
                <a:solidFill>
                  <a:schemeClr val="dk1"/>
                </a:solidFill>
              </a:defRPr>
            </a:lvl6pPr>
            <a:lvl7pPr lvl="6" algn="ctr">
              <a:spcBef>
                <a:spcPts val="0"/>
              </a:spcBef>
              <a:spcAft>
                <a:spcPts val="0"/>
              </a:spcAft>
              <a:buClr>
                <a:schemeClr val="dk1"/>
              </a:buClr>
              <a:buSzPts val="4200"/>
              <a:buNone/>
              <a:defRPr sz="4200">
                <a:solidFill>
                  <a:schemeClr val="dk1"/>
                </a:solidFill>
              </a:defRPr>
            </a:lvl7pPr>
            <a:lvl8pPr lvl="7" algn="ctr">
              <a:spcBef>
                <a:spcPts val="0"/>
              </a:spcBef>
              <a:spcAft>
                <a:spcPts val="0"/>
              </a:spcAft>
              <a:buClr>
                <a:schemeClr val="dk1"/>
              </a:buClr>
              <a:buSzPts val="4200"/>
              <a:buNone/>
              <a:defRPr sz="4200">
                <a:solidFill>
                  <a:schemeClr val="dk1"/>
                </a:solidFill>
              </a:defRPr>
            </a:lvl8pPr>
            <a:lvl9pPr lvl="8" algn="ctr">
              <a:spcBef>
                <a:spcPts val="0"/>
              </a:spcBef>
              <a:spcAft>
                <a:spcPts val="0"/>
              </a:spcAft>
              <a:buClr>
                <a:schemeClr val="dk1"/>
              </a:buClr>
              <a:buSzPts val="4200"/>
              <a:buNone/>
              <a:defRPr sz="4200">
                <a:solidFill>
                  <a:schemeClr val="dk1"/>
                </a:solidFill>
              </a:defRPr>
            </a:lvl9pPr>
          </a:lstStyle>
          <a:p>
            <a:endParaRPr/>
          </a:p>
        </p:txBody>
      </p:sp>
      <p:sp>
        <p:nvSpPr>
          <p:cNvPr id="126" name="Google Shape;126;p9"/>
          <p:cNvSpPr txBox="1">
            <a:spLocks noGrp="1"/>
          </p:cNvSpPr>
          <p:nvPr>
            <p:ph type="subTitle" idx="1"/>
          </p:nvPr>
        </p:nvSpPr>
        <p:spPr>
          <a:xfrm>
            <a:off x="2257500" y="3034352"/>
            <a:ext cx="4629000" cy="1074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2100"/>
              <a:buNone/>
              <a:defRPr>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27" name="Google Shape;127;p9"/>
          <p:cNvGrpSpPr/>
          <p:nvPr/>
        </p:nvGrpSpPr>
        <p:grpSpPr>
          <a:xfrm>
            <a:off x="-71700" y="-63175"/>
            <a:ext cx="9287400" cy="5259600"/>
            <a:chOff x="-71700" y="-63175"/>
            <a:chExt cx="9287400" cy="5259600"/>
          </a:xfrm>
        </p:grpSpPr>
        <p:cxnSp>
          <p:nvCxnSpPr>
            <p:cNvPr id="128" name="Google Shape;128;p9"/>
            <p:cNvCxnSpPr/>
            <p:nvPr/>
          </p:nvCxnSpPr>
          <p:spPr>
            <a:xfrm rot="10800000">
              <a:off x="-71700" y="4799100"/>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9"/>
            <p:cNvCxnSpPr/>
            <p:nvPr/>
          </p:nvCxnSpPr>
          <p:spPr>
            <a:xfrm rot="10800000">
              <a:off x="-71700" y="344925"/>
              <a:ext cx="9287400" cy="0"/>
            </a:xfrm>
            <a:prstGeom prst="straightConnector1">
              <a:avLst/>
            </a:prstGeom>
            <a:noFill/>
            <a:ln w="9525" cap="flat" cmpd="sng">
              <a:solidFill>
                <a:schemeClr val="dk1"/>
              </a:solidFill>
              <a:prstDash val="solid"/>
              <a:round/>
              <a:headEnd type="none" w="med" len="med"/>
              <a:tailEnd type="none" w="med" len="med"/>
            </a:ln>
          </p:spPr>
        </p:cxnSp>
        <p:cxnSp>
          <p:nvCxnSpPr>
            <p:cNvPr id="130" name="Google Shape;130;p9"/>
            <p:cNvCxnSpPr/>
            <p:nvPr/>
          </p:nvCxnSpPr>
          <p:spPr>
            <a:xfrm>
              <a:off x="348450" y="-63175"/>
              <a:ext cx="0" cy="5259600"/>
            </a:xfrm>
            <a:prstGeom prst="straightConnector1">
              <a:avLst/>
            </a:prstGeom>
            <a:noFill/>
            <a:ln w="9525" cap="flat" cmpd="sng">
              <a:solidFill>
                <a:schemeClr val="dk1"/>
              </a:solidFill>
              <a:prstDash val="solid"/>
              <a:round/>
              <a:headEnd type="none" w="med" len="med"/>
              <a:tailEnd type="none" w="med" len="med"/>
            </a:ln>
          </p:spPr>
        </p:cxnSp>
        <p:sp>
          <p:nvSpPr>
            <p:cNvPr id="131" name="Google Shape;131;p9"/>
            <p:cNvSpPr/>
            <p:nvPr/>
          </p:nvSpPr>
          <p:spPr>
            <a:xfrm flipH="1">
              <a:off x="2182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2182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8665352" y="4662288"/>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8665352" y="208113"/>
              <a:ext cx="260400" cy="273600"/>
            </a:xfrm>
            <a:prstGeom prst="star10">
              <a:avLst>
                <a:gd name="adj" fmla="val 23331"/>
                <a:gd name="hf" fmla="val 10514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9"/>
            <p:cNvGrpSpPr/>
            <p:nvPr/>
          </p:nvGrpSpPr>
          <p:grpSpPr>
            <a:xfrm flipH="1">
              <a:off x="2960922" y="4689966"/>
              <a:ext cx="3222156" cy="218272"/>
              <a:chOff x="2598975" y="5244925"/>
              <a:chExt cx="3410050" cy="231000"/>
            </a:xfrm>
          </p:grpSpPr>
          <p:sp>
            <p:nvSpPr>
              <p:cNvPr id="136" name="Google Shape;136;p9"/>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2" name="Google Shape;142;p9"/>
            <p:cNvCxnSpPr/>
            <p:nvPr/>
          </p:nvCxnSpPr>
          <p:spPr>
            <a:xfrm>
              <a:off x="8795600" y="-63175"/>
              <a:ext cx="0" cy="52596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sp>
        <p:nvSpPr>
          <p:cNvPr id="144" name="Google Shape;144;p10"/>
          <p:cNvSpPr txBox="1">
            <a:spLocks noGrp="1"/>
          </p:cNvSpPr>
          <p:nvPr>
            <p:ph type="body" idx="1"/>
          </p:nvPr>
        </p:nvSpPr>
        <p:spPr>
          <a:xfrm>
            <a:off x="2577250" y="3300050"/>
            <a:ext cx="3989400" cy="981300"/>
          </a:xfrm>
          <a:prstGeom prst="rect">
            <a:avLst/>
          </a:prstGeom>
          <a:gradFill>
            <a:gsLst>
              <a:gs pos="0">
                <a:srgbClr val="ECE2B2">
                  <a:alpha val="29803"/>
                </a:srgbClr>
              </a:gs>
              <a:gs pos="100000">
                <a:srgbClr val="0B5C96">
                  <a:alpha val="40784"/>
                </a:srgbClr>
              </a:gs>
            </a:gsLst>
            <a:lin ang="10800025" scaled="0"/>
          </a:gra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lvl1pPr marL="457200" lvl="0" indent="-228600" algn="ctr">
              <a:lnSpc>
                <a:spcPct val="100000"/>
              </a:lnSpc>
              <a:spcBef>
                <a:spcPts val="0"/>
              </a:spcBef>
              <a:spcAft>
                <a:spcPts val="0"/>
              </a:spcAft>
              <a:buSzPts val="1600"/>
              <a:buNone/>
              <a:defRPr sz="3200">
                <a:latin typeface="DM Serif Display"/>
                <a:ea typeface="DM Serif Display"/>
                <a:cs typeface="DM Serif Display"/>
                <a:sym typeface="DM Serif Display"/>
              </a:defRPr>
            </a:lvl1pPr>
          </a:lstStyle>
          <a:p>
            <a:endParaRPr/>
          </a:p>
        </p:txBody>
      </p:sp>
      <p:cxnSp>
        <p:nvCxnSpPr>
          <p:cNvPr id="145" name="Google Shape;145;p10"/>
          <p:cNvCxnSpPr/>
          <p:nvPr/>
        </p:nvCxnSpPr>
        <p:spPr>
          <a:xfrm rot="10800000">
            <a:off x="-71700" y="46035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146" name="Google Shape;146;p10"/>
          <p:cNvCxnSpPr/>
          <p:nvPr/>
        </p:nvCxnSpPr>
        <p:spPr>
          <a:xfrm rot="10800000">
            <a:off x="-71700" y="5400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147" name="Google Shape;147;p10"/>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148" name="Google Shape;148;p10"/>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sp>
        <p:nvSpPr>
          <p:cNvPr id="149" name="Google Shape;149;p10"/>
          <p:cNvSpPr/>
          <p:nvPr/>
        </p:nvSpPr>
        <p:spPr>
          <a:xfrm flipH="1">
            <a:off x="8665390"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0"/>
          <p:cNvSpPr/>
          <p:nvPr/>
        </p:nvSpPr>
        <p:spPr>
          <a:xfrm flipH="1">
            <a:off x="8665390"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flipH="1">
            <a:off x="218252"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0"/>
          <p:cNvSpPr/>
          <p:nvPr/>
        </p:nvSpPr>
        <p:spPr>
          <a:xfrm flipH="1">
            <a:off x="218252"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0"/>
          <p:cNvGrpSpPr/>
          <p:nvPr/>
        </p:nvGrpSpPr>
        <p:grpSpPr>
          <a:xfrm flipH="1">
            <a:off x="2895847" y="430854"/>
            <a:ext cx="3222156" cy="218272"/>
            <a:chOff x="2598975" y="5244925"/>
            <a:chExt cx="3410050" cy="231000"/>
          </a:xfrm>
        </p:grpSpPr>
        <p:sp>
          <p:nvSpPr>
            <p:cNvPr id="154" name="Google Shape;154;p10"/>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0"/>
          <p:cNvGrpSpPr/>
          <p:nvPr/>
        </p:nvGrpSpPr>
        <p:grpSpPr>
          <a:xfrm flipH="1">
            <a:off x="2895847" y="4494366"/>
            <a:ext cx="3222156" cy="218272"/>
            <a:chOff x="2598975" y="5244925"/>
            <a:chExt cx="3410050" cy="231000"/>
          </a:xfrm>
        </p:grpSpPr>
        <p:sp>
          <p:nvSpPr>
            <p:cNvPr id="161" name="Google Shape;161;p10"/>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1pPr>
            <a:lvl2pPr lvl="1"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2pPr>
            <a:lvl3pPr lvl="2"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3pPr>
            <a:lvl4pPr lvl="3"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4pPr>
            <a:lvl5pPr lvl="4"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5pPr>
            <a:lvl6pPr lvl="5"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6pPr>
            <a:lvl7pPr lvl="6"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7pPr>
            <a:lvl8pPr lvl="7"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8pPr>
            <a:lvl9pPr lvl="8" algn="ctr">
              <a:spcBef>
                <a:spcPts val="0"/>
              </a:spcBef>
              <a:spcAft>
                <a:spcPts val="0"/>
              </a:spcAft>
              <a:buClr>
                <a:schemeClr val="lt1"/>
              </a:buClr>
              <a:buSzPts val="3200"/>
              <a:buFont typeface="DM Serif Display"/>
              <a:buNone/>
              <a:defRPr sz="32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1pPr>
            <a:lvl2pPr marL="914400" lvl="1"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2pPr>
            <a:lvl3pPr marL="1371600" lvl="2"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3pPr>
            <a:lvl4pPr marL="1828800" lvl="3"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4pPr>
            <a:lvl5pPr marL="2286000" lvl="4"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5pPr>
            <a:lvl6pPr marL="2743200" lvl="5"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6pPr>
            <a:lvl7pPr marL="3200400" lvl="6"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7pPr>
            <a:lvl8pPr marL="3657600" lvl="7"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8pPr>
            <a:lvl9pPr marL="4114800" lvl="8" indent="-330200">
              <a:lnSpc>
                <a:spcPct val="100000"/>
              </a:lnSpc>
              <a:spcBef>
                <a:spcPts val="0"/>
              </a:spcBef>
              <a:spcAft>
                <a:spcPts val="0"/>
              </a:spcAft>
              <a:buClr>
                <a:schemeClr val="lt1"/>
              </a:buClr>
              <a:buSzPts val="1600"/>
              <a:buFont typeface="Archivo"/>
              <a:buChar char="■"/>
              <a:defRPr sz="1600">
                <a:solidFill>
                  <a:schemeClr val="lt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27"/>
          <p:cNvPicPr preferRelativeResize="0"/>
          <p:nvPr/>
        </p:nvPicPr>
        <p:blipFill rotWithShape="1">
          <a:blip r:embed="rId3">
            <a:alphaModFix/>
          </a:blip>
          <a:srcRect l="9619" t="28331" r="7599" b="4644"/>
          <a:stretch/>
        </p:blipFill>
        <p:spPr>
          <a:xfrm flipH="1">
            <a:off x="4909775" y="-14800"/>
            <a:ext cx="4234250" cy="5143501"/>
          </a:xfrm>
          <a:prstGeom prst="rect">
            <a:avLst/>
          </a:prstGeom>
          <a:noFill/>
          <a:ln>
            <a:noFill/>
          </a:ln>
        </p:spPr>
      </p:pic>
      <p:sp>
        <p:nvSpPr>
          <p:cNvPr id="451" name="Google Shape;451;p27"/>
          <p:cNvSpPr txBox="1">
            <a:spLocks noGrp="1"/>
          </p:cNvSpPr>
          <p:nvPr>
            <p:ph type="ctrTitle"/>
          </p:nvPr>
        </p:nvSpPr>
        <p:spPr>
          <a:xfrm flipH="1">
            <a:off x="672650" y="1664150"/>
            <a:ext cx="3818100" cy="1572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Aphasia Book Club</a:t>
            </a:r>
            <a:endParaRPr/>
          </a:p>
        </p:txBody>
      </p:sp>
      <p:sp>
        <p:nvSpPr>
          <p:cNvPr id="452" name="Google Shape;452;p27"/>
          <p:cNvSpPr txBox="1">
            <a:spLocks noGrp="1"/>
          </p:cNvSpPr>
          <p:nvPr>
            <p:ph type="subTitle" idx="2"/>
          </p:nvPr>
        </p:nvSpPr>
        <p:spPr>
          <a:xfrm flipH="1">
            <a:off x="6331700" y="2352300"/>
            <a:ext cx="1371300" cy="4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Week 3</a:t>
            </a:r>
            <a:endParaRPr/>
          </a:p>
        </p:txBody>
      </p:sp>
      <p:cxnSp>
        <p:nvCxnSpPr>
          <p:cNvPr id="453" name="Google Shape;453;p27"/>
          <p:cNvCxnSpPr/>
          <p:nvPr/>
        </p:nvCxnSpPr>
        <p:spPr>
          <a:xfrm rot="10800000">
            <a:off x="752600" y="3665300"/>
            <a:ext cx="3658200" cy="0"/>
          </a:xfrm>
          <a:prstGeom prst="straightConnector1">
            <a:avLst/>
          </a:prstGeom>
          <a:noFill/>
          <a:ln w="9525" cap="flat" cmpd="sng">
            <a:solidFill>
              <a:schemeClr val="lt1"/>
            </a:solidFill>
            <a:prstDash val="solid"/>
            <a:round/>
            <a:headEnd type="none" w="med" len="med"/>
            <a:tailEnd type="none" w="med" len="med"/>
          </a:ln>
        </p:spPr>
      </p:cxnSp>
      <p:grpSp>
        <p:nvGrpSpPr>
          <p:cNvPr id="454" name="Google Shape;454;p27"/>
          <p:cNvGrpSpPr/>
          <p:nvPr/>
        </p:nvGrpSpPr>
        <p:grpSpPr>
          <a:xfrm rot="1597180" flipH="1">
            <a:off x="3880182" y="1591227"/>
            <a:ext cx="482516" cy="448693"/>
            <a:chOff x="2287525" y="3243650"/>
            <a:chExt cx="571350" cy="531300"/>
          </a:xfrm>
        </p:grpSpPr>
        <p:sp>
          <p:nvSpPr>
            <p:cNvPr id="455" name="Google Shape;455;p27"/>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27"/>
          <p:cNvGrpSpPr/>
          <p:nvPr/>
        </p:nvGrpSpPr>
        <p:grpSpPr>
          <a:xfrm rot="1597180" flipH="1">
            <a:off x="800925" y="1591227"/>
            <a:ext cx="482516" cy="448693"/>
            <a:chOff x="2287525" y="3243650"/>
            <a:chExt cx="571350" cy="531300"/>
          </a:xfrm>
        </p:grpSpPr>
        <p:sp>
          <p:nvSpPr>
            <p:cNvPr id="474" name="Google Shape;474;p27"/>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92" name="Google Shape;492;p27"/>
          <p:cNvCxnSpPr/>
          <p:nvPr/>
        </p:nvCxnSpPr>
        <p:spPr>
          <a:xfrm rot="10800000">
            <a:off x="348450" y="2571750"/>
            <a:ext cx="777000" cy="0"/>
          </a:xfrm>
          <a:prstGeom prst="straightConnector1">
            <a:avLst/>
          </a:prstGeom>
          <a:noFill/>
          <a:ln w="9525" cap="flat" cmpd="sng">
            <a:solidFill>
              <a:schemeClr val="lt1"/>
            </a:solidFill>
            <a:prstDash val="solid"/>
            <a:round/>
            <a:headEnd type="none" w="med" len="med"/>
            <a:tailEnd type="none" w="med" len="med"/>
          </a:ln>
        </p:spPr>
      </p:cxnSp>
      <p:cxnSp>
        <p:nvCxnSpPr>
          <p:cNvPr id="493" name="Google Shape;493;p27"/>
          <p:cNvCxnSpPr/>
          <p:nvPr/>
        </p:nvCxnSpPr>
        <p:spPr>
          <a:xfrm rot="10800000">
            <a:off x="4132750" y="2571750"/>
            <a:ext cx="777000" cy="0"/>
          </a:xfrm>
          <a:prstGeom prst="straightConnector1">
            <a:avLst/>
          </a:prstGeom>
          <a:noFill/>
          <a:ln w="9525" cap="flat" cmpd="sng">
            <a:solidFill>
              <a:schemeClr val="lt1"/>
            </a:solidFill>
            <a:prstDash val="solid"/>
            <a:round/>
            <a:headEnd type="none" w="med" len="med"/>
            <a:tailEnd type="none" w="med" len="med"/>
          </a:ln>
        </p:spPr>
      </p:cxnSp>
      <p:grpSp>
        <p:nvGrpSpPr>
          <p:cNvPr id="494" name="Google Shape;494;p27"/>
          <p:cNvGrpSpPr/>
          <p:nvPr/>
        </p:nvGrpSpPr>
        <p:grpSpPr>
          <a:xfrm>
            <a:off x="-71700" y="-63175"/>
            <a:ext cx="9287400" cy="5259600"/>
            <a:chOff x="-71700" y="-63175"/>
            <a:chExt cx="9287400" cy="5259600"/>
          </a:xfrm>
        </p:grpSpPr>
        <p:cxnSp>
          <p:nvCxnSpPr>
            <p:cNvPr id="495" name="Google Shape;495;p27"/>
            <p:cNvCxnSpPr/>
            <p:nvPr/>
          </p:nvCxnSpPr>
          <p:spPr>
            <a:xfrm>
              <a:off x="52582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496" name="Google Shape;496;p27"/>
            <p:cNvCxnSpPr/>
            <p:nvPr/>
          </p:nvCxnSpPr>
          <p:spPr>
            <a:xfrm rot="10800000">
              <a:off x="-71700" y="46035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497" name="Google Shape;497;p27"/>
            <p:cNvCxnSpPr/>
            <p:nvPr/>
          </p:nvCxnSpPr>
          <p:spPr>
            <a:xfrm>
              <a:off x="490975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498" name="Google Shape;498;p27"/>
            <p:cNvCxnSpPr/>
            <p:nvPr/>
          </p:nvCxnSpPr>
          <p:spPr>
            <a:xfrm rot="10800000">
              <a:off x="-71700" y="5400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499" name="Google Shape;499;p27"/>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500" name="Google Shape;500;p27"/>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sp>
          <p:nvSpPr>
            <p:cNvPr id="501" name="Google Shape;501;p27"/>
            <p:cNvSpPr/>
            <p:nvPr/>
          </p:nvSpPr>
          <p:spPr>
            <a:xfrm flipH="1">
              <a:off x="8665390"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flipH="1">
              <a:off x="8665390"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flipH="1">
              <a:off x="218252"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flipH="1">
              <a:off x="218252"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27"/>
            <p:cNvGrpSpPr/>
            <p:nvPr/>
          </p:nvGrpSpPr>
          <p:grpSpPr>
            <a:xfrm flipH="1">
              <a:off x="970672" y="430854"/>
              <a:ext cx="3222156" cy="218272"/>
              <a:chOff x="2598975" y="5244925"/>
              <a:chExt cx="3410050" cy="231000"/>
            </a:xfrm>
          </p:grpSpPr>
          <p:sp>
            <p:nvSpPr>
              <p:cNvPr id="506" name="Google Shape;506;p27"/>
              <p:cNvSpPr/>
              <p:nvPr/>
            </p:nvSpPr>
            <p:spPr>
              <a:xfrm>
                <a:off x="5781525" y="5248700"/>
                <a:ext cx="227500" cy="227225"/>
              </a:xfrm>
              <a:custGeom>
                <a:avLst/>
                <a:gdLst/>
                <a:ahLst/>
                <a:cxnLst/>
                <a:rect l="l" t="t" r="r" b="b"/>
                <a:pathLst>
                  <a:path w="9100" h="9089" extrusionOk="0">
                    <a:moveTo>
                      <a:pt x="4550" y="1"/>
                    </a:moveTo>
                    <a:cubicBezTo>
                      <a:pt x="2043" y="1"/>
                      <a:pt x="1" y="2032"/>
                      <a:pt x="1" y="4551"/>
                    </a:cubicBezTo>
                    <a:cubicBezTo>
                      <a:pt x="1" y="7058"/>
                      <a:pt x="2043" y="9089"/>
                      <a:pt x="4550" y="9089"/>
                    </a:cubicBezTo>
                    <a:cubicBezTo>
                      <a:pt x="7057" y="9089"/>
                      <a:pt x="9099" y="7058"/>
                      <a:pt x="9099" y="4551"/>
                    </a:cubicBezTo>
                    <a:cubicBezTo>
                      <a:pt x="9099" y="2032"/>
                      <a:pt x="7057" y="1"/>
                      <a:pt x="4550" y="1"/>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3369700" y="5244925"/>
                <a:ext cx="226675" cy="202900"/>
              </a:xfrm>
              <a:custGeom>
                <a:avLst/>
                <a:gdLst/>
                <a:ahLst/>
                <a:cxnLst/>
                <a:rect l="l" t="t" r="r" b="b"/>
                <a:pathLst>
                  <a:path w="9067" h="8116" extrusionOk="0">
                    <a:moveTo>
                      <a:pt x="6657" y="1"/>
                    </a:moveTo>
                    <a:cubicBezTo>
                      <a:pt x="7522" y="1806"/>
                      <a:pt x="7089" y="4032"/>
                      <a:pt x="5490" y="5372"/>
                    </a:cubicBezTo>
                    <a:cubicBezTo>
                      <a:pt x="4650" y="6070"/>
                      <a:pt x="3634" y="6411"/>
                      <a:pt x="2624" y="6411"/>
                    </a:cubicBezTo>
                    <a:cubicBezTo>
                      <a:pt x="1698" y="6411"/>
                      <a:pt x="776" y="6124"/>
                      <a:pt x="1" y="5566"/>
                    </a:cubicBezTo>
                    <a:lnTo>
                      <a:pt x="1" y="5566"/>
                    </a:lnTo>
                    <a:cubicBezTo>
                      <a:pt x="163" y="5901"/>
                      <a:pt x="357" y="6214"/>
                      <a:pt x="606" y="6506"/>
                    </a:cubicBezTo>
                    <a:cubicBezTo>
                      <a:pt x="1493" y="7569"/>
                      <a:pt x="2766" y="8115"/>
                      <a:pt x="4048" y="8115"/>
                    </a:cubicBezTo>
                    <a:cubicBezTo>
                      <a:pt x="5060" y="8115"/>
                      <a:pt x="6078" y="7775"/>
                      <a:pt x="6916" y="7079"/>
                    </a:cubicBezTo>
                    <a:cubicBezTo>
                      <a:pt x="8807" y="5490"/>
                      <a:pt x="9066" y="2670"/>
                      <a:pt x="7478" y="768"/>
                    </a:cubicBezTo>
                    <a:cubicBezTo>
                      <a:pt x="7229" y="476"/>
                      <a:pt x="6948" y="217"/>
                      <a:pt x="6657" y="1"/>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5018375" y="5252775"/>
                <a:ext cx="246400" cy="219100"/>
              </a:xfrm>
              <a:custGeom>
                <a:avLst/>
                <a:gdLst/>
                <a:ahLst/>
                <a:cxnLst/>
                <a:rect l="l" t="t" r="r" b="b"/>
                <a:pathLst>
                  <a:path w="9856" h="8764" extrusionOk="0">
                    <a:moveTo>
                      <a:pt x="5468" y="0"/>
                    </a:moveTo>
                    <a:cubicBezTo>
                      <a:pt x="5134" y="0"/>
                      <a:pt x="4809" y="44"/>
                      <a:pt x="4485" y="119"/>
                    </a:cubicBezTo>
                    <a:cubicBezTo>
                      <a:pt x="4442" y="162"/>
                      <a:pt x="0" y="4160"/>
                      <a:pt x="4485" y="8645"/>
                    </a:cubicBezTo>
                    <a:cubicBezTo>
                      <a:pt x="4809" y="8720"/>
                      <a:pt x="5134" y="8763"/>
                      <a:pt x="5468" y="8763"/>
                    </a:cubicBezTo>
                    <a:cubicBezTo>
                      <a:pt x="7889" y="8763"/>
                      <a:pt x="9855" y="6797"/>
                      <a:pt x="9855" y="4388"/>
                    </a:cubicBezTo>
                    <a:cubicBezTo>
                      <a:pt x="9855" y="1967"/>
                      <a:pt x="7889" y="0"/>
                      <a:pt x="5468"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2616275" y="5265225"/>
                <a:ext cx="219925" cy="194200"/>
              </a:xfrm>
              <a:custGeom>
                <a:avLst/>
                <a:gdLst/>
                <a:ahLst/>
                <a:cxnLst/>
                <a:rect l="l" t="t" r="r" b="b"/>
                <a:pathLst>
                  <a:path w="8797" h="7768" extrusionOk="0">
                    <a:moveTo>
                      <a:pt x="4414" y="0"/>
                    </a:moveTo>
                    <a:cubicBezTo>
                      <a:pt x="2872" y="0"/>
                      <a:pt x="1409" y="924"/>
                      <a:pt x="800" y="2430"/>
                    </a:cubicBezTo>
                    <a:cubicBezTo>
                      <a:pt x="0" y="4419"/>
                      <a:pt x="973" y="6688"/>
                      <a:pt x="2951" y="7487"/>
                    </a:cubicBezTo>
                    <a:cubicBezTo>
                      <a:pt x="3424" y="7678"/>
                      <a:pt x="3913" y="7768"/>
                      <a:pt x="4394" y="7768"/>
                    </a:cubicBezTo>
                    <a:cubicBezTo>
                      <a:pt x="5935" y="7768"/>
                      <a:pt x="7396" y="6844"/>
                      <a:pt x="7997" y="5338"/>
                    </a:cubicBezTo>
                    <a:cubicBezTo>
                      <a:pt x="8796" y="3349"/>
                      <a:pt x="7835" y="1080"/>
                      <a:pt x="5857" y="280"/>
                    </a:cubicBezTo>
                    <a:cubicBezTo>
                      <a:pt x="5384" y="90"/>
                      <a:pt x="4895" y="0"/>
                      <a:pt x="4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2598975" y="5250125"/>
                <a:ext cx="254500" cy="224500"/>
              </a:xfrm>
              <a:custGeom>
                <a:avLst/>
                <a:gdLst/>
                <a:ahLst/>
                <a:cxnLst/>
                <a:rect l="l" t="t" r="r" b="b"/>
                <a:pathLst>
                  <a:path w="10180" h="8980" extrusionOk="0">
                    <a:moveTo>
                      <a:pt x="5106" y="604"/>
                    </a:moveTo>
                    <a:cubicBezTo>
                      <a:pt x="5587" y="604"/>
                      <a:pt x="6076" y="694"/>
                      <a:pt x="6549" y="884"/>
                    </a:cubicBezTo>
                    <a:cubicBezTo>
                      <a:pt x="8527" y="1684"/>
                      <a:pt x="9488" y="3953"/>
                      <a:pt x="8689" y="5942"/>
                    </a:cubicBezTo>
                    <a:cubicBezTo>
                      <a:pt x="8088" y="7448"/>
                      <a:pt x="6627" y="8372"/>
                      <a:pt x="5086" y="8372"/>
                    </a:cubicBezTo>
                    <a:cubicBezTo>
                      <a:pt x="4605" y="8372"/>
                      <a:pt x="4116" y="8282"/>
                      <a:pt x="3643" y="8091"/>
                    </a:cubicBezTo>
                    <a:cubicBezTo>
                      <a:pt x="1665" y="7292"/>
                      <a:pt x="692" y="5023"/>
                      <a:pt x="1492" y="3034"/>
                    </a:cubicBezTo>
                    <a:cubicBezTo>
                      <a:pt x="2101" y="1528"/>
                      <a:pt x="3564" y="604"/>
                      <a:pt x="5106" y="604"/>
                    </a:cubicBezTo>
                    <a:close/>
                    <a:moveTo>
                      <a:pt x="5107" y="0"/>
                    </a:moveTo>
                    <a:cubicBezTo>
                      <a:pt x="3325" y="0"/>
                      <a:pt x="1638" y="1062"/>
                      <a:pt x="930" y="2808"/>
                    </a:cubicBezTo>
                    <a:cubicBezTo>
                      <a:pt x="1" y="5109"/>
                      <a:pt x="1125" y="7724"/>
                      <a:pt x="3415" y="8653"/>
                    </a:cubicBezTo>
                    <a:cubicBezTo>
                      <a:pt x="3965" y="8875"/>
                      <a:pt x="4532" y="8980"/>
                      <a:pt x="5090" y="8980"/>
                    </a:cubicBezTo>
                    <a:cubicBezTo>
                      <a:pt x="6869" y="8980"/>
                      <a:pt x="8554" y="7912"/>
                      <a:pt x="9262" y="6168"/>
                    </a:cubicBezTo>
                    <a:cubicBezTo>
                      <a:pt x="10180" y="3867"/>
                      <a:pt x="9067" y="1252"/>
                      <a:pt x="6776" y="323"/>
                    </a:cubicBezTo>
                    <a:cubicBezTo>
                      <a:pt x="6229" y="104"/>
                      <a:pt x="5663" y="0"/>
                      <a:pt x="5107"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4269550" y="5252775"/>
                <a:ext cx="109700" cy="219100"/>
              </a:xfrm>
              <a:custGeom>
                <a:avLst/>
                <a:gdLst/>
                <a:ahLst/>
                <a:cxnLst/>
                <a:rect l="l" t="t" r="r" b="b"/>
                <a:pathLst>
                  <a:path w="4388" h="8764" extrusionOk="0">
                    <a:moveTo>
                      <a:pt x="0" y="0"/>
                    </a:moveTo>
                    <a:lnTo>
                      <a:pt x="0" y="8763"/>
                    </a:lnTo>
                    <a:cubicBezTo>
                      <a:pt x="2421" y="8763"/>
                      <a:pt x="4387" y="6797"/>
                      <a:pt x="4387" y="4388"/>
                    </a:cubicBezTo>
                    <a:cubicBezTo>
                      <a:pt x="4387" y="1967"/>
                      <a:pt x="2421" y="0"/>
                      <a:pt x="0" y="0"/>
                    </a:cubicBezTo>
                    <a:close/>
                  </a:path>
                </a:pathLst>
              </a:custGeom>
              <a:solidFill>
                <a:srgbClr val="F9F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7"/>
            <p:cNvSpPr/>
            <p:nvPr/>
          </p:nvSpPr>
          <p:spPr>
            <a:xfrm flipH="1">
              <a:off x="4779552"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flipH="1">
              <a:off x="4779552"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Chapter Summary: “The Midnight Library</a:t>
            </a:r>
            <a:r>
              <a:rPr lang="en" sz="3100"/>
              <a:t>”</a:t>
            </a:r>
            <a:endParaRPr sz="3100"/>
          </a:p>
        </p:txBody>
      </p:sp>
      <p:pic>
        <p:nvPicPr>
          <p:cNvPr id="775" name="Google Shape;775;p36"/>
          <p:cNvPicPr preferRelativeResize="0"/>
          <p:nvPr/>
        </p:nvPicPr>
        <p:blipFill>
          <a:blip r:embed="rId3">
            <a:alphaModFix/>
          </a:blip>
          <a:stretch>
            <a:fillRect/>
          </a:stretch>
        </p:blipFill>
        <p:spPr>
          <a:xfrm>
            <a:off x="813675" y="1974000"/>
            <a:ext cx="1914525" cy="2381250"/>
          </a:xfrm>
          <a:prstGeom prst="rect">
            <a:avLst/>
          </a:prstGeom>
          <a:noFill/>
          <a:ln>
            <a:noFill/>
          </a:ln>
        </p:spPr>
      </p:pic>
      <p:pic>
        <p:nvPicPr>
          <p:cNvPr id="776" name="Google Shape;776;p36"/>
          <p:cNvPicPr preferRelativeResize="0"/>
          <p:nvPr/>
        </p:nvPicPr>
        <p:blipFill>
          <a:blip r:embed="rId4">
            <a:alphaModFix/>
          </a:blip>
          <a:stretch>
            <a:fillRect/>
          </a:stretch>
        </p:blipFill>
        <p:spPr>
          <a:xfrm>
            <a:off x="6209850" y="2316900"/>
            <a:ext cx="2238375" cy="2038350"/>
          </a:xfrm>
          <a:prstGeom prst="rect">
            <a:avLst/>
          </a:prstGeom>
          <a:noFill/>
          <a:ln>
            <a:noFill/>
          </a:ln>
        </p:spPr>
      </p:pic>
      <p:pic>
        <p:nvPicPr>
          <p:cNvPr id="777" name="Google Shape;777;p36"/>
          <p:cNvPicPr preferRelativeResize="0"/>
          <p:nvPr/>
        </p:nvPicPr>
        <p:blipFill>
          <a:blip r:embed="rId5">
            <a:alphaModFix/>
          </a:blip>
          <a:stretch>
            <a:fillRect/>
          </a:stretch>
        </p:blipFill>
        <p:spPr>
          <a:xfrm>
            <a:off x="3199850" y="1147325"/>
            <a:ext cx="2538350" cy="16891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000"/>
              <a:t>Chapter Summary: “The Moving Shelves”</a:t>
            </a:r>
            <a:endParaRPr sz="3000"/>
          </a:p>
        </p:txBody>
      </p:sp>
      <p:pic>
        <p:nvPicPr>
          <p:cNvPr id="783" name="Google Shape;783;p37"/>
          <p:cNvPicPr preferRelativeResize="0"/>
          <p:nvPr/>
        </p:nvPicPr>
        <p:blipFill>
          <a:blip r:embed="rId3">
            <a:alphaModFix/>
          </a:blip>
          <a:stretch>
            <a:fillRect/>
          </a:stretch>
        </p:blipFill>
        <p:spPr>
          <a:xfrm>
            <a:off x="720000" y="1381450"/>
            <a:ext cx="2857500" cy="1600200"/>
          </a:xfrm>
          <a:prstGeom prst="rect">
            <a:avLst/>
          </a:prstGeom>
          <a:noFill/>
          <a:ln>
            <a:noFill/>
          </a:ln>
        </p:spPr>
      </p:pic>
      <p:pic>
        <p:nvPicPr>
          <p:cNvPr id="784" name="Google Shape;784;p37"/>
          <p:cNvPicPr preferRelativeResize="0"/>
          <p:nvPr/>
        </p:nvPicPr>
        <p:blipFill>
          <a:blip r:embed="rId4">
            <a:alphaModFix/>
          </a:blip>
          <a:stretch>
            <a:fillRect/>
          </a:stretch>
        </p:blipFill>
        <p:spPr>
          <a:xfrm>
            <a:off x="6041100" y="1381450"/>
            <a:ext cx="2382907" cy="1600200"/>
          </a:xfrm>
          <a:prstGeom prst="rect">
            <a:avLst/>
          </a:prstGeom>
          <a:noFill/>
          <a:ln>
            <a:noFill/>
          </a:ln>
        </p:spPr>
      </p:pic>
      <p:pic>
        <p:nvPicPr>
          <p:cNvPr id="785" name="Google Shape;785;p37"/>
          <p:cNvPicPr preferRelativeResize="0"/>
          <p:nvPr/>
        </p:nvPicPr>
        <p:blipFill>
          <a:blip r:embed="rId5">
            <a:alphaModFix/>
          </a:blip>
          <a:stretch>
            <a:fillRect/>
          </a:stretch>
        </p:blipFill>
        <p:spPr>
          <a:xfrm>
            <a:off x="3819050" y="2571750"/>
            <a:ext cx="1860050" cy="186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3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000"/>
              <a:t>Chapter Summary: “The Book of Regrets”</a:t>
            </a:r>
            <a:endParaRPr sz="3000"/>
          </a:p>
        </p:txBody>
      </p:sp>
      <p:pic>
        <p:nvPicPr>
          <p:cNvPr id="791" name="Google Shape;791;p38"/>
          <p:cNvPicPr preferRelativeResize="0"/>
          <p:nvPr/>
        </p:nvPicPr>
        <p:blipFill>
          <a:blip r:embed="rId3">
            <a:alphaModFix/>
          </a:blip>
          <a:stretch>
            <a:fillRect/>
          </a:stretch>
        </p:blipFill>
        <p:spPr>
          <a:xfrm>
            <a:off x="643800" y="1331975"/>
            <a:ext cx="2260275" cy="1166352"/>
          </a:xfrm>
          <a:prstGeom prst="rect">
            <a:avLst/>
          </a:prstGeom>
          <a:noFill/>
          <a:ln>
            <a:noFill/>
          </a:ln>
        </p:spPr>
      </p:pic>
      <p:pic>
        <p:nvPicPr>
          <p:cNvPr id="792" name="Google Shape;792;p38"/>
          <p:cNvPicPr preferRelativeResize="0"/>
          <p:nvPr/>
        </p:nvPicPr>
        <p:blipFill>
          <a:blip r:embed="rId4">
            <a:alphaModFix/>
          </a:blip>
          <a:stretch>
            <a:fillRect/>
          </a:stretch>
        </p:blipFill>
        <p:spPr>
          <a:xfrm>
            <a:off x="533400" y="2930691"/>
            <a:ext cx="2439825" cy="1623608"/>
          </a:xfrm>
          <a:prstGeom prst="rect">
            <a:avLst/>
          </a:prstGeom>
          <a:noFill/>
          <a:ln>
            <a:noFill/>
          </a:ln>
        </p:spPr>
      </p:pic>
      <p:pic>
        <p:nvPicPr>
          <p:cNvPr id="793" name="Google Shape;793;p38"/>
          <p:cNvPicPr preferRelativeResize="0"/>
          <p:nvPr/>
        </p:nvPicPr>
        <p:blipFill>
          <a:blip r:embed="rId5">
            <a:alphaModFix/>
          </a:blip>
          <a:stretch>
            <a:fillRect/>
          </a:stretch>
        </p:blipFill>
        <p:spPr>
          <a:xfrm>
            <a:off x="6087525" y="2999624"/>
            <a:ext cx="2439825" cy="1623592"/>
          </a:xfrm>
          <a:prstGeom prst="rect">
            <a:avLst/>
          </a:prstGeom>
          <a:noFill/>
          <a:ln>
            <a:noFill/>
          </a:ln>
        </p:spPr>
      </p:pic>
      <p:pic>
        <p:nvPicPr>
          <p:cNvPr id="794" name="Google Shape;794;p38"/>
          <p:cNvPicPr preferRelativeResize="0"/>
          <p:nvPr/>
        </p:nvPicPr>
        <p:blipFill>
          <a:blip r:embed="rId6">
            <a:alphaModFix/>
          </a:blip>
          <a:stretch>
            <a:fillRect/>
          </a:stretch>
        </p:blipFill>
        <p:spPr>
          <a:xfrm>
            <a:off x="6163725" y="1362522"/>
            <a:ext cx="2260275" cy="1265754"/>
          </a:xfrm>
          <a:prstGeom prst="rect">
            <a:avLst/>
          </a:prstGeom>
          <a:noFill/>
          <a:ln>
            <a:noFill/>
          </a:ln>
        </p:spPr>
      </p:pic>
      <p:pic>
        <p:nvPicPr>
          <p:cNvPr id="795" name="Google Shape;795;p38"/>
          <p:cNvPicPr preferRelativeResize="0"/>
          <p:nvPr/>
        </p:nvPicPr>
        <p:blipFill>
          <a:blip r:embed="rId7">
            <a:alphaModFix/>
          </a:blip>
          <a:stretch>
            <a:fillRect/>
          </a:stretch>
        </p:blipFill>
        <p:spPr>
          <a:xfrm>
            <a:off x="3204850" y="1574750"/>
            <a:ext cx="2619375" cy="2619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Chapter Summary: “Regret Overload”</a:t>
            </a:r>
            <a:endParaRPr/>
          </a:p>
        </p:txBody>
      </p:sp>
      <p:pic>
        <p:nvPicPr>
          <p:cNvPr id="801" name="Google Shape;801;p39"/>
          <p:cNvPicPr preferRelativeResize="0"/>
          <p:nvPr/>
        </p:nvPicPr>
        <p:blipFill>
          <a:blip r:embed="rId3">
            <a:alphaModFix/>
          </a:blip>
          <a:stretch>
            <a:fillRect/>
          </a:stretch>
        </p:blipFill>
        <p:spPr>
          <a:xfrm>
            <a:off x="3500438" y="1858675"/>
            <a:ext cx="2143125" cy="2143125"/>
          </a:xfrm>
          <a:prstGeom prst="rect">
            <a:avLst/>
          </a:prstGeom>
          <a:noFill/>
          <a:ln>
            <a:noFill/>
          </a:ln>
        </p:spPr>
      </p:pic>
      <p:pic>
        <p:nvPicPr>
          <p:cNvPr id="802" name="Google Shape;802;p39"/>
          <p:cNvPicPr preferRelativeResize="0"/>
          <p:nvPr/>
        </p:nvPicPr>
        <p:blipFill>
          <a:blip r:embed="rId4">
            <a:alphaModFix/>
          </a:blip>
          <a:stretch>
            <a:fillRect/>
          </a:stretch>
        </p:blipFill>
        <p:spPr>
          <a:xfrm>
            <a:off x="555300" y="1202875"/>
            <a:ext cx="2590800" cy="1762125"/>
          </a:xfrm>
          <a:prstGeom prst="rect">
            <a:avLst/>
          </a:prstGeom>
          <a:noFill/>
          <a:ln>
            <a:noFill/>
          </a:ln>
        </p:spPr>
      </p:pic>
      <p:pic>
        <p:nvPicPr>
          <p:cNvPr id="803" name="Google Shape;803;p39"/>
          <p:cNvPicPr preferRelativeResize="0"/>
          <p:nvPr/>
        </p:nvPicPr>
        <p:blipFill>
          <a:blip r:embed="rId5">
            <a:alphaModFix/>
          </a:blip>
          <a:stretch>
            <a:fillRect/>
          </a:stretch>
        </p:blipFill>
        <p:spPr>
          <a:xfrm>
            <a:off x="5997925" y="2777400"/>
            <a:ext cx="2556486" cy="1701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4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Chapter Summary: “Every Life Begins Now”</a:t>
            </a:r>
            <a:endParaRPr sz="2900"/>
          </a:p>
        </p:txBody>
      </p:sp>
      <p:pic>
        <p:nvPicPr>
          <p:cNvPr id="809" name="Google Shape;809;p40"/>
          <p:cNvPicPr preferRelativeResize="0"/>
          <p:nvPr/>
        </p:nvPicPr>
        <p:blipFill>
          <a:blip r:embed="rId3">
            <a:alphaModFix/>
          </a:blip>
          <a:stretch>
            <a:fillRect/>
          </a:stretch>
        </p:blipFill>
        <p:spPr>
          <a:xfrm>
            <a:off x="577650" y="1331800"/>
            <a:ext cx="2206075" cy="1667375"/>
          </a:xfrm>
          <a:prstGeom prst="rect">
            <a:avLst/>
          </a:prstGeom>
          <a:noFill/>
          <a:ln>
            <a:noFill/>
          </a:ln>
        </p:spPr>
      </p:pic>
      <p:pic>
        <p:nvPicPr>
          <p:cNvPr id="810" name="Google Shape;810;p40"/>
          <p:cNvPicPr preferRelativeResize="0"/>
          <p:nvPr/>
        </p:nvPicPr>
        <p:blipFill>
          <a:blip r:embed="rId4">
            <a:alphaModFix/>
          </a:blip>
          <a:stretch>
            <a:fillRect/>
          </a:stretch>
        </p:blipFill>
        <p:spPr>
          <a:xfrm>
            <a:off x="3010474" y="2878175"/>
            <a:ext cx="2806632" cy="1743075"/>
          </a:xfrm>
          <a:prstGeom prst="rect">
            <a:avLst/>
          </a:prstGeom>
          <a:noFill/>
          <a:ln>
            <a:noFill/>
          </a:ln>
        </p:spPr>
      </p:pic>
      <p:pic>
        <p:nvPicPr>
          <p:cNvPr id="811" name="Google Shape;811;p40"/>
          <p:cNvPicPr preferRelativeResize="0"/>
          <p:nvPr/>
        </p:nvPicPr>
        <p:blipFill>
          <a:blip r:embed="rId5">
            <a:alphaModFix/>
          </a:blip>
          <a:stretch>
            <a:fillRect/>
          </a:stretch>
        </p:blipFill>
        <p:spPr>
          <a:xfrm>
            <a:off x="5989225" y="1195400"/>
            <a:ext cx="2619375" cy="17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41"/>
          <p:cNvPicPr preferRelativeResize="0"/>
          <p:nvPr/>
        </p:nvPicPr>
        <p:blipFill rotWithShape="1">
          <a:blip r:embed="rId3">
            <a:alphaModFix/>
          </a:blip>
          <a:srcRect l="26832" r="13908"/>
          <a:stretch/>
        </p:blipFill>
        <p:spPr>
          <a:xfrm>
            <a:off x="4572000" y="0"/>
            <a:ext cx="4572000" cy="5143500"/>
          </a:xfrm>
          <a:prstGeom prst="rect">
            <a:avLst/>
          </a:prstGeom>
          <a:noFill/>
          <a:ln>
            <a:noFill/>
          </a:ln>
        </p:spPr>
      </p:pic>
      <p:sp>
        <p:nvSpPr>
          <p:cNvPr id="817" name="Google Shape;817;p41"/>
          <p:cNvSpPr txBox="1">
            <a:spLocks noGrp="1"/>
          </p:cNvSpPr>
          <p:nvPr>
            <p:ph type="subTitle" idx="2"/>
          </p:nvPr>
        </p:nvSpPr>
        <p:spPr>
          <a:xfrm>
            <a:off x="204575" y="1520150"/>
            <a:ext cx="4135800" cy="2010000"/>
          </a:xfrm>
          <a:prstGeom prst="rect">
            <a:avLst/>
          </a:prstGeom>
          <a:solidFill>
            <a:schemeClr val="dk2"/>
          </a:solidFill>
        </p:spPr>
        <p:txBody>
          <a:bodyPr spcFirstLastPara="1" wrap="square" lIns="0" tIns="0" rIns="0" bIns="0" anchor="t" anchorCtr="0">
            <a:noAutofit/>
          </a:bodyPr>
          <a:lstStyle/>
          <a:p>
            <a:pPr marL="0" lvl="0" indent="0" algn="ctr" rtl="0">
              <a:spcBef>
                <a:spcPts val="0"/>
              </a:spcBef>
              <a:spcAft>
                <a:spcPts val="1200"/>
              </a:spcAft>
              <a:buNone/>
            </a:pPr>
            <a:r>
              <a:rPr lang="en" sz="4400"/>
              <a:t>Discussion and Multiple Choice Questions</a:t>
            </a:r>
            <a:endParaRPr sz="4400"/>
          </a:p>
        </p:txBody>
      </p:sp>
      <p:cxnSp>
        <p:nvCxnSpPr>
          <p:cNvPr id="818" name="Google Shape;818;p41"/>
          <p:cNvCxnSpPr/>
          <p:nvPr/>
        </p:nvCxnSpPr>
        <p:spPr>
          <a:xfrm>
            <a:off x="4572000" y="355175"/>
            <a:ext cx="0" cy="4453500"/>
          </a:xfrm>
          <a:prstGeom prst="straightConnector1">
            <a:avLst/>
          </a:prstGeom>
          <a:noFill/>
          <a:ln w="9525" cap="flat" cmpd="sng">
            <a:solidFill>
              <a:schemeClr val="lt1"/>
            </a:solidFill>
            <a:prstDash val="solid"/>
            <a:round/>
            <a:headEnd type="none" w="med" len="med"/>
            <a:tailEnd type="none" w="med" len="med"/>
          </a:ln>
        </p:spPr>
      </p:cxnSp>
      <p:grpSp>
        <p:nvGrpSpPr>
          <p:cNvPr id="819" name="Google Shape;819;p41"/>
          <p:cNvGrpSpPr/>
          <p:nvPr/>
        </p:nvGrpSpPr>
        <p:grpSpPr>
          <a:xfrm rot="1642428" flipH="1">
            <a:off x="361592" y="223550"/>
            <a:ext cx="1194782" cy="1031718"/>
            <a:chOff x="2287525" y="3243650"/>
            <a:chExt cx="571350" cy="531300"/>
          </a:xfrm>
        </p:grpSpPr>
        <p:sp>
          <p:nvSpPr>
            <p:cNvPr id="820" name="Google Shape;820;p41"/>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41"/>
          <p:cNvGrpSpPr/>
          <p:nvPr/>
        </p:nvGrpSpPr>
        <p:grpSpPr>
          <a:xfrm rot="1642428" flipH="1">
            <a:off x="3118267" y="3681275"/>
            <a:ext cx="1194782" cy="1031718"/>
            <a:chOff x="2287525" y="3243650"/>
            <a:chExt cx="571350" cy="531300"/>
          </a:xfrm>
        </p:grpSpPr>
        <p:sp>
          <p:nvSpPr>
            <p:cNvPr id="839" name="Google Shape;839;p41"/>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1"/>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1"/>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1"/>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1"/>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1"/>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4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Discussion #1</a:t>
            </a:r>
            <a:endParaRPr sz="2900"/>
          </a:p>
        </p:txBody>
      </p:sp>
      <p:sp>
        <p:nvSpPr>
          <p:cNvPr id="862" name="Google Shape;862;p42"/>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900"/>
          </a:p>
          <a:p>
            <a:pPr marL="0" lvl="0" indent="0" algn="l" rtl="0">
              <a:spcBef>
                <a:spcPts val="1200"/>
              </a:spcBef>
              <a:spcAft>
                <a:spcPts val="1200"/>
              </a:spcAft>
              <a:buNone/>
            </a:pPr>
            <a:endParaRPr sz="2300"/>
          </a:p>
        </p:txBody>
      </p:sp>
      <p:sp>
        <p:nvSpPr>
          <p:cNvPr id="863" name="Google Shape;863;p42"/>
          <p:cNvSpPr txBox="1">
            <a:spLocks noGrp="1"/>
          </p:cNvSpPr>
          <p:nvPr>
            <p:ph type="body" idx="4294967295"/>
          </p:nvPr>
        </p:nvSpPr>
        <p:spPr>
          <a:xfrm>
            <a:off x="720000" y="1481325"/>
            <a:ext cx="7704000" cy="330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900"/>
              <a:t>Mrs. Elms was a teacher who was always there for Nora growing up. She reminded Nora of her potential and was always so supportive. Did you have a person (a coach, a neighbor, a friend) like that in your life? Are you that kind of person to someone else? </a:t>
            </a:r>
            <a:endParaRPr sz="2900"/>
          </a:p>
          <a:p>
            <a:pPr marL="0" lvl="0" indent="0" algn="l" rtl="0">
              <a:spcBef>
                <a:spcPts val="1200"/>
              </a:spcBef>
              <a:spcAft>
                <a:spcPts val="0"/>
              </a:spcAft>
              <a:buNone/>
            </a:pPr>
            <a:endParaRPr sz="2200"/>
          </a:p>
          <a:p>
            <a:pPr marL="0" lvl="0" indent="0" algn="l" rtl="0">
              <a:spcBef>
                <a:spcPts val="1200"/>
              </a:spcBef>
              <a:spcAft>
                <a:spcPts val="0"/>
              </a:spcAft>
              <a:buNone/>
            </a:pPr>
            <a:endParaRPr sz="22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Multiple Choice #1</a:t>
            </a:r>
            <a:endParaRPr sz="2900"/>
          </a:p>
        </p:txBody>
      </p:sp>
      <p:sp>
        <p:nvSpPr>
          <p:cNvPr id="869" name="Google Shape;869;p43"/>
          <p:cNvSpPr txBox="1">
            <a:spLocks noGrp="1"/>
          </p:cNvSpPr>
          <p:nvPr>
            <p:ph type="body" idx="4294967295"/>
          </p:nvPr>
        </p:nvSpPr>
        <p:spPr>
          <a:xfrm>
            <a:off x="720000" y="1176525"/>
            <a:ext cx="7704000" cy="330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a:t>N</a:t>
            </a:r>
            <a:r>
              <a:rPr lang="en" sz="2200"/>
              <a:t>ora reconnected with Mrs. Elm at The Midnight Library. How did Nora feel when she saw her? </a:t>
            </a:r>
            <a:endParaRPr sz="2200"/>
          </a:p>
          <a:p>
            <a:pPr marL="457200" lvl="0" indent="-368300" algn="l" rtl="0">
              <a:spcBef>
                <a:spcPts val="1200"/>
              </a:spcBef>
              <a:spcAft>
                <a:spcPts val="0"/>
              </a:spcAft>
              <a:buSzPts val="2200"/>
              <a:buAutoNum type="alphaLcParenR"/>
            </a:pPr>
            <a:r>
              <a:rPr lang="en" sz="2200"/>
              <a:t>Nora did not recognize Mrs. Elm and needed to be reminded of who she was. </a:t>
            </a:r>
            <a:endParaRPr sz="2200"/>
          </a:p>
          <a:p>
            <a:pPr marL="457200" lvl="0" indent="-368300" algn="l" rtl="0">
              <a:spcBef>
                <a:spcPts val="0"/>
              </a:spcBef>
              <a:spcAft>
                <a:spcPts val="0"/>
              </a:spcAft>
              <a:buSzPts val="2200"/>
              <a:buAutoNum type="alphaLcParenR"/>
            </a:pPr>
            <a:r>
              <a:rPr lang="en" sz="2200"/>
              <a:t>Nora felt scared because Mrs. Elm used to try to get her in trouble with the school. </a:t>
            </a:r>
            <a:endParaRPr sz="2200"/>
          </a:p>
          <a:p>
            <a:pPr marL="457200" lvl="0" indent="-368300" algn="l" rtl="0">
              <a:spcBef>
                <a:spcPts val="0"/>
              </a:spcBef>
              <a:spcAft>
                <a:spcPts val="0"/>
              </a:spcAft>
              <a:buSzPts val="2200"/>
              <a:buAutoNum type="alphaLcParenR"/>
            </a:pPr>
            <a:r>
              <a:rPr lang="en" sz="2200"/>
              <a:t>Nora was jealous that Mrs. Elm was chosen head of the library and Nora was not. </a:t>
            </a:r>
            <a:endParaRPr sz="2200"/>
          </a:p>
          <a:p>
            <a:pPr marL="457200" lvl="0" indent="-368300" algn="l" rtl="0">
              <a:spcBef>
                <a:spcPts val="0"/>
              </a:spcBef>
              <a:spcAft>
                <a:spcPts val="0"/>
              </a:spcAft>
              <a:buSzPts val="2200"/>
              <a:buAutoNum type="alphaLcParenR"/>
            </a:pPr>
            <a:r>
              <a:rPr lang="en" sz="2200"/>
              <a:t>Nora felt comforted because Mrs. Elm was always there for her as a beloved librarian. </a:t>
            </a:r>
            <a:endParaRPr sz="22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4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Discussion #2</a:t>
            </a:r>
            <a:endParaRPr sz="2900"/>
          </a:p>
        </p:txBody>
      </p:sp>
      <p:sp>
        <p:nvSpPr>
          <p:cNvPr id="875" name="Google Shape;875;p44"/>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900"/>
          </a:p>
          <a:p>
            <a:pPr marL="0" lvl="0" indent="0" algn="l" rtl="0">
              <a:spcBef>
                <a:spcPts val="1200"/>
              </a:spcBef>
              <a:spcAft>
                <a:spcPts val="1200"/>
              </a:spcAft>
              <a:buNone/>
            </a:pPr>
            <a:endParaRPr sz="2300"/>
          </a:p>
        </p:txBody>
      </p:sp>
      <p:sp>
        <p:nvSpPr>
          <p:cNvPr id="876" name="Google Shape;876;p44"/>
          <p:cNvSpPr txBox="1">
            <a:spLocks noGrp="1"/>
          </p:cNvSpPr>
          <p:nvPr>
            <p:ph type="body" idx="4294967295"/>
          </p:nvPr>
        </p:nvSpPr>
        <p:spPr>
          <a:xfrm>
            <a:off x="720000" y="1100325"/>
            <a:ext cx="7704000" cy="330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a:t>As Mrs. Elm tells Nora how The Midnight Library works, she asks her, what would you have done differently, if you had the chance to redo your regrets? Have you ever thought about if you made a different choice, what your life would be like now? What would you have done differently, if anything? Can you think of something that you thought was a poor decision  at the time you made it, but now see as a positive?</a:t>
            </a:r>
            <a:endParaRPr sz="2600"/>
          </a:p>
          <a:p>
            <a:pPr marL="0" lvl="0" indent="0" algn="l" rtl="0">
              <a:spcBef>
                <a:spcPts val="1200"/>
              </a:spcBef>
              <a:spcAft>
                <a:spcPts val="0"/>
              </a:spcAft>
              <a:buNone/>
            </a:pPr>
            <a:endParaRPr sz="2200"/>
          </a:p>
          <a:p>
            <a:pPr marL="0" lvl="0" indent="0" algn="l" rtl="0">
              <a:spcBef>
                <a:spcPts val="1200"/>
              </a:spcBef>
              <a:spcAft>
                <a:spcPts val="0"/>
              </a:spcAft>
              <a:buNone/>
            </a:pPr>
            <a:endParaRPr sz="22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4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Multiple Choice #2</a:t>
            </a:r>
            <a:endParaRPr sz="2900"/>
          </a:p>
        </p:txBody>
      </p:sp>
      <p:sp>
        <p:nvSpPr>
          <p:cNvPr id="882" name="Google Shape;882;p45"/>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Which of the following was NOT one of the major regrets that Nora had? </a:t>
            </a:r>
            <a:endParaRPr sz="2500"/>
          </a:p>
          <a:p>
            <a:pPr marL="457200" lvl="0" indent="-387350" algn="l" rtl="0">
              <a:spcBef>
                <a:spcPts val="1200"/>
              </a:spcBef>
              <a:spcAft>
                <a:spcPts val="0"/>
              </a:spcAft>
              <a:buSzPts val="2500"/>
              <a:buAutoNum type="alphaLcParenR"/>
            </a:pPr>
            <a:r>
              <a:rPr lang="en" sz="2500"/>
              <a:t>She did not marry Dan.</a:t>
            </a:r>
            <a:endParaRPr sz="2500"/>
          </a:p>
          <a:p>
            <a:pPr marL="457200" lvl="0" indent="-387350" algn="l" rtl="0">
              <a:spcBef>
                <a:spcPts val="0"/>
              </a:spcBef>
              <a:spcAft>
                <a:spcPts val="0"/>
              </a:spcAft>
              <a:buSzPts val="2500"/>
              <a:buAutoNum type="alphaLcParenR"/>
            </a:pPr>
            <a:r>
              <a:rPr lang="en" sz="2500"/>
              <a:t>She decided to quit swimming even though she was the best. </a:t>
            </a:r>
            <a:endParaRPr sz="2500"/>
          </a:p>
          <a:p>
            <a:pPr marL="457200" lvl="0" indent="-387350" algn="l" rtl="0">
              <a:spcBef>
                <a:spcPts val="0"/>
              </a:spcBef>
              <a:spcAft>
                <a:spcPts val="0"/>
              </a:spcAft>
              <a:buSzPts val="2500"/>
              <a:buAutoNum type="alphaLcParenR"/>
            </a:pPr>
            <a:r>
              <a:rPr lang="en" sz="2500"/>
              <a:t>She has never owned a dog. </a:t>
            </a:r>
            <a:endParaRPr sz="2500"/>
          </a:p>
          <a:p>
            <a:pPr marL="457200" lvl="0" indent="-387350" algn="l" rtl="0">
              <a:spcBef>
                <a:spcPts val="0"/>
              </a:spcBef>
              <a:spcAft>
                <a:spcPts val="0"/>
              </a:spcAft>
              <a:buSzPts val="2500"/>
              <a:buAutoNum type="alphaLcParenR"/>
            </a:pPr>
            <a:r>
              <a:rPr lang="en" sz="2500"/>
              <a:t>She never had any children.</a:t>
            </a:r>
            <a:endParaRPr sz="2500"/>
          </a:p>
          <a:p>
            <a:pPr marL="0" lvl="0" indent="0" algn="l" rtl="0">
              <a:spcBef>
                <a:spcPts val="1200"/>
              </a:spcBef>
              <a:spcAft>
                <a:spcPts val="0"/>
              </a:spcAft>
              <a:buNone/>
            </a:pPr>
            <a:endParaRPr sz="19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Introductions/Weekly Check-In</a:t>
            </a:r>
            <a:endParaRPr/>
          </a:p>
        </p:txBody>
      </p:sp>
      <p:sp>
        <p:nvSpPr>
          <p:cNvPr id="519" name="Google Shape;519;p28"/>
          <p:cNvSpPr txBox="1">
            <a:spLocks noGrp="1"/>
          </p:cNvSpPr>
          <p:nvPr>
            <p:ph type="ctrTitle" idx="4294967295"/>
          </p:nvPr>
        </p:nvSpPr>
        <p:spPr>
          <a:xfrm flipH="1">
            <a:off x="4572050" y="1225825"/>
            <a:ext cx="4128300" cy="3336300"/>
          </a:xfrm>
          <a:prstGeom prst="rect">
            <a:avLst/>
          </a:prstGeom>
        </p:spPr>
        <p:txBody>
          <a:bodyPr spcFirstLastPara="1" wrap="square" lIns="0" tIns="0" rIns="0" bIns="0" anchor="t" anchorCtr="0">
            <a:noAutofit/>
          </a:bodyPr>
          <a:lstStyle/>
          <a:p>
            <a:pPr marL="457200" lvl="0" indent="-419100" algn="l" rtl="0">
              <a:spcBef>
                <a:spcPts val="0"/>
              </a:spcBef>
              <a:spcAft>
                <a:spcPts val="0"/>
              </a:spcAft>
              <a:buSzPts val="3000"/>
              <a:buFont typeface="Archivo"/>
              <a:buAutoNum type="arabicPeriod"/>
            </a:pPr>
            <a:r>
              <a:rPr lang="en" sz="3000" b="1">
                <a:latin typeface="Archivo"/>
                <a:ea typeface="Archivo"/>
                <a:cs typeface="Archivo"/>
                <a:sym typeface="Archivo"/>
              </a:rPr>
              <a:t>Your name</a:t>
            </a:r>
            <a:endParaRPr sz="3000" b="1">
              <a:latin typeface="Archivo"/>
              <a:ea typeface="Archivo"/>
              <a:cs typeface="Archivo"/>
              <a:sym typeface="Archivo"/>
            </a:endParaRPr>
          </a:p>
          <a:p>
            <a:pPr marL="457200" lvl="0" indent="-419100" algn="l" rtl="0">
              <a:spcBef>
                <a:spcPts val="0"/>
              </a:spcBef>
              <a:spcAft>
                <a:spcPts val="0"/>
              </a:spcAft>
              <a:buSzPts val="3000"/>
              <a:buFont typeface="Archivo"/>
              <a:buAutoNum type="arabicPeriod"/>
            </a:pPr>
            <a:r>
              <a:rPr lang="en" sz="3000" b="1">
                <a:latin typeface="Archivo"/>
                <a:ea typeface="Archivo"/>
                <a:cs typeface="Archivo"/>
                <a:sym typeface="Archivo"/>
              </a:rPr>
              <a:t>Where you’re from</a:t>
            </a:r>
            <a:endParaRPr sz="3000" b="1">
              <a:latin typeface="Archivo"/>
              <a:ea typeface="Archivo"/>
              <a:cs typeface="Archivo"/>
              <a:sym typeface="Archivo"/>
            </a:endParaRPr>
          </a:p>
          <a:p>
            <a:pPr marL="457200" lvl="0" indent="-419100" algn="l" rtl="0">
              <a:spcBef>
                <a:spcPts val="0"/>
              </a:spcBef>
              <a:spcAft>
                <a:spcPts val="0"/>
              </a:spcAft>
              <a:buSzPts val="3000"/>
              <a:buFont typeface="Archivo"/>
              <a:buAutoNum type="arabicPeriod"/>
            </a:pPr>
            <a:r>
              <a:rPr lang="en" sz="3000" b="1">
                <a:latin typeface="Archivo"/>
                <a:ea typeface="Archivo"/>
                <a:cs typeface="Archivo"/>
                <a:sym typeface="Archivo"/>
              </a:rPr>
              <a:t>How long you have been attending Book Club</a:t>
            </a:r>
            <a:endParaRPr sz="3000" b="1">
              <a:latin typeface="Archivo"/>
              <a:ea typeface="Archivo"/>
              <a:cs typeface="Archivo"/>
              <a:sym typeface="Archivo"/>
            </a:endParaRPr>
          </a:p>
          <a:p>
            <a:pPr marL="457200" lvl="0" indent="-419100" algn="l" rtl="0">
              <a:spcBef>
                <a:spcPts val="0"/>
              </a:spcBef>
              <a:spcAft>
                <a:spcPts val="0"/>
              </a:spcAft>
              <a:buSzPts val="3000"/>
              <a:buFont typeface="Archivo"/>
              <a:buAutoNum type="arabicPeriod"/>
            </a:pPr>
            <a:r>
              <a:rPr lang="en" sz="3000" b="1">
                <a:latin typeface="Archivo"/>
                <a:ea typeface="Archivo"/>
                <a:cs typeface="Archivo"/>
                <a:sym typeface="Archivo"/>
              </a:rPr>
              <a:t>Any highs/lows of this week?</a:t>
            </a:r>
            <a:endParaRPr sz="3000" b="1">
              <a:latin typeface="Archivo"/>
              <a:ea typeface="Archivo"/>
              <a:cs typeface="Archivo"/>
              <a:sym typeface="Archivo"/>
            </a:endParaRPr>
          </a:p>
        </p:txBody>
      </p:sp>
      <p:pic>
        <p:nvPicPr>
          <p:cNvPr id="520" name="Google Shape;520;p28"/>
          <p:cNvPicPr preferRelativeResize="0"/>
          <p:nvPr/>
        </p:nvPicPr>
        <p:blipFill rotWithShape="1">
          <a:blip r:embed="rId3">
            <a:alphaModFix/>
          </a:blip>
          <a:srcRect l="12398" t="2827" r="23160"/>
          <a:stretch/>
        </p:blipFill>
        <p:spPr>
          <a:xfrm>
            <a:off x="867275" y="1225825"/>
            <a:ext cx="3318900" cy="3336300"/>
          </a:xfrm>
          <a:prstGeom prst="round2SameRect">
            <a:avLst>
              <a:gd name="adj1" fmla="val 50000"/>
              <a:gd name="adj2" fmla="val 0"/>
            </a:avLst>
          </a:prstGeom>
          <a:noFill/>
          <a:ln w="9525" cap="flat" cmpd="sng">
            <a:solidFill>
              <a:schemeClr val="lt1"/>
            </a:solidFill>
            <a:prstDash val="solid"/>
            <a:round/>
            <a:headEnd type="none" w="sm" len="sm"/>
            <a:tailEnd type="none" w="sm" len="sm"/>
          </a:ln>
        </p:spPr>
      </p:pic>
      <p:grpSp>
        <p:nvGrpSpPr>
          <p:cNvPr id="521" name="Google Shape;521;p28"/>
          <p:cNvGrpSpPr/>
          <p:nvPr/>
        </p:nvGrpSpPr>
        <p:grpSpPr>
          <a:xfrm rot="10800000">
            <a:off x="589178" y="3754983"/>
            <a:ext cx="864413" cy="807148"/>
            <a:chOff x="8678888" y="2598943"/>
            <a:chExt cx="1040333" cy="971415"/>
          </a:xfrm>
        </p:grpSpPr>
        <p:sp>
          <p:nvSpPr>
            <p:cNvPr id="522" name="Google Shape;522;p28"/>
            <p:cNvSpPr/>
            <p:nvPr/>
          </p:nvSpPr>
          <p:spPr>
            <a:xfrm>
              <a:off x="8678888" y="2598943"/>
              <a:ext cx="1040333" cy="971415"/>
            </a:xfrm>
            <a:custGeom>
              <a:avLst/>
              <a:gdLst/>
              <a:ahLst/>
              <a:cxnLst/>
              <a:rect l="l" t="t" r="r" b="b"/>
              <a:pathLst>
                <a:path w="30960" h="28909" extrusionOk="0">
                  <a:moveTo>
                    <a:pt x="18379" y="1"/>
                  </a:moveTo>
                  <a:cubicBezTo>
                    <a:pt x="16005" y="1"/>
                    <a:pt x="13902" y="1123"/>
                    <a:pt x="12763" y="3556"/>
                  </a:cubicBezTo>
                  <a:cubicBezTo>
                    <a:pt x="12482" y="3350"/>
                    <a:pt x="12190" y="3156"/>
                    <a:pt x="11898" y="2994"/>
                  </a:cubicBezTo>
                  <a:cubicBezTo>
                    <a:pt x="10513" y="2220"/>
                    <a:pt x="9204" y="1872"/>
                    <a:pt x="8011" y="1872"/>
                  </a:cubicBezTo>
                  <a:cubicBezTo>
                    <a:pt x="5688" y="1872"/>
                    <a:pt x="3805" y="3193"/>
                    <a:pt x="2649" y="5263"/>
                  </a:cubicBezTo>
                  <a:cubicBezTo>
                    <a:pt x="1158" y="7932"/>
                    <a:pt x="1374" y="11001"/>
                    <a:pt x="4032" y="13248"/>
                  </a:cubicBezTo>
                  <a:cubicBezTo>
                    <a:pt x="3761" y="13454"/>
                    <a:pt x="3502" y="13659"/>
                    <a:pt x="3264" y="13886"/>
                  </a:cubicBezTo>
                  <a:cubicBezTo>
                    <a:pt x="1" y="17009"/>
                    <a:pt x="541" y="20607"/>
                    <a:pt x="3167" y="23168"/>
                  </a:cubicBezTo>
                  <a:cubicBezTo>
                    <a:pt x="4544" y="24499"/>
                    <a:pt x="6219" y="25279"/>
                    <a:pt x="7970" y="25279"/>
                  </a:cubicBezTo>
                  <a:cubicBezTo>
                    <a:pt x="9090" y="25279"/>
                    <a:pt x="10243" y="24960"/>
                    <a:pt x="11368" y="24260"/>
                  </a:cubicBezTo>
                  <a:cubicBezTo>
                    <a:pt x="11498" y="24573"/>
                    <a:pt x="11639" y="24875"/>
                    <a:pt x="11801" y="25167"/>
                  </a:cubicBezTo>
                  <a:cubicBezTo>
                    <a:pt x="13274" y="27767"/>
                    <a:pt x="15361" y="28908"/>
                    <a:pt x="17515" y="28908"/>
                  </a:cubicBezTo>
                  <a:cubicBezTo>
                    <a:pt x="18647" y="28908"/>
                    <a:pt x="19798" y="28593"/>
                    <a:pt x="20889" y="28009"/>
                  </a:cubicBezTo>
                  <a:cubicBezTo>
                    <a:pt x="23600" y="26572"/>
                    <a:pt x="25070" y="23924"/>
                    <a:pt x="24022" y="20704"/>
                  </a:cubicBezTo>
                  <a:cubicBezTo>
                    <a:pt x="24357" y="20682"/>
                    <a:pt x="24692" y="20650"/>
                    <a:pt x="25016" y="20574"/>
                  </a:cubicBezTo>
                  <a:cubicBezTo>
                    <a:pt x="29479" y="19667"/>
                    <a:pt x="30960" y="16425"/>
                    <a:pt x="30095" y="12967"/>
                  </a:cubicBezTo>
                  <a:cubicBezTo>
                    <a:pt x="29479" y="10525"/>
                    <a:pt x="27858" y="8635"/>
                    <a:pt x="25384" y="8061"/>
                  </a:cubicBezTo>
                  <a:cubicBezTo>
                    <a:pt x="26237" y="3804"/>
                    <a:pt x="23828" y="1059"/>
                    <a:pt x="20284" y="228"/>
                  </a:cubicBezTo>
                  <a:cubicBezTo>
                    <a:pt x="19638" y="78"/>
                    <a:pt x="18999" y="1"/>
                    <a:pt x="18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9250063" y="3088397"/>
              <a:ext cx="225170" cy="110519"/>
            </a:xfrm>
            <a:custGeom>
              <a:avLst/>
              <a:gdLst/>
              <a:ahLst/>
              <a:cxnLst/>
              <a:rect l="l" t="t" r="r" b="b"/>
              <a:pathLst>
                <a:path w="6701" h="3289" extrusionOk="0">
                  <a:moveTo>
                    <a:pt x="44" y="0"/>
                  </a:moveTo>
                  <a:cubicBezTo>
                    <a:pt x="33" y="33"/>
                    <a:pt x="22" y="65"/>
                    <a:pt x="1" y="98"/>
                  </a:cubicBezTo>
                  <a:lnTo>
                    <a:pt x="5673" y="2680"/>
                  </a:lnTo>
                  <a:cubicBezTo>
                    <a:pt x="5620" y="2929"/>
                    <a:pt x="5684" y="3167"/>
                    <a:pt x="5846" y="3253"/>
                  </a:cubicBezTo>
                  <a:cubicBezTo>
                    <a:pt x="5889" y="3277"/>
                    <a:pt x="5936" y="3288"/>
                    <a:pt x="5985" y="3288"/>
                  </a:cubicBezTo>
                  <a:cubicBezTo>
                    <a:pt x="6184" y="3288"/>
                    <a:pt x="6419" y="3105"/>
                    <a:pt x="6549" y="2810"/>
                  </a:cubicBezTo>
                  <a:cubicBezTo>
                    <a:pt x="6700" y="2443"/>
                    <a:pt x="6614" y="2086"/>
                    <a:pt x="6386" y="2010"/>
                  </a:cubicBezTo>
                  <a:cubicBezTo>
                    <a:pt x="6353" y="1998"/>
                    <a:pt x="6317" y="1993"/>
                    <a:pt x="6281" y="1993"/>
                  </a:cubicBezTo>
                  <a:cubicBezTo>
                    <a:pt x="6122" y="1993"/>
                    <a:pt x="5950" y="2105"/>
                    <a:pt x="5836" y="2281"/>
                  </a:cubicBezTo>
                  <a:lnTo>
                    <a:pt x="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9236622" y="3108391"/>
              <a:ext cx="183033" cy="176178"/>
            </a:xfrm>
            <a:custGeom>
              <a:avLst/>
              <a:gdLst/>
              <a:ahLst/>
              <a:cxnLst/>
              <a:rect l="l" t="t" r="r" b="b"/>
              <a:pathLst>
                <a:path w="5447" h="5243" extrusionOk="0">
                  <a:moveTo>
                    <a:pt x="65" y="0"/>
                  </a:moveTo>
                  <a:cubicBezTo>
                    <a:pt x="44" y="32"/>
                    <a:pt x="22" y="54"/>
                    <a:pt x="0" y="75"/>
                  </a:cubicBezTo>
                  <a:lnTo>
                    <a:pt x="4344" y="4539"/>
                  </a:lnTo>
                  <a:cubicBezTo>
                    <a:pt x="4204" y="4743"/>
                    <a:pt x="4183" y="4992"/>
                    <a:pt x="4301" y="5132"/>
                  </a:cubicBezTo>
                  <a:cubicBezTo>
                    <a:pt x="4366" y="5206"/>
                    <a:pt x="4464" y="5243"/>
                    <a:pt x="4577" y="5243"/>
                  </a:cubicBezTo>
                  <a:cubicBezTo>
                    <a:pt x="4747" y="5243"/>
                    <a:pt x="4949" y="5157"/>
                    <a:pt x="5112" y="4981"/>
                  </a:cubicBezTo>
                  <a:cubicBezTo>
                    <a:pt x="5382" y="4690"/>
                    <a:pt x="5446" y="4333"/>
                    <a:pt x="5252" y="4171"/>
                  </a:cubicBezTo>
                  <a:cubicBezTo>
                    <a:pt x="5189" y="4121"/>
                    <a:pt x="5110" y="4098"/>
                    <a:pt x="5025" y="4098"/>
                  </a:cubicBezTo>
                  <a:cubicBezTo>
                    <a:pt x="4906" y="4098"/>
                    <a:pt x="4773" y="4143"/>
                    <a:pt x="4647" y="4225"/>
                  </a:cubicBez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9216662" y="3122907"/>
              <a:ext cx="119121" cy="220231"/>
            </a:xfrm>
            <a:custGeom>
              <a:avLst/>
              <a:gdLst/>
              <a:ahLst/>
              <a:cxnLst/>
              <a:rect l="l" t="t" r="r" b="b"/>
              <a:pathLst>
                <a:path w="3545" h="6554" extrusionOk="0">
                  <a:moveTo>
                    <a:pt x="87" y="0"/>
                  </a:moveTo>
                  <a:cubicBezTo>
                    <a:pt x="54" y="11"/>
                    <a:pt x="33" y="32"/>
                    <a:pt x="1" y="44"/>
                  </a:cubicBezTo>
                  <a:lnTo>
                    <a:pt x="2453" y="5759"/>
                  </a:lnTo>
                  <a:cubicBezTo>
                    <a:pt x="2248" y="5922"/>
                    <a:pt x="2129" y="6127"/>
                    <a:pt x="2194" y="6311"/>
                  </a:cubicBezTo>
                  <a:cubicBezTo>
                    <a:pt x="2249" y="6463"/>
                    <a:pt x="2419" y="6553"/>
                    <a:pt x="2628" y="6553"/>
                  </a:cubicBezTo>
                  <a:cubicBezTo>
                    <a:pt x="2746" y="6553"/>
                    <a:pt x="2876" y="6525"/>
                    <a:pt x="3004" y="6462"/>
                  </a:cubicBezTo>
                  <a:cubicBezTo>
                    <a:pt x="3372" y="6300"/>
                    <a:pt x="3545" y="5965"/>
                    <a:pt x="3425" y="5749"/>
                  </a:cubicBezTo>
                  <a:cubicBezTo>
                    <a:pt x="3354" y="5622"/>
                    <a:pt x="3207" y="5565"/>
                    <a:pt x="3035" y="5565"/>
                  </a:cubicBezTo>
                  <a:cubicBezTo>
                    <a:pt x="2973" y="5565"/>
                    <a:pt x="2908" y="5572"/>
                    <a:pt x="2842" y="5587"/>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9185446" y="3129426"/>
              <a:ext cx="47212" cy="237570"/>
            </a:xfrm>
            <a:custGeom>
              <a:avLst/>
              <a:gdLst/>
              <a:ahLst/>
              <a:cxnLst/>
              <a:rect l="l" t="t" r="r" b="b"/>
              <a:pathLst>
                <a:path w="1405" h="7070" extrusionOk="0">
                  <a:moveTo>
                    <a:pt x="238" y="1"/>
                  </a:moveTo>
                  <a:lnTo>
                    <a:pt x="454" y="6225"/>
                  </a:lnTo>
                  <a:cubicBezTo>
                    <a:pt x="205" y="6290"/>
                    <a:pt x="22" y="6451"/>
                    <a:pt x="11" y="6646"/>
                  </a:cubicBezTo>
                  <a:cubicBezTo>
                    <a:pt x="1" y="6882"/>
                    <a:pt x="292" y="7069"/>
                    <a:pt x="654" y="7069"/>
                  </a:cubicBezTo>
                  <a:cubicBezTo>
                    <a:pt x="674" y="7069"/>
                    <a:pt x="694" y="7069"/>
                    <a:pt x="713" y="7068"/>
                  </a:cubicBezTo>
                  <a:cubicBezTo>
                    <a:pt x="1113" y="7057"/>
                    <a:pt x="1405" y="6797"/>
                    <a:pt x="1362" y="6560"/>
                  </a:cubicBezTo>
                  <a:cubicBezTo>
                    <a:pt x="1340" y="6365"/>
                    <a:pt x="1134" y="6235"/>
                    <a:pt x="875" y="6203"/>
                  </a:cubicBez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9079026" y="3125797"/>
              <a:ext cx="94087" cy="229035"/>
            </a:xfrm>
            <a:custGeom>
              <a:avLst/>
              <a:gdLst/>
              <a:ahLst/>
              <a:cxnLst/>
              <a:rect l="l" t="t" r="r" b="b"/>
              <a:pathLst>
                <a:path w="2800" h="6816" extrusionOk="0">
                  <a:moveTo>
                    <a:pt x="2702" y="1"/>
                  </a:moveTo>
                  <a:lnTo>
                    <a:pt x="660" y="5879"/>
                  </a:lnTo>
                  <a:cubicBezTo>
                    <a:pt x="634" y="5877"/>
                    <a:pt x="608" y="5876"/>
                    <a:pt x="583" y="5876"/>
                  </a:cubicBezTo>
                  <a:cubicBezTo>
                    <a:pt x="357" y="5876"/>
                    <a:pt x="166" y="5961"/>
                    <a:pt x="98" y="6117"/>
                  </a:cubicBezTo>
                  <a:cubicBezTo>
                    <a:pt x="1" y="6343"/>
                    <a:pt x="228" y="6646"/>
                    <a:pt x="606" y="6776"/>
                  </a:cubicBezTo>
                  <a:cubicBezTo>
                    <a:pt x="702" y="6803"/>
                    <a:pt x="797" y="6816"/>
                    <a:pt x="885" y="6816"/>
                  </a:cubicBezTo>
                  <a:cubicBezTo>
                    <a:pt x="1146" y="6816"/>
                    <a:pt x="1354" y="6705"/>
                    <a:pt x="1395" y="6527"/>
                  </a:cubicBezTo>
                  <a:cubicBezTo>
                    <a:pt x="1427" y="6343"/>
                    <a:pt x="1297" y="6138"/>
                    <a:pt x="1071" y="6009"/>
                  </a:cubicBezTo>
                  <a:lnTo>
                    <a:pt x="2800" y="33"/>
                  </a:lnTo>
                  <a:cubicBezTo>
                    <a:pt x="2767" y="22"/>
                    <a:pt x="2735" y="22"/>
                    <a:pt x="2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8987896" y="3114204"/>
              <a:ext cx="164182" cy="193147"/>
            </a:xfrm>
            <a:custGeom>
              <a:avLst/>
              <a:gdLst/>
              <a:ahLst/>
              <a:cxnLst/>
              <a:rect l="l" t="t" r="r" b="b"/>
              <a:pathLst>
                <a:path w="4886" h="5748" extrusionOk="0">
                  <a:moveTo>
                    <a:pt x="4799" y="0"/>
                  </a:moveTo>
                  <a:lnTo>
                    <a:pt x="768" y="4743"/>
                  </a:lnTo>
                  <a:cubicBezTo>
                    <a:pt x="657" y="4680"/>
                    <a:pt x="541" y="4647"/>
                    <a:pt x="436" y="4647"/>
                  </a:cubicBezTo>
                  <a:cubicBezTo>
                    <a:pt x="326" y="4647"/>
                    <a:pt x="229" y="4683"/>
                    <a:pt x="163" y="4755"/>
                  </a:cubicBezTo>
                  <a:cubicBezTo>
                    <a:pt x="1" y="4927"/>
                    <a:pt x="76" y="5305"/>
                    <a:pt x="390" y="5543"/>
                  </a:cubicBezTo>
                  <a:cubicBezTo>
                    <a:pt x="561" y="5679"/>
                    <a:pt x="749" y="5747"/>
                    <a:pt x="907" y="5747"/>
                  </a:cubicBezTo>
                  <a:cubicBezTo>
                    <a:pt x="1037" y="5747"/>
                    <a:pt x="1147" y="5701"/>
                    <a:pt x="1211" y="5608"/>
                  </a:cubicBezTo>
                  <a:cubicBezTo>
                    <a:pt x="1319" y="5446"/>
                    <a:pt x="1265" y="5208"/>
                    <a:pt x="1103" y="5003"/>
                  </a:cubicBezTo>
                  <a:lnTo>
                    <a:pt x="4885" y="65"/>
                  </a:lnTo>
                  <a:lnTo>
                    <a:pt x="4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8921834" y="3095656"/>
              <a:ext cx="214250" cy="133973"/>
            </a:xfrm>
            <a:custGeom>
              <a:avLst/>
              <a:gdLst/>
              <a:ahLst/>
              <a:cxnLst/>
              <a:rect l="l" t="t" r="r" b="b"/>
              <a:pathLst>
                <a:path w="6376" h="3987" extrusionOk="0">
                  <a:moveTo>
                    <a:pt x="6321" y="1"/>
                  </a:moveTo>
                  <a:lnTo>
                    <a:pt x="854" y="2961"/>
                  </a:lnTo>
                  <a:cubicBezTo>
                    <a:pt x="713" y="2821"/>
                    <a:pt x="553" y="2730"/>
                    <a:pt x="408" y="2730"/>
                  </a:cubicBezTo>
                  <a:cubicBezTo>
                    <a:pt x="364" y="2730"/>
                    <a:pt x="321" y="2739"/>
                    <a:pt x="281" y="2756"/>
                  </a:cubicBezTo>
                  <a:cubicBezTo>
                    <a:pt x="65" y="2864"/>
                    <a:pt x="0" y="3242"/>
                    <a:pt x="205" y="3578"/>
                  </a:cubicBezTo>
                  <a:cubicBezTo>
                    <a:pt x="351" y="3836"/>
                    <a:pt x="581" y="3986"/>
                    <a:pt x="774" y="3986"/>
                  </a:cubicBezTo>
                  <a:cubicBezTo>
                    <a:pt x="839" y="3986"/>
                    <a:pt x="899" y="3969"/>
                    <a:pt x="951" y="3934"/>
                  </a:cubicBezTo>
                  <a:cubicBezTo>
                    <a:pt x="1113" y="3815"/>
                    <a:pt x="1134" y="3588"/>
                    <a:pt x="1070" y="3340"/>
                  </a:cubicBezTo>
                  <a:lnTo>
                    <a:pt x="6376" y="87"/>
                  </a:lnTo>
                  <a:cubicBezTo>
                    <a:pt x="6354" y="55"/>
                    <a:pt x="6343" y="22"/>
                    <a:pt x="6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8889878" y="3073142"/>
              <a:ext cx="237502" cy="58099"/>
            </a:xfrm>
            <a:custGeom>
              <a:avLst/>
              <a:gdLst/>
              <a:ahLst/>
              <a:cxnLst/>
              <a:rect l="l" t="t" r="r" b="b"/>
              <a:pathLst>
                <a:path w="7068" h="1729" extrusionOk="0">
                  <a:moveTo>
                    <a:pt x="7056" y="1"/>
                  </a:moveTo>
                  <a:lnTo>
                    <a:pt x="886" y="779"/>
                  </a:lnTo>
                  <a:cubicBezTo>
                    <a:pt x="782" y="548"/>
                    <a:pt x="626" y="379"/>
                    <a:pt x="439" y="379"/>
                  </a:cubicBezTo>
                  <a:cubicBezTo>
                    <a:pt x="433" y="379"/>
                    <a:pt x="427" y="379"/>
                    <a:pt x="421" y="379"/>
                  </a:cubicBezTo>
                  <a:cubicBezTo>
                    <a:pt x="173" y="401"/>
                    <a:pt x="0" y="725"/>
                    <a:pt x="65" y="1124"/>
                  </a:cubicBezTo>
                  <a:cubicBezTo>
                    <a:pt x="104" y="1475"/>
                    <a:pt x="344" y="1729"/>
                    <a:pt x="557" y="1729"/>
                  </a:cubicBezTo>
                  <a:cubicBezTo>
                    <a:pt x="581" y="1729"/>
                    <a:pt x="604" y="1726"/>
                    <a:pt x="627" y="1719"/>
                  </a:cubicBezTo>
                  <a:cubicBezTo>
                    <a:pt x="822" y="1676"/>
                    <a:pt x="930" y="1460"/>
                    <a:pt x="940" y="1200"/>
                  </a:cubicBezTo>
                  <a:lnTo>
                    <a:pt x="7067" y="98"/>
                  </a:lnTo>
                  <a:cubicBezTo>
                    <a:pt x="7067" y="65"/>
                    <a:pt x="7067" y="33"/>
                    <a:pt x="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8892768" y="2980466"/>
              <a:ext cx="235688" cy="72044"/>
            </a:xfrm>
            <a:custGeom>
              <a:avLst/>
              <a:gdLst/>
              <a:ahLst/>
              <a:cxnLst/>
              <a:rect l="l" t="t" r="r" b="b"/>
              <a:pathLst>
                <a:path w="7014" h="2144" extrusionOk="0">
                  <a:moveTo>
                    <a:pt x="594" y="1"/>
                  </a:moveTo>
                  <a:cubicBezTo>
                    <a:pt x="381" y="1"/>
                    <a:pt x="162" y="234"/>
                    <a:pt x="76" y="576"/>
                  </a:cubicBezTo>
                  <a:cubicBezTo>
                    <a:pt x="1" y="965"/>
                    <a:pt x="152" y="1300"/>
                    <a:pt x="390" y="1332"/>
                  </a:cubicBezTo>
                  <a:cubicBezTo>
                    <a:pt x="402" y="1334"/>
                    <a:pt x="415" y="1334"/>
                    <a:pt x="427" y="1334"/>
                  </a:cubicBezTo>
                  <a:cubicBezTo>
                    <a:pt x="609" y="1334"/>
                    <a:pt x="785" y="1187"/>
                    <a:pt x="876" y="965"/>
                  </a:cubicBezTo>
                  <a:lnTo>
                    <a:pt x="6992" y="2143"/>
                  </a:lnTo>
                  <a:cubicBezTo>
                    <a:pt x="6992" y="2100"/>
                    <a:pt x="7003" y="2067"/>
                    <a:pt x="7013" y="2035"/>
                  </a:cubicBezTo>
                  <a:lnTo>
                    <a:pt x="973" y="554"/>
                  </a:lnTo>
                  <a:cubicBezTo>
                    <a:pt x="973" y="295"/>
                    <a:pt x="865" y="68"/>
                    <a:pt x="681" y="14"/>
                  </a:cubicBezTo>
                  <a:cubicBezTo>
                    <a:pt x="653" y="5"/>
                    <a:pt x="623"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8931612" y="2884699"/>
              <a:ext cx="206286" cy="145633"/>
            </a:xfrm>
            <a:custGeom>
              <a:avLst/>
              <a:gdLst/>
              <a:ahLst/>
              <a:cxnLst/>
              <a:rect l="l" t="t" r="r" b="b"/>
              <a:pathLst>
                <a:path w="6139" h="4334" extrusionOk="0">
                  <a:moveTo>
                    <a:pt x="787" y="1"/>
                  </a:moveTo>
                  <a:cubicBezTo>
                    <a:pt x="601" y="1"/>
                    <a:pt x="370" y="130"/>
                    <a:pt x="217" y="368"/>
                  </a:cubicBezTo>
                  <a:cubicBezTo>
                    <a:pt x="1" y="703"/>
                    <a:pt x="12" y="1070"/>
                    <a:pt x="228" y="1190"/>
                  </a:cubicBezTo>
                  <a:cubicBezTo>
                    <a:pt x="279" y="1218"/>
                    <a:pt x="337" y="1232"/>
                    <a:pt x="396" y="1232"/>
                  </a:cubicBezTo>
                  <a:cubicBezTo>
                    <a:pt x="538" y="1232"/>
                    <a:pt x="693" y="1156"/>
                    <a:pt x="822" y="1027"/>
                  </a:cubicBezTo>
                  <a:lnTo>
                    <a:pt x="6095" y="4334"/>
                  </a:lnTo>
                  <a:cubicBezTo>
                    <a:pt x="6106" y="4312"/>
                    <a:pt x="6128" y="4280"/>
                    <a:pt x="6138" y="4247"/>
                  </a:cubicBezTo>
                  <a:lnTo>
                    <a:pt x="1049" y="671"/>
                  </a:lnTo>
                  <a:cubicBezTo>
                    <a:pt x="1157" y="433"/>
                    <a:pt x="1136" y="184"/>
                    <a:pt x="984" y="66"/>
                  </a:cubicBezTo>
                  <a:cubicBezTo>
                    <a:pt x="931" y="22"/>
                    <a:pt x="863" y="1"/>
                    <a:pt x="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9001707" y="2811748"/>
              <a:ext cx="153597" cy="201145"/>
            </a:xfrm>
            <a:custGeom>
              <a:avLst/>
              <a:gdLst/>
              <a:ahLst/>
              <a:cxnLst/>
              <a:rect l="l" t="t" r="r" b="b"/>
              <a:pathLst>
                <a:path w="4571" h="5986" extrusionOk="0">
                  <a:moveTo>
                    <a:pt x="921" y="1"/>
                  </a:moveTo>
                  <a:cubicBezTo>
                    <a:pt x="771" y="1"/>
                    <a:pt x="598" y="55"/>
                    <a:pt x="443" y="172"/>
                  </a:cubicBezTo>
                  <a:cubicBezTo>
                    <a:pt x="119" y="400"/>
                    <a:pt x="1" y="756"/>
                    <a:pt x="162" y="940"/>
                  </a:cubicBezTo>
                  <a:cubicBezTo>
                    <a:pt x="228" y="1024"/>
                    <a:pt x="331" y="1061"/>
                    <a:pt x="451" y="1061"/>
                  </a:cubicBezTo>
                  <a:cubicBezTo>
                    <a:pt x="548" y="1061"/>
                    <a:pt x="657" y="1037"/>
                    <a:pt x="767" y="994"/>
                  </a:cubicBezTo>
                  <a:lnTo>
                    <a:pt x="4484" y="5986"/>
                  </a:lnTo>
                  <a:cubicBezTo>
                    <a:pt x="4517" y="5964"/>
                    <a:pt x="4539" y="5943"/>
                    <a:pt x="4571" y="5921"/>
                  </a:cubicBezTo>
                  <a:lnTo>
                    <a:pt x="1113" y="746"/>
                  </a:lnTo>
                  <a:cubicBezTo>
                    <a:pt x="1286" y="561"/>
                    <a:pt x="1362" y="335"/>
                    <a:pt x="1264" y="162"/>
                  </a:cubicBezTo>
                  <a:cubicBezTo>
                    <a:pt x="1204" y="58"/>
                    <a:pt x="1075"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9096466" y="2769846"/>
              <a:ext cx="80646" cy="232529"/>
            </a:xfrm>
            <a:custGeom>
              <a:avLst/>
              <a:gdLst/>
              <a:ahLst/>
              <a:cxnLst/>
              <a:rect l="l" t="t" r="r" b="b"/>
              <a:pathLst>
                <a:path w="2400" h="6920" extrusionOk="0">
                  <a:moveTo>
                    <a:pt x="879" y="1"/>
                  </a:moveTo>
                  <a:cubicBezTo>
                    <a:pt x="799" y="1"/>
                    <a:pt x="714" y="12"/>
                    <a:pt x="627" y="36"/>
                  </a:cubicBezTo>
                  <a:cubicBezTo>
                    <a:pt x="238" y="123"/>
                    <a:pt x="0" y="425"/>
                    <a:pt x="87" y="653"/>
                  </a:cubicBezTo>
                  <a:cubicBezTo>
                    <a:pt x="152" y="836"/>
                    <a:pt x="368" y="922"/>
                    <a:pt x="627" y="922"/>
                  </a:cubicBezTo>
                  <a:lnTo>
                    <a:pt x="2302" y="6920"/>
                  </a:lnTo>
                  <a:cubicBezTo>
                    <a:pt x="2334" y="6909"/>
                    <a:pt x="2367" y="6898"/>
                    <a:pt x="2399" y="6898"/>
                  </a:cubicBezTo>
                  <a:lnTo>
                    <a:pt x="1049" y="814"/>
                  </a:lnTo>
                  <a:cubicBezTo>
                    <a:pt x="1275" y="696"/>
                    <a:pt x="1427" y="512"/>
                    <a:pt x="1405" y="328"/>
                  </a:cubicBezTo>
                  <a:cubicBezTo>
                    <a:pt x="1372" y="135"/>
                    <a:pt x="1156"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9197408" y="2763865"/>
              <a:ext cx="53428" cy="237066"/>
            </a:xfrm>
            <a:custGeom>
              <a:avLst/>
              <a:gdLst/>
              <a:ahLst/>
              <a:cxnLst/>
              <a:rect l="l" t="t" r="r" b="b"/>
              <a:pathLst>
                <a:path w="1590" h="7055" extrusionOk="0">
                  <a:moveTo>
                    <a:pt x="799" y="0"/>
                  </a:moveTo>
                  <a:cubicBezTo>
                    <a:pt x="471" y="0"/>
                    <a:pt x="215" y="178"/>
                    <a:pt x="206" y="398"/>
                  </a:cubicBezTo>
                  <a:cubicBezTo>
                    <a:pt x="195" y="593"/>
                    <a:pt x="368" y="766"/>
                    <a:pt x="617" y="841"/>
                  </a:cubicBezTo>
                  <a:lnTo>
                    <a:pt x="0" y="7033"/>
                  </a:lnTo>
                  <a:cubicBezTo>
                    <a:pt x="44" y="7033"/>
                    <a:pt x="76" y="7043"/>
                    <a:pt x="108" y="7055"/>
                  </a:cubicBezTo>
                  <a:lnTo>
                    <a:pt x="1038" y="895"/>
                  </a:lnTo>
                  <a:cubicBezTo>
                    <a:pt x="1287" y="874"/>
                    <a:pt x="1503" y="744"/>
                    <a:pt x="1546" y="560"/>
                  </a:cubicBezTo>
                  <a:cubicBezTo>
                    <a:pt x="1589" y="322"/>
                    <a:pt x="1319" y="63"/>
                    <a:pt x="930" y="9"/>
                  </a:cubicBezTo>
                  <a:cubicBezTo>
                    <a:pt x="885" y="3"/>
                    <a:pt x="841"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9220291" y="2794174"/>
              <a:ext cx="131487" cy="214384"/>
            </a:xfrm>
            <a:custGeom>
              <a:avLst/>
              <a:gdLst/>
              <a:ahLst/>
              <a:cxnLst/>
              <a:rect l="l" t="t" r="r" b="b"/>
              <a:pathLst>
                <a:path w="3913" h="6380" extrusionOk="0">
                  <a:moveTo>
                    <a:pt x="2981" y="1"/>
                  </a:moveTo>
                  <a:cubicBezTo>
                    <a:pt x="2795" y="1"/>
                    <a:pt x="2645" y="72"/>
                    <a:pt x="2594" y="198"/>
                  </a:cubicBezTo>
                  <a:cubicBezTo>
                    <a:pt x="2507" y="382"/>
                    <a:pt x="2616" y="609"/>
                    <a:pt x="2810" y="771"/>
                  </a:cubicBezTo>
                  <a:lnTo>
                    <a:pt x="1" y="6326"/>
                  </a:lnTo>
                  <a:cubicBezTo>
                    <a:pt x="33" y="6347"/>
                    <a:pt x="65" y="6358"/>
                    <a:pt x="97" y="6379"/>
                  </a:cubicBezTo>
                  <a:lnTo>
                    <a:pt x="3188" y="976"/>
                  </a:lnTo>
                  <a:cubicBezTo>
                    <a:pt x="3267" y="1001"/>
                    <a:pt x="3345" y="1013"/>
                    <a:pt x="3419" y="1013"/>
                  </a:cubicBezTo>
                  <a:cubicBezTo>
                    <a:pt x="3575" y="1013"/>
                    <a:pt x="3709" y="957"/>
                    <a:pt x="3783" y="847"/>
                  </a:cubicBezTo>
                  <a:cubicBezTo>
                    <a:pt x="3912" y="652"/>
                    <a:pt x="3761" y="296"/>
                    <a:pt x="3404" y="112"/>
                  </a:cubicBezTo>
                  <a:cubicBezTo>
                    <a:pt x="3261" y="36"/>
                    <a:pt x="3112" y="1"/>
                    <a:pt x="2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9239176" y="2857784"/>
              <a:ext cx="191366" cy="166030"/>
            </a:xfrm>
            <a:custGeom>
              <a:avLst/>
              <a:gdLst/>
              <a:ahLst/>
              <a:cxnLst/>
              <a:rect l="l" t="t" r="r" b="b"/>
              <a:pathLst>
                <a:path w="5695" h="4941" extrusionOk="0">
                  <a:moveTo>
                    <a:pt x="4860" y="1"/>
                  </a:moveTo>
                  <a:cubicBezTo>
                    <a:pt x="4767" y="1"/>
                    <a:pt x="4685" y="29"/>
                    <a:pt x="4625" y="89"/>
                  </a:cubicBezTo>
                  <a:cubicBezTo>
                    <a:pt x="4496" y="229"/>
                    <a:pt x="4506" y="466"/>
                    <a:pt x="4625" y="704"/>
                  </a:cubicBezTo>
                  <a:lnTo>
                    <a:pt x="0" y="4865"/>
                  </a:lnTo>
                  <a:cubicBezTo>
                    <a:pt x="22" y="4897"/>
                    <a:pt x="44" y="4918"/>
                    <a:pt x="76" y="4940"/>
                  </a:cubicBezTo>
                  <a:lnTo>
                    <a:pt x="4906" y="1018"/>
                  </a:lnTo>
                  <a:cubicBezTo>
                    <a:pt x="5035" y="1120"/>
                    <a:pt x="5178" y="1179"/>
                    <a:pt x="5303" y="1179"/>
                  </a:cubicBezTo>
                  <a:cubicBezTo>
                    <a:pt x="5377" y="1179"/>
                    <a:pt x="5444" y="1159"/>
                    <a:pt x="5500" y="1115"/>
                  </a:cubicBezTo>
                  <a:cubicBezTo>
                    <a:pt x="5695" y="985"/>
                    <a:pt x="5684" y="596"/>
                    <a:pt x="5425" y="305"/>
                  </a:cubicBezTo>
                  <a:cubicBezTo>
                    <a:pt x="5255" y="106"/>
                    <a:pt x="5038" y="1"/>
                    <a:pt x="4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9251878" y="2947065"/>
              <a:ext cx="229875" cy="97783"/>
            </a:xfrm>
            <a:custGeom>
              <a:avLst/>
              <a:gdLst/>
              <a:ahLst/>
              <a:cxnLst/>
              <a:rect l="l" t="t" r="r" b="b"/>
              <a:pathLst>
                <a:path w="6841" h="2910" extrusionOk="0">
                  <a:moveTo>
                    <a:pt x="6150" y="1"/>
                  </a:moveTo>
                  <a:cubicBezTo>
                    <a:pt x="6108" y="1"/>
                    <a:pt x="6068" y="9"/>
                    <a:pt x="6030" y="25"/>
                  </a:cubicBezTo>
                  <a:cubicBezTo>
                    <a:pt x="5847" y="112"/>
                    <a:pt x="5792" y="338"/>
                    <a:pt x="5814" y="597"/>
                  </a:cubicBezTo>
                  <a:lnTo>
                    <a:pt x="0" y="2813"/>
                  </a:lnTo>
                  <a:lnTo>
                    <a:pt x="33" y="2910"/>
                  </a:lnTo>
                  <a:lnTo>
                    <a:pt x="5955" y="998"/>
                  </a:lnTo>
                  <a:cubicBezTo>
                    <a:pt x="6078" y="1187"/>
                    <a:pt x="6242" y="1318"/>
                    <a:pt x="6412" y="1318"/>
                  </a:cubicBezTo>
                  <a:cubicBezTo>
                    <a:pt x="6436" y="1318"/>
                    <a:pt x="6460" y="1316"/>
                    <a:pt x="6484" y="1311"/>
                  </a:cubicBezTo>
                  <a:cubicBezTo>
                    <a:pt x="6721" y="1246"/>
                    <a:pt x="6841" y="890"/>
                    <a:pt x="6700" y="511"/>
                  </a:cubicBezTo>
                  <a:cubicBezTo>
                    <a:pt x="6592" y="196"/>
                    <a:pt x="6357" y="1"/>
                    <a:pt x="6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9255876" y="3050998"/>
              <a:ext cx="238578" cy="45498"/>
            </a:xfrm>
            <a:custGeom>
              <a:avLst/>
              <a:gdLst/>
              <a:ahLst/>
              <a:cxnLst/>
              <a:rect l="l" t="t" r="r" b="b"/>
              <a:pathLst>
                <a:path w="7100" h="1354" extrusionOk="0">
                  <a:moveTo>
                    <a:pt x="6648" y="1"/>
                  </a:moveTo>
                  <a:cubicBezTo>
                    <a:pt x="6643" y="1"/>
                    <a:pt x="6639" y="1"/>
                    <a:pt x="6635" y="1"/>
                  </a:cubicBezTo>
                  <a:cubicBezTo>
                    <a:pt x="6441" y="11"/>
                    <a:pt x="6289" y="206"/>
                    <a:pt x="6235" y="455"/>
                  </a:cubicBezTo>
                  <a:lnTo>
                    <a:pt x="11" y="412"/>
                  </a:lnTo>
                  <a:lnTo>
                    <a:pt x="1" y="520"/>
                  </a:lnTo>
                  <a:lnTo>
                    <a:pt x="6213" y="887"/>
                  </a:lnTo>
                  <a:cubicBezTo>
                    <a:pt x="6257" y="1135"/>
                    <a:pt x="6408" y="1330"/>
                    <a:pt x="6602" y="1351"/>
                  </a:cubicBezTo>
                  <a:cubicBezTo>
                    <a:pt x="6615" y="1353"/>
                    <a:pt x="6627" y="1354"/>
                    <a:pt x="6639" y="1354"/>
                  </a:cubicBezTo>
                  <a:cubicBezTo>
                    <a:pt x="6863" y="1354"/>
                    <a:pt x="7069" y="1071"/>
                    <a:pt x="7089" y="692"/>
                  </a:cubicBezTo>
                  <a:cubicBezTo>
                    <a:pt x="7099" y="310"/>
                    <a:pt x="6881"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Discussion #3</a:t>
            </a:r>
            <a:endParaRPr sz="2900"/>
          </a:p>
        </p:txBody>
      </p:sp>
      <p:sp>
        <p:nvSpPr>
          <p:cNvPr id="888" name="Google Shape;888;p46"/>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900"/>
          </a:p>
          <a:p>
            <a:pPr marL="0" lvl="0" indent="0" algn="l" rtl="0">
              <a:spcBef>
                <a:spcPts val="1200"/>
              </a:spcBef>
              <a:spcAft>
                <a:spcPts val="1200"/>
              </a:spcAft>
              <a:buNone/>
            </a:pPr>
            <a:endParaRPr sz="2300"/>
          </a:p>
        </p:txBody>
      </p:sp>
      <p:sp>
        <p:nvSpPr>
          <p:cNvPr id="889" name="Google Shape;889;p46"/>
          <p:cNvSpPr txBox="1">
            <a:spLocks noGrp="1"/>
          </p:cNvSpPr>
          <p:nvPr>
            <p:ph type="body" idx="4294967295"/>
          </p:nvPr>
        </p:nvSpPr>
        <p:spPr>
          <a:xfrm>
            <a:off x="720000" y="1709925"/>
            <a:ext cx="7704000" cy="139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900"/>
              <a:t>If you somehow ended up in a place like The Midnight Library, how do you think you would handle it? If given the choice, would you want to see all the different outcomes that your life could have taken? Why or why not?</a:t>
            </a:r>
            <a:endParaRPr sz="2900"/>
          </a:p>
          <a:p>
            <a:pPr marL="0" lvl="0" indent="0" algn="l" rtl="0">
              <a:spcBef>
                <a:spcPts val="1200"/>
              </a:spcBef>
              <a:spcAft>
                <a:spcPts val="0"/>
              </a:spcAft>
              <a:buNone/>
            </a:pPr>
            <a:endParaRPr sz="2900"/>
          </a:p>
          <a:p>
            <a:pPr marL="0" lvl="0" indent="0" algn="l" rtl="0">
              <a:spcBef>
                <a:spcPts val="1200"/>
              </a:spcBef>
              <a:spcAft>
                <a:spcPts val="0"/>
              </a:spcAft>
              <a:buNone/>
            </a:pPr>
            <a:endParaRPr sz="29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4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Multiple Choice #3</a:t>
            </a:r>
            <a:endParaRPr sz="2900"/>
          </a:p>
        </p:txBody>
      </p:sp>
      <p:sp>
        <p:nvSpPr>
          <p:cNvPr id="895" name="Google Shape;895;p47"/>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900"/>
          </a:p>
          <a:p>
            <a:pPr marL="0" lvl="0" indent="0" algn="l" rtl="0">
              <a:spcBef>
                <a:spcPts val="1200"/>
              </a:spcBef>
              <a:spcAft>
                <a:spcPts val="1200"/>
              </a:spcAft>
              <a:buNone/>
            </a:pPr>
            <a:endParaRPr sz="2300"/>
          </a:p>
        </p:txBody>
      </p:sp>
      <p:sp>
        <p:nvSpPr>
          <p:cNvPr id="896" name="Google Shape;896;p47"/>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Mrs. Elm explains that The Midnight Library is a place between life and death, and that Nora is getting a chance to change her life. How did she initially react to that news?</a:t>
            </a:r>
            <a:endParaRPr sz="2500"/>
          </a:p>
          <a:p>
            <a:pPr marL="457200" lvl="0" indent="-387350" algn="l" rtl="0">
              <a:spcBef>
                <a:spcPts val="1200"/>
              </a:spcBef>
              <a:spcAft>
                <a:spcPts val="0"/>
              </a:spcAft>
              <a:buSzPts val="2500"/>
              <a:buAutoNum type="alphaLcParenR"/>
            </a:pPr>
            <a:r>
              <a:rPr lang="en" sz="2500"/>
              <a:t>Grateful</a:t>
            </a:r>
            <a:endParaRPr sz="2500"/>
          </a:p>
          <a:p>
            <a:pPr marL="457200" lvl="0" indent="-387350" algn="l" rtl="0">
              <a:spcBef>
                <a:spcPts val="0"/>
              </a:spcBef>
              <a:spcAft>
                <a:spcPts val="0"/>
              </a:spcAft>
              <a:buSzPts val="2500"/>
              <a:buAutoNum type="alphaLcParenR"/>
            </a:pPr>
            <a:r>
              <a:rPr lang="en" sz="2500"/>
              <a:t>Keeps an open mind</a:t>
            </a:r>
            <a:endParaRPr sz="2500"/>
          </a:p>
          <a:p>
            <a:pPr marL="457200" lvl="0" indent="-387350" algn="l" rtl="0">
              <a:spcBef>
                <a:spcPts val="0"/>
              </a:spcBef>
              <a:spcAft>
                <a:spcPts val="0"/>
              </a:spcAft>
              <a:buSzPts val="2500"/>
              <a:buAutoNum type="alphaLcParenR"/>
            </a:pPr>
            <a:r>
              <a:rPr lang="en" sz="2500"/>
              <a:t>Devastated</a:t>
            </a:r>
            <a:endParaRPr sz="2500"/>
          </a:p>
          <a:p>
            <a:pPr marL="457200" lvl="0" indent="-387350" algn="l" rtl="0">
              <a:spcBef>
                <a:spcPts val="0"/>
              </a:spcBef>
              <a:spcAft>
                <a:spcPts val="0"/>
              </a:spcAft>
              <a:buSzPts val="2500"/>
              <a:buAutoNum type="alphaLcParenR"/>
            </a:pPr>
            <a:r>
              <a:rPr lang="en" sz="2500"/>
              <a:t>Angry </a:t>
            </a:r>
            <a:endParaRPr sz="2500"/>
          </a:p>
          <a:p>
            <a:pPr marL="0" lvl="0" indent="0" algn="l" rtl="0">
              <a:spcBef>
                <a:spcPts val="1200"/>
              </a:spcBef>
              <a:spcAft>
                <a:spcPts val="0"/>
              </a:spcAft>
              <a:buNone/>
            </a:pPr>
            <a:endParaRPr sz="19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Discussion #4</a:t>
            </a:r>
            <a:endParaRPr sz="2900"/>
          </a:p>
        </p:txBody>
      </p:sp>
      <p:sp>
        <p:nvSpPr>
          <p:cNvPr id="902" name="Google Shape;902;p48"/>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900"/>
          </a:p>
          <a:p>
            <a:pPr marL="0" lvl="0" indent="0" algn="l" rtl="0">
              <a:spcBef>
                <a:spcPts val="1200"/>
              </a:spcBef>
              <a:spcAft>
                <a:spcPts val="1200"/>
              </a:spcAft>
              <a:buNone/>
            </a:pPr>
            <a:endParaRPr sz="2300"/>
          </a:p>
        </p:txBody>
      </p:sp>
      <p:sp>
        <p:nvSpPr>
          <p:cNvPr id="903" name="Google Shape;903;p48"/>
          <p:cNvSpPr txBox="1">
            <a:spLocks noGrp="1"/>
          </p:cNvSpPr>
          <p:nvPr>
            <p:ph type="body" idx="4294967295"/>
          </p:nvPr>
        </p:nvSpPr>
        <p:spPr>
          <a:xfrm>
            <a:off x="720000" y="2014725"/>
            <a:ext cx="7704000" cy="139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900"/>
              <a:t>Do you believe that different variations of your life could all be taking place at the same time? Who do you imagine you would be in another variation? </a:t>
            </a:r>
            <a:endParaRPr sz="2900"/>
          </a:p>
          <a:p>
            <a:pPr marL="0" lvl="0" indent="0" algn="l" rtl="0">
              <a:spcBef>
                <a:spcPts val="1200"/>
              </a:spcBef>
              <a:spcAft>
                <a:spcPts val="0"/>
              </a:spcAft>
              <a:buNone/>
            </a:pPr>
            <a:endParaRPr sz="2900"/>
          </a:p>
          <a:p>
            <a:pPr marL="0" lvl="0" indent="0" algn="l" rtl="0">
              <a:spcBef>
                <a:spcPts val="1200"/>
              </a:spcBef>
              <a:spcAft>
                <a:spcPts val="0"/>
              </a:spcAft>
              <a:buNone/>
            </a:pPr>
            <a:endParaRPr sz="2900"/>
          </a:p>
          <a:p>
            <a:pPr marL="0" lvl="0" indent="0" algn="l" rtl="0">
              <a:spcBef>
                <a:spcPts val="1200"/>
              </a:spcBef>
              <a:spcAft>
                <a:spcPts val="1200"/>
              </a:spcAft>
              <a:buNone/>
            </a:pP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4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900"/>
              <a:t>Multiple Choice #4</a:t>
            </a:r>
            <a:endParaRPr sz="2900"/>
          </a:p>
        </p:txBody>
      </p:sp>
      <p:sp>
        <p:nvSpPr>
          <p:cNvPr id="909" name="Google Shape;909;p49"/>
          <p:cNvSpPr txBox="1">
            <a:spLocks noGrp="1"/>
          </p:cNvSpPr>
          <p:nvPr>
            <p:ph type="body" idx="4294967295"/>
          </p:nvPr>
        </p:nvSpPr>
        <p:spPr>
          <a:xfrm>
            <a:off x="720000" y="1328925"/>
            <a:ext cx="7704000" cy="294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100"/>
              <a:t>True or False? </a:t>
            </a:r>
            <a:endParaRPr sz="3100"/>
          </a:p>
          <a:p>
            <a:pPr marL="0" lvl="0" indent="0" algn="l" rtl="0">
              <a:spcBef>
                <a:spcPts val="1200"/>
              </a:spcBef>
              <a:spcAft>
                <a:spcPts val="0"/>
              </a:spcAft>
              <a:buNone/>
            </a:pPr>
            <a:r>
              <a:rPr lang="en" sz="3100"/>
              <a:t>Nora embraces this chance of exploring different variations of her life and begins to think deeply about her regrets. </a:t>
            </a:r>
            <a:endParaRPr sz="3100"/>
          </a:p>
          <a:p>
            <a:pPr marL="0" lvl="0" indent="0" algn="l" rtl="0">
              <a:spcBef>
                <a:spcPts val="1200"/>
              </a:spcBef>
              <a:spcAft>
                <a:spcPts val="0"/>
              </a:spcAft>
              <a:buNone/>
            </a:pPr>
            <a:endParaRPr sz="3100"/>
          </a:p>
          <a:p>
            <a:pPr marL="0" lvl="0" indent="0" algn="l" rtl="0">
              <a:spcBef>
                <a:spcPts val="1200"/>
              </a:spcBef>
              <a:spcAft>
                <a:spcPts val="0"/>
              </a:spcAft>
              <a:buNone/>
            </a:pPr>
            <a:endParaRPr sz="3100"/>
          </a:p>
          <a:p>
            <a:pPr marL="0" lvl="0" indent="0" algn="l" rtl="0">
              <a:spcBef>
                <a:spcPts val="1200"/>
              </a:spcBef>
              <a:spcAft>
                <a:spcPts val="0"/>
              </a:spcAft>
              <a:buNone/>
            </a:pPr>
            <a:endParaRPr sz="1900"/>
          </a:p>
          <a:p>
            <a:pPr marL="0" lvl="0" indent="0" algn="l" rtl="0">
              <a:spcBef>
                <a:spcPts val="1200"/>
              </a:spcBef>
              <a:spcAft>
                <a:spcPts val="0"/>
              </a:spcAft>
              <a:buNone/>
            </a:pPr>
            <a:endParaRPr sz="1900"/>
          </a:p>
          <a:p>
            <a:pPr marL="0" lvl="0" indent="0" algn="l" rtl="0">
              <a:spcBef>
                <a:spcPts val="1200"/>
              </a:spcBef>
              <a:spcAft>
                <a:spcPts val="1200"/>
              </a:spcAft>
              <a:buNone/>
            </a:pP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50"/>
          <p:cNvSpPr txBox="1">
            <a:spLocks noGrp="1"/>
          </p:cNvSpPr>
          <p:nvPr>
            <p:ph type="title"/>
          </p:nvPr>
        </p:nvSpPr>
        <p:spPr>
          <a:xfrm>
            <a:off x="1388100" y="1250025"/>
            <a:ext cx="6367800" cy="2608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Crossword Puzzle</a:t>
            </a:r>
            <a:endParaRPr/>
          </a:p>
        </p:txBody>
      </p:sp>
      <p:grpSp>
        <p:nvGrpSpPr>
          <p:cNvPr id="915" name="Google Shape;915;p50"/>
          <p:cNvGrpSpPr/>
          <p:nvPr/>
        </p:nvGrpSpPr>
        <p:grpSpPr>
          <a:xfrm flipH="1">
            <a:off x="7317588" y="940590"/>
            <a:ext cx="832800" cy="774423"/>
            <a:chOff x="2287525" y="3243650"/>
            <a:chExt cx="571350" cy="531300"/>
          </a:xfrm>
        </p:grpSpPr>
        <p:sp>
          <p:nvSpPr>
            <p:cNvPr id="916" name="Google Shape;916;p50"/>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0"/>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0"/>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0"/>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0"/>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0"/>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0"/>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0"/>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0"/>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0"/>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0"/>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0"/>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50"/>
          <p:cNvGrpSpPr/>
          <p:nvPr/>
        </p:nvGrpSpPr>
        <p:grpSpPr>
          <a:xfrm flipH="1">
            <a:off x="993613" y="3447165"/>
            <a:ext cx="832800" cy="774423"/>
            <a:chOff x="2287525" y="3243650"/>
            <a:chExt cx="571350" cy="531300"/>
          </a:xfrm>
        </p:grpSpPr>
        <p:sp>
          <p:nvSpPr>
            <p:cNvPr id="935" name="Google Shape;935;p50"/>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0"/>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0"/>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0"/>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0"/>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0"/>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p51"/>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958" name="Google Shape;958;p51"/>
          <p:cNvSpPr txBox="1">
            <a:spLocks noGrp="1"/>
          </p:cNvSpPr>
          <p:nvPr>
            <p:ph type="body" idx="4294967295"/>
          </p:nvPr>
        </p:nvSpPr>
        <p:spPr>
          <a:xfrm>
            <a:off x="462975" y="3142525"/>
            <a:ext cx="39162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3 Across:</a:t>
            </a:r>
            <a:endParaRPr sz="2300"/>
          </a:p>
          <a:p>
            <a:pPr marL="0" lvl="0" indent="0" algn="l" rtl="0">
              <a:spcBef>
                <a:spcPts val="1200"/>
              </a:spcBef>
              <a:spcAft>
                <a:spcPts val="1200"/>
              </a:spcAft>
              <a:buNone/>
            </a:pPr>
            <a:r>
              <a:rPr lang="en" sz="2300"/>
              <a:t>Nora’s father was playing _____ when he died of a heart attack</a:t>
            </a:r>
            <a:endParaRPr sz="2300"/>
          </a:p>
        </p:txBody>
      </p:sp>
      <p:sp>
        <p:nvSpPr>
          <p:cNvPr id="959" name="Google Shape;959;p51"/>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pic>
        <p:nvPicPr>
          <p:cNvPr id="964" name="Google Shape;964;p52"/>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965" name="Google Shape;965;p52"/>
          <p:cNvSpPr txBox="1">
            <a:spLocks noGrp="1"/>
          </p:cNvSpPr>
          <p:nvPr>
            <p:ph type="body" idx="4294967295"/>
          </p:nvPr>
        </p:nvSpPr>
        <p:spPr>
          <a:xfrm>
            <a:off x="462975" y="3142525"/>
            <a:ext cx="39162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3 Across:</a:t>
            </a:r>
            <a:endParaRPr sz="2300"/>
          </a:p>
          <a:p>
            <a:pPr marL="0" lvl="0" indent="0" algn="l" rtl="0">
              <a:spcBef>
                <a:spcPts val="1200"/>
              </a:spcBef>
              <a:spcAft>
                <a:spcPts val="1200"/>
              </a:spcAft>
              <a:buNone/>
            </a:pPr>
            <a:r>
              <a:rPr lang="en" sz="2300"/>
              <a:t>Nora’s father was playing _____ when he died of a heart attack</a:t>
            </a:r>
            <a:endParaRPr sz="2300"/>
          </a:p>
        </p:txBody>
      </p:sp>
      <p:sp>
        <p:nvSpPr>
          <p:cNvPr id="966" name="Google Shape;966;p52"/>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967" name="Google Shape;967;p52"/>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pic>
        <p:nvPicPr>
          <p:cNvPr id="972" name="Google Shape;972;p53"/>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973" name="Google Shape;973;p53"/>
          <p:cNvSpPr txBox="1">
            <a:spLocks noGrp="1"/>
          </p:cNvSpPr>
          <p:nvPr>
            <p:ph type="body" idx="4294967295"/>
          </p:nvPr>
        </p:nvSpPr>
        <p:spPr>
          <a:xfrm>
            <a:off x="443700" y="3142525"/>
            <a:ext cx="39354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4 Across:</a:t>
            </a:r>
            <a:endParaRPr sz="2300"/>
          </a:p>
          <a:p>
            <a:pPr marL="0" lvl="0" indent="0" algn="l" rtl="0">
              <a:spcBef>
                <a:spcPts val="1200"/>
              </a:spcBef>
              <a:spcAft>
                <a:spcPts val="1200"/>
              </a:spcAft>
              <a:buNone/>
            </a:pPr>
            <a:r>
              <a:rPr lang="en" sz="2300"/>
              <a:t>When she grabbed a book, Nora heard a voice say: ______.</a:t>
            </a:r>
            <a:endParaRPr sz="2300"/>
          </a:p>
        </p:txBody>
      </p:sp>
      <p:sp>
        <p:nvSpPr>
          <p:cNvPr id="974" name="Google Shape;974;p53"/>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975" name="Google Shape;975;p53"/>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Google Shape;980;p54"/>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981" name="Google Shape;981;p54"/>
          <p:cNvSpPr txBox="1">
            <a:spLocks noGrp="1"/>
          </p:cNvSpPr>
          <p:nvPr>
            <p:ph type="body" idx="4294967295"/>
          </p:nvPr>
        </p:nvSpPr>
        <p:spPr>
          <a:xfrm>
            <a:off x="443700" y="3142525"/>
            <a:ext cx="39354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4 Across:</a:t>
            </a:r>
            <a:endParaRPr sz="2300"/>
          </a:p>
          <a:p>
            <a:pPr marL="0" lvl="0" indent="0" algn="l" rtl="0">
              <a:spcBef>
                <a:spcPts val="1200"/>
              </a:spcBef>
              <a:spcAft>
                <a:spcPts val="1200"/>
              </a:spcAft>
              <a:buNone/>
            </a:pPr>
            <a:r>
              <a:rPr lang="en" sz="2300"/>
              <a:t>When she grabbed a book, Nora heard a voice say: ______.</a:t>
            </a:r>
            <a:endParaRPr sz="2300"/>
          </a:p>
        </p:txBody>
      </p:sp>
      <p:sp>
        <p:nvSpPr>
          <p:cNvPr id="982" name="Google Shape;982;p54"/>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983" name="Google Shape;983;p54"/>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984" name="Google Shape;984;p54"/>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989" name="Google Shape;989;p55"/>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990" name="Google Shape;990;p55"/>
          <p:cNvSpPr txBox="1">
            <a:spLocks noGrp="1"/>
          </p:cNvSpPr>
          <p:nvPr>
            <p:ph type="body" idx="4294967295"/>
          </p:nvPr>
        </p:nvSpPr>
        <p:spPr>
          <a:xfrm>
            <a:off x="482275" y="3142525"/>
            <a:ext cx="38967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6 Across:</a:t>
            </a:r>
            <a:endParaRPr sz="2300"/>
          </a:p>
          <a:p>
            <a:pPr marL="0" lvl="0" indent="0" algn="l" rtl="0">
              <a:spcBef>
                <a:spcPts val="1200"/>
              </a:spcBef>
              <a:spcAft>
                <a:spcPts val="1200"/>
              </a:spcAft>
              <a:buNone/>
            </a:pPr>
            <a:r>
              <a:rPr lang="en" sz="2300"/>
              <a:t>The age where Nora had the longest chapter was _______.</a:t>
            </a:r>
            <a:endParaRPr sz="2300"/>
          </a:p>
        </p:txBody>
      </p:sp>
      <p:sp>
        <p:nvSpPr>
          <p:cNvPr id="991" name="Google Shape;991;p55"/>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992" name="Google Shape;992;p55"/>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993" name="Google Shape;993;p55"/>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Goals for ABC 1</a:t>
            </a:r>
            <a:endParaRPr/>
          </a:p>
        </p:txBody>
      </p:sp>
      <p:sp>
        <p:nvSpPr>
          <p:cNvPr id="545" name="Google Shape;545;p29"/>
          <p:cNvSpPr txBox="1">
            <a:spLocks noGrp="1"/>
          </p:cNvSpPr>
          <p:nvPr>
            <p:ph type="body" idx="1"/>
          </p:nvPr>
        </p:nvSpPr>
        <p:spPr>
          <a:xfrm>
            <a:off x="720000" y="1377225"/>
            <a:ext cx="7872300" cy="2941800"/>
          </a:xfrm>
          <a:prstGeom prst="rect">
            <a:avLst/>
          </a:prstGeom>
        </p:spPr>
        <p:txBody>
          <a:bodyPr spcFirstLastPara="1" wrap="square" lIns="0" tIns="0" rIns="0" bIns="0" anchor="t" anchorCtr="0">
            <a:noAutofit/>
          </a:bodyPr>
          <a:lstStyle/>
          <a:p>
            <a:pPr marL="457200" lvl="0" indent="-336550" algn="l" rtl="0">
              <a:spcBef>
                <a:spcPts val="0"/>
              </a:spcBef>
              <a:spcAft>
                <a:spcPts val="0"/>
              </a:spcAft>
              <a:buSzPts val="1700"/>
              <a:buAutoNum type="arabicPeriod"/>
            </a:pPr>
            <a:r>
              <a:rPr lang="en" sz="1700"/>
              <a:t>James: pick one paragraph, read it 10 times out loud focusing on prosody</a:t>
            </a:r>
            <a:endParaRPr sz="1700"/>
          </a:p>
          <a:p>
            <a:pPr marL="457200" lvl="0" indent="-336550" algn="l" rtl="0">
              <a:spcBef>
                <a:spcPts val="0"/>
              </a:spcBef>
              <a:spcAft>
                <a:spcPts val="0"/>
              </a:spcAft>
              <a:buSzPts val="1700"/>
              <a:buAutoNum type="arabicPeriod"/>
            </a:pPr>
            <a:r>
              <a:rPr lang="en" sz="1700"/>
              <a:t>Liz: have patience with yourself when reading</a:t>
            </a:r>
            <a:endParaRPr sz="1700"/>
          </a:p>
          <a:p>
            <a:pPr marL="457200" lvl="0" indent="-336550" algn="l" rtl="0">
              <a:spcBef>
                <a:spcPts val="0"/>
              </a:spcBef>
              <a:spcAft>
                <a:spcPts val="0"/>
              </a:spcAft>
              <a:buSzPts val="1700"/>
              <a:buAutoNum type="arabicPeriod"/>
            </a:pPr>
            <a:r>
              <a:rPr lang="en" sz="1700"/>
              <a:t>Sean: reread chapter three times </a:t>
            </a:r>
            <a:endParaRPr sz="1700"/>
          </a:p>
          <a:p>
            <a:pPr marL="457200" lvl="0" indent="-336550" algn="l" rtl="0">
              <a:spcBef>
                <a:spcPts val="0"/>
              </a:spcBef>
              <a:spcAft>
                <a:spcPts val="0"/>
              </a:spcAft>
              <a:buSzPts val="1700"/>
              <a:buAutoNum type="arabicPeriod"/>
            </a:pPr>
            <a:r>
              <a:rPr lang="en" sz="1700"/>
              <a:t>Andy: reread chapter two times (focus on characters)</a:t>
            </a:r>
            <a:endParaRPr sz="1700"/>
          </a:p>
          <a:p>
            <a:pPr marL="457200" lvl="0" indent="-336550" algn="l" rtl="0">
              <a:spcBef>
                <a:spcPts val="0"/>
              </a:spcBef>
              <a:spcAft>
                <a:spcPts val="0"/>
              </a:spcAft>
              <a:buSzPts val="1700"/>
              <a:buAutoNum type="arabicPeriod"/>
            </a:pPr>
            <a:r>
              <a:rPr lang="en" sz="1700"/>
              <a:t>Joe: takes notes on summaries </a:t>
            </a:r>
            <a:endParaRPr sz="1700"/>
          </a:p>
          <a:p>
            <a:pPr marL="457200" lvl="0" indent="-336550" algn="l" rtl="0">
              <a:spcBef>
                <a:spcPts val="0"/>
              </a:spcBef>
              <a:spcAft>
                <a:spcPts val="0"/>
              </a:spcAft>
              <a:buSzPts val="1700"/>
              <a:buAutoNum type="arabicPeriod"/>
            </a:pPr>
            <a:r>
              <a:rPr lang="en" sz="1700"/>
              <a:t>Judy: working on the crossword puzzle, worksheets, </a:t>
            </a:r>
            <a:endParaRPr sz="1700"/>
          </a:p>
          <a:p>
            <a:pPr marL="457200" lvl="0" indent="-336550" algn="l" rtl="0">
              <a:spcBef>
                <a:spcPts val="0"/>
              </a:spcBef>
              <a:spcAft>
                <a:spcPts val="0"/>
              </a:spcAft>
              <a:buSzPts val="1700"/>
              <a:buAutoNum type="arabicPeriod"/>
            </a:pPr>
            <a:r>
              <a:rPr lang="en" sz="1700"/>
              <a:t>John: figure out the best way to read so you can successful for homework</a:t>
            </a:r>
            <a:endParaRPr sz="1700"/>
          </a:p>
          <a:p>
            <a:pPr marL="457200" lvl="0" indent="-336550" algn="l" rtl="0">
              <a:spcBef>
                <a:spcPts val="0"/>
              </a:spcBef>
              <a:spcAft>
                <a:spcPts val="0"/>
              </a:spcAft>
              <a:buSzPts val="1700"/>
              <a:buAutoNum type="arabicPeriod"/>
            </a:pPr>
            <a:r>
              <a:rPr lang="en" sz="1700"/>
              <a:t>Bill: reread chapter three times and practice reading aloud as you’re going through </a:t>
            </a:r>
            <a:endParaRPr sz="1700"/>
          </a:p>
          <a:p>
            <a:pPr marL="457200" lvl="0" indent="-336550" algn="l" rtl="0">
              <a:spcBef>
                <a:spcPts val="0"/>
              </a:spcBef>
              <a:spcAft>
                <a:spcPts val="0"/>
              </a:spcAft>
              <a:buSzPts val="1700"/>
              <a:buAutoNum type="arabicPeriod"/>
            </a:pPr>
            <a:r>
              <a:rPr lang="en" sz="1700"/>
              <a:t>Phil: continue to get better and live my life!</a:t>
            </a:r>
            <a:endParaRPr sz="1700"/>
          </a:p>
          <a:p>
            <a:pPr marL="457200" lvl="0" indent="-336550" algn="l" rtl="0">
              <a:spcBef>
                <a:spcPts val="0"/>
              </a:spcBef>
              <a:spcAft>
                <a:spcPts val="0"/>
              </a:spcAft>
              <a:buSzPts val="1700"/>
              <a:buAutoNum type="arabicPeriod"/>
            </a:pPr>
            <a:endParaRPr sz="1700"/>
          </a:p>
          <a:p>
            <a:pPr marL="0" lvl="0" indent="0" algn="l" rtl="0">
              <a:spcBef>
                <a:spcPts val="1200"/>
              </a:spcBef>
              <a:spcAft>
                <a:spcPts val="1200"/>
              </a:spcAft>
              <a:buNone/>
            </a:pP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pic>
        <p:nvPicPr>
          <p:cNvPr id="998" name="Google Shape;998;p56"/>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999" name="Google Shape;999;p56"/>
          <p:cNvSpPr txBox="1">
            <a:spLocks noGrp="1"/>
          </p:cNvSpPr>
          <p:nvPr>
            <p:ph type="body" idx="4294967295"/>
          </p:nvPr>
        </p:nvSpPr>
        <p:spPr>
          <a:xfrm>
            <a:off x="482275" y="3142525"/>
            <a:ext cx="38967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6 Across:</a:t>
            </a:r>
            <a:endParaRPr sz="2300"/>
          </a:p>
          <a:p>
            <a:pPr marL="0" lvl="0" indent="0" algn="l" rtl="0">
              <a:spcBef>
                <a:spcPts val="1200"/>
              </a:spcBef>
              <a:spcAft>
                <a:spcPts val="1200"/>
              </a:spcAft>
              <a:buNone/>
            </a:pPr>
            <a:r>
              <a:rPr lang="en" sz="2300"/>
              <a:t>The age where Nora had the longest chapter was _______.</a:t>
            </a:r>
            <a:endParaRPr sz="2300"/>
          </a:p>
        </p:txBody>
      </p:sp>
      <p:sp>
        <p:nvSpPr>
          <p:cNvPr id="1000" name="Google Shape;1000;p56"/>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01" name="Google Shape;1001;p56"/>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02" name="Google Shape;1002;p56"/>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03" name="Google Shape;1003;p56"/>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pic>
        <p:nvPicPr>
          <p:cNvPr id="1008" name="Google Shape;1008;p57"/>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09" name="Google Shape;1009;p57"/>
          <p:cNvSpPr txBox="1">
            <a:spLocks noGrp="1"/>
          </p:cNvSpPr>
          <p:nvPr>
            <p:ph type="body" idx="4294967295"/>
          </p:nvPr>
        </p:nvSpPr>
        <p:spPr>
          <a:xfrm>
            <a:off x="482275" y="3294925"/>
            <a:ext cx="38967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7 Across:</a:t>
            </a:r>
            <a:endParaRPr sz="2300"/>
          </a:p>
          <a:p>
            <a:pPr marL="0" lvl="0" indent="0" algn="l" rtl="0">
              <a:spcBef>
                <a:spcPts val="1200"/>
              </a:spcBef>
              <a:spcAft>
                <a:spcPts val="1200"/>
              </a:spcAft>
              <a:buNone/>
            </a:pPr>
            <a:r>
              <a:rPr lang="en" sz="2300"/>
              <a:t>Dan dreamed of owning a pub in the _______.</a:t>
            </a:r>
            <a:endParaRPr sz="2300"/>
          </a:p>
        </p:txBody>
      </p:sp>
      <p:sp>
        <p:nvSpPr>
          <p:cNvPr id="1010" name="Google Shape;1010;p57"/>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11" name="Google Shape;1011;p57"/>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12" name="Google Shape;1012;p57"/>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13" name="Google Shape;1013;p57"/>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pic>
        <p:nvPicPr>
          <p:cNvPr id="1018" name="Google Shape;1018;p58"/>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19" name="Google Shape;1019;p58"/>
          <p:cNvSpPr txBox="1">
            <a:spLocks noGrp="1"/>
          </p:cNvSpPr>
          <p:nvPr>
            <p:ph type="body" idx="4294967295"/>
          </p:nvPr>
        </p:nvSpPr>
        <p:spPr>
          <a:xfrm>
            <a:off x="482275" y="3294925"/>
            <a:ext cx="38967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7 Across:</a:t>
            </a:r>
            <a:endParaRPr sz="2300"/>
          </a:p>
          <a:p>
            <a:pPr marL="0" lvl="0" indent="0" algn="l" rtl="0">
              <a:spcBef>
                <a:spcPts val="1200"/>
              </a:spcBef>
              <a:spcAft>
                <a:spcPts val="1200"/>
              </a:spcAft>
              <a:buNone/>
            </a:pPr>
            <a:r>
              <a:rPr lang="en" sz="2300"/>
              <a:t>Dan dreamed of owning a pub in the _______.</a:t>
            </a:r>
            <a:endParaRPr sz="2300"/>
          </a:p>
        </p:txBody>
      </p:sp>
      <p:sp>
        <p:nvSpPr>
          <p:cNvPr id="1020" name="Google Shape;1020;p58"/>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21" name="Google Shape;1021;p58"/>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22" name="Google Shape;1022;p58"/>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23" name="Google Shape;1023;p58"/>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024" name="Google Shape;1024;p58"/>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1029" name="Google Shape;1029;p59"/>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30" name="Google Shape;1030;p59"/>
          <p:cNvSpPr txBox="1">
            <a:spLocks noGrp="1"/>
          </p:cNvSpPr>
          <p:nvPr>
            <p:ph type="body" idx="4294967295"/>
          </p:nvPr>
        </p:nvSpPr>
        <p:spPr>
          <a:xfrm>
            <a:off x="501575" y="3142525"/>
            <a:ext cx="38775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8 Across:</a:t>
            </a:r>
            <a:endParaRPr sz="2300"/>
          </a:p>
          <a:p>
            <a:pPr marL="0" lvl="0" indent="0" algn="l" rtl="0">
              <a:spcBef>
                <a:spcPts val="1200"/>
              </a:spcBef>
              <a:spcAft>
                <a:spcPts val="1200"/>
              </a:spcAft>
              <a:buNone/>
            </a:pPr>
            <a:r>
              <a:rPr lang="en" sz="2300"/>
              <a:t>The name of the librarian is _______.</a:t>
            </a:r>
            <a:endParaRPr sz="2300"/>
          </a:p>
        </p:txBody>
      </p:sp>
      <p:sp>
        <p:nvSpPr>
          <p:cNvPr id="1031" name="Google Shape;1031;p59"/>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32" name="Google Shape;1032;p59"/>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33" name="Google Shape;1033;p59"/>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34" name="Google Shape;1034;p59"/>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035" name="Google Shape;1035;p59"/>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040" name="Google Shape;1040;p60"/>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41" name="Google Shape;1041;p60"/>
          <p:cNvSpPr txBox="1">
            <a:spLocks noGrp="1"/>
          </p:cNvSpPr>
          <p:nvPr>
            <p:ph type="body" idx="4294967295"/>
          </p:nvPr>
        </p:nvSpPr>
        <p:spPr>
          <a:xfrm>
            <a:off x="501575" y="3142525"/>
            <a:ext cx="38775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8 Across:</a:t>
            </a:r>
            <a:endParaRPr sz="2300"/>
          </a:p>
          <a:p>
            <a:pPr marL="0" lvl="0" indent="0" algn="l" rtl="0">
              <a:spcBef>
                <a:spcPts val="1200"/>
              </a:spcBef>
              <a:spcAft>
                <a:spcPts val="1200"/>
              </a:spcAft>
              <a:buNone/>
            </a:pPr>
            <a:r>
              <a:rPr lang="en" sz="2300"/>
              <a:t>The name of the librarian is _______.</a:t>
            </a:r>
            <a:endParaRPr sz="2300"/>
          </a:p>
        </p:txBody>
      </p:sp>
      <p:sp>
        <p:nvSpPr>
          <p:cNvPr id="1042" name="Google Shape;1042;p60"/>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43" name="Google Shape;1043;p60"/>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44" name="Google Shape;1044;p60"/>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45" name="Google Shape;1045;p60"/>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046" name="Google Shape;1046;p60"/>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047" name="Google Shape;1047;p60"/>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pic>
        <p:nvPicPr>
          <p:cNvPr id="1052" name="Google Shape;1052;p61"/>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53" name="Google Shape;1053;p61"/>
          <p:cNvSpPr txBox="1">
            <a:spLocks noGrp="1"/>
          </p:cNvSpPr>
          <p:nvPr>
            <p:ph type="body" idx="4294967295"/>
          </p:nvPr>
        </p:nvSpPr>
        <p:spPr>
          <a:xfrm>
            <a:off x="520850" y="3142525"/>
            <a:ext cx="38583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1 Down:</a:t>
            </a:r>
            <a:endParaRPr sz="2300"/>
          </a:p>
          <a:p>
            <a:pPr marL="0" lvl="0" indent="0" algn="l" rtl="0">
              <a:spcBef>
                <a:spcPts val="1200"/>
              </a:spcBef>
              <a:spcAft>
                <a:spcPts val="1200"/>
              </a:spcAft>
              <a:buNone/>
            </a:pPr>
            <a:r>
              <a:rPr lang="en" sz="2300"/>
              <a:t>The name of the book that is green and smaller than the Book of Regrets.</a:t>
            </a:r>
            <a:endParaRPr sz="2300"/>
          </a:p>
        </p:txBody>
      </p:sp>
      <p:sp>
        <p:nvSpPr>
          <p:cNvPr id="1054" name="Google Shape;1054;p61"/>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55" name="Google Shape;1055;p61"/>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56" name="Google Shape;1056;p61"/>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57" name="Google Shape;1057;p61"/>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058" name="Google Shape;1058;p61"/>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059" name="Google Shape;1059;p61"/>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pic>
        <p:nvPicPr>
          <p:cNvPr id="1064" name="Google Shape;1064;p62"/>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65" name="Google Shape;1065;p62"/>
          <p:cNvSpPr txBox="1">
            <a:spLocks noGrp="1"/>
          </p:cNvSpPr>
          <p:nvPr>
            <p:ph type="body" idx="4294967295"/>
          </p:nvPr>
        </p:nvSpPr>
        <p:spPr>
          <a:xfrm>
            <a:off x="520850" y="3142525"/>
            <a:ext cx="38583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1 Down:</a:t>
            </a:r>
            <a:endParaRPr sz="2300"/>
          </a:p>
          <a:p>
            <a:pPr marL="0" lvl="0" indent="0" algn="l" rtl="0">
              <a:spcBef>
                <a:spcPts val="1200"/>
              </a:spcBef>
              <a:spcAft>
                <a:spcPts val="1200"/>
              </a:spcAft>
              <a:buNone/>
            </a:pPr>
            <a:r>
              <a:rPr lang="en" sz="2300"/>
              <a:t>The name of the book that is green and smaller than the Book of Regrets.</a:t>
            </a:r>
            <a:endParaRPr sz="2300"/>
          </a:p>
        </p:txBody>
      </p:sp>
      <p:sp>
        <p:nvSpPr>
          <p:cNvPr id="1066" name="Google Shape;1066;p62"/>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67" name="Google Shape;1067;p62"/>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68" name="Google Shape;1068;p62"/>
          <p:cNvSpPr txBox="1"/>
          <p:nvPr/>
        </p:nvSpPr>
        <p:spPr>
          <a:xfrm>
            <a:off x="5886650"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69" name="Google Shape;1069;p62"/>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070" name="Google Shape;1070;p62"/>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071" name="Google Shape;1071;p62"/>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072" name="Google Shape;1072;p62"/>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073" name="Google Shape;1073;p62"/>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074" name="Google Shape;1074;p62"/>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075" name="Google Shape;1075;p62"/>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076" name="Google Shape;1076;p62"/>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Google Shape;1081;p63"/>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82" name="Google Shape;1082;p63"/>
          <p:cNvSpPr txBox="1">
            <a:spLocks noGrp="1"/>
          </p:cNvSpPr>
          <p:nvPr>
            <p:ph type="body" idx="4294967295"/>
          </p:nvPr>
        </p:nvSpPr>
        <p:spPr>
          <a:xfrm>
            <a:off x="520850" y="3142525"/>
            <a:ext cx="38583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2 Down:</a:t>
            </a:r>
            <a:endParaRPr sz="2300"/>
          </a:p>
          <a:p>
            <a:pPr marL="0" lvl="0" indent="0" algn="l" rtl="0">
              <a:spcBef>
                <a:spcPts val="1200"/>
              </a:spcBef>
              <a:spcAft>
                <a:spcPts val="1200"/>
              </a:spcAft>
              <a:buNone/>
            </a:pPr>
            <a:r>
              <a:rPr lang="en" sz="2300"/>
              <a:t>Mrs. Elm says Nora will come back to the Midnight Library when __________  is felt in full.</a:t>
            </a:r>
            <a:endParaRPr sz="2300"/>
          </a:p>
        </p:txBody>
      </p:sp>
      <p:sp>
        <p:nvSpPr>
          <p:cNvPr id="1083" name="Google Shape;1083;p63"/>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084" name="Google Shape;1084;p63"/>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085" name="Google Shape;1085;p63"/>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086" name="Google Shape;1086;p63"/>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087" name="Google Shape;1087;p63"/>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088" name="Google Shape;1088;p63"/>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089" name="Google Shape;1089;p63"/>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090" name="Google Shape;1090;p63"/>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091" name="Google Shape;1091;p63"/>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092" name="Google Shape;1092;p63"/>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093" name="Google Shape;1093;p63"/>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pic>
        <p:nvPicPr>
          <p:cNvPr id="1098" name="Google Shape;1098;p64"/>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099" name="Google Shape;1099;p64"/>
          <p:cNvSpPr txBox="1">
            <a:spLocks noGrp="1"/>
          </p:cNvSpPr>
          <p:nvPr>
            <p:ph type="body" idx="4294967295"/>
          </p:nvPr>
        </p:nvSpPr>
        <p:spPr>
          <a:xfrm>
            <a:off x="520850" y="3142525"/>
            <a:ext cx="38583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2 Down:</a:t>
            </a:r>
            <a:endParaRPr sz="2300"/>
          </a:p>
          <a:p>
            <a:pPr marL="0" lvl="0" indent="0" algn="l" rtl="0">
              <a:spcBef>
                <a:spcPts val="1200"/>
              </a:spcBef>
              <a:spcAft>
                <a:spcPts val="1200"/>
              </a:spcAft>
              <a:buNone/>
            </a:pPr>
            <a:r>
              <a:rPr lang="en" sz="2300"/>
              <a:t>Mrs. Elm says Nora will come back to the Midnight Library when __________  is felt in full.</a:t>
            </a:r>
            <a:endParaRPr sz="2300"/>
          </a:p>
        </p:txBody>
      </p:sp>
      <p:sp>
        <p:nvSpPr>
          <p:cNvPr id="1100" name="Google Shape;1100;p64"/>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101" name="Google Shape;1101;p64"/>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102" name="Google Shape;1102;p64"/>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103" name="Google Shape;1103;p64"/>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104" name="Google Shape;1104;p64"/>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105" name="Google Shape;1105;p64"/>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106" name="Google Shape;1106;p64"/>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107" name="Google Shape;1107;p64"/>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108" name="Google Shape;1108;p64"/>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109" name="Google Shape;1109;p64"/>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10" name="Google Shape;1110;p64"/>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
        <p:nvSpPr>
          <p:cNvPr id="1111" name="Google Shape;1111;p64"/>
          <p:cNvSpPr txBox="1"/>
          <p:nvPr/>
        </p:nvSpPr>
        <p:spPr>
          <a:xfrm>
            <a:off x="6668125" y="8150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d</a:t>
            </a:r>
            <a:endParaRPr>
              <a:latin typeface="Archivo"/>
              <a:ea typeface="Archivo"/>
              <a:cs typeface="Archivo"/>
              <a:sym typeface="Archivo"/>
            </a:endParaRPr>
          </a:p>
        </p:txBody>
      </p:sp>
      <p:sp>
        <p:nvSpPr>
          <p:cNvPr id="1112" name="Google Shape;1112;p64"/>
          <p:cNvSpPr txBox="1"/>
          <p:nvPr/>
        </p:nvSpPr>
        <p:spPr>
          <a:xfrm>
            <a:off x="6706225" y="11129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13" name="Google Shape;1113;p64"/>
          <p:cNvSpPr txBox="1"/>
          <p:nvPr/>
        </p:nvSpPr>
        <p:spPr>
          <a:xfrm>
            <a:off x="6668125"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
        <p:nvSpPr>
          <p:cNvPr id="1114" name="Google Shape;1114;p64"/>
          <p:cNvSpPr txBox="1"/>
          <p:nvPr/>
        </p:nvSpPr>
        <p:spPr>
          <a:xfrm>
            <a:off x="6668125"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115" name="Google Shape;1115;p64"/>
          <p:cNvSpPr txBox="1"/>
          <p:nvPr/>
        </p:nvSpPr>
        <p:spPr>
          <a:xfrm>
            <a:off x="6668125" y="2251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116" name="Google Shape;1116;p64"/>
          <p:cNvSpPr txBox="1"/>
          <p:nvPr/>
        </p:nvSpPr>
        <p:spPr>
          <a:xfrm>
            <a:off x="6706225"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17" name="Google Shape;1117;p64"/>
          <p:cNvSpPr txBox="1"/>
          <p:nvPr/>
        </p:nvSpPr>
        <p:spPr>
          <a:xfrm>
            <a:off x="6668125" y="31228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118" name="Google Shape;1118;p64"/>
          <p:cNvSpPr txBox="1"/>
          <p:nvPr/>
        </p:nvSpPr>
        <p:spPr>
          <a:xfrm>
            <a:off x="6646525" y="3673888"/>
            <a:ext cx="4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a:p>
            <a:pPr marL="0" lvl="0" indent="0" algn="l" rtl="0">
              <a:spcBef>
                <a:spcPts val="0"/>
              </a:spcBef>
              <a:spcAft>
                <a:spcPts val="0"/>
              </a:spcAft>
              <a:buNone/>
            </a:pPr>
            <a:endParaRPr>
              <a:latin typeface="Archivo"/>
              <a:ea typeface="Archivo"/>
              <a:cs typeface="Archivo"/>
              <a:sym typeface="Archivo"/>
            </a:endParaRPr>
          </a:p>
        </p:txBody>
      </p:sp>
      <p:sp>
        <p:nvSpPr>
          <p:cNvPr id="1119" name="Google Shape;1119;p64"/>
          <p:cNvSpPr txBox="1"/>
          <p:nvPr/>
        </p:nvSpPr>
        <p:spPr>
          <a:xfrm>
            <a:off x="6668125" y="425946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120" name="Google Shape;1120;p64"/>
          <p:cNvSpPr txBox="1"/>
          <p:nvPr/>
        </p:nvSpPr>
        <p:spPr>
          <a:xfrm>
            <a:off x="6668125" y="45797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t</a:t>
            </a:r>
            <a:endParaRPr>
              <a:latin typeface="Archivo"/>
              <a:ea typeface="Archivo"/>
              <a:cs typeface="Archivo"/>
              <a:sym typeface="Archiv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pic>
        <p:nvPicPr>
          <p:cNvPr id="1125" name="Google Shape;1125;p65"/>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126" name="Google Shape;1126;p65"/>
          <p:cNvSpPr txBox="1">
            <a:spLocks noGrp="1"/>
          </p:cNvSpPr>
          <p:nvPr>
            <p:ph type="body" idx="4294967295"/>
          </p:nvPr>
        </p:nvSpPr>
        <p:spPr>
          <a:xfrm>
            <a:off x="540150" y="3142525"/>
            <a:ext cx="38391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3 Down:</a:t>
            </a:r>
            <a:endParaRPr sz="2300"/>
          </a:p>
          <a:p>
            <a:pPr marL="0" lvl="0" indent="0" algn="l" rtl="0">
              <a:spcBef>
                <a:spcPts val="1200"/>
              </a:spcBef>
              <a:spcAft>
                <a:spcPts val="1200"/>
              </a:spcAft>
              <a:buNone/>
            </a:pPr>
            <a:r>
              <a:rPr lang="en" sz="2300"/>
              <a:t>The stone-grey book is full of Nora’s ______.</a:t>
            </a:r>
            <a:endParaRPr sz="2300"/>
          </a:p>
        </p:txBody>
      </p:sp>
      <p:sp>
        <p:nvSpPr>
          <p:cNvPr id="1127" name="Google Shape;1127;p65"/>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128" name="Google Shape;1128;p65"/>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129" name="Google Shape;1129;p65"/>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130" name="Google Shape;1130;p65"/>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131" name="Google Shape;1131;p65"/>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132" name="Google Shape;1132;p65"/>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133" name="Google Shape;1133;p65"/>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134" name="Google Shape;1134;p65"/>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135" name="Google Shape;1135;p65"/>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136" name="Google Shape;1136;p65"/>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37" name="Google Shape;1137;p65"/>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
        <p:nvSpPr>
          <p:cNvPr id="1138" name="Google Shape;1138;p65"/>
          <p:cNvSpPr txBox="1"/>
          <p:nvPr/>
        </p:nvSpPr>
        <p:spPr>
          <a:xfrm>
            <a:off x="6668125" y="8150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d</a:t>
            </a:r>
            <a:endParaRPr>
              <a:latin typeface="Archivo"/>
              <a:ea typeface="Archivo"/>
              <a:cs typeface="Archivo"/>
              <a:sym typeface="Archivo"/>
            </a:endParaRPr>
          </a:p>
        </p:txBody>
      </p:sp>
      <p:sp>
        <p:nvSpPr>
          <p:cNvPr id="1139" name="Google Shape;1139;p65"/>
          <p:cNvSpPr txBox="1"/>
          <p:nvPr/>
        </p:nvSpPr>
        <p:spPr>
          <a:xfrm>
            <a:off x="6706225" y="11129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40" name="Google Shape;1140;p65"/>
          <p:cNvSpPr txBox="1"/>
          <p:nvPr/>
        </p:nvSpPr>
        <p:spPr>
          <a:xfrm>
            <a:off x="6668125"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
        <p:nvSpPr>
          <p:cNvPr id="1141" name="Google Shape;1141;p65"/>
          <p:cNvSpPr txBox="1"/>
          <p:nvPr/>
        </p:nvSpPr>
        <p:spPr>
          <a:xfrm>
            <a:off x="6668125"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142" name="Google Shape;1142;p65"/>
          <p:cNvSpPr txBox="1"/>
          <p:nvPr/>
        </p:nvSpPr>
        <p:spPr>
          <a:xfrm>
            <a:off x="6668125" y="2251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143" name="Google Shape;1143;p65"/>
          <p:cNvSpPr txBox="1"/>
          <p:nvPr/>
        </p:nvSpPr>
        <p:spPr>
          <a:xfrm>
            <a:off x="6706225"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44" name="Google Shape;1144;p65"/>
          <p:cNvSpPr txBox="1"/>
          <p:nvPr/>
        </p:nvSpPr>
        <p:spPr>
          <a:xfrm>
            <a:off x="6668125" y="31228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145" name="Google Shape;1145;p65"/>
          <p:cNvSpPr txBox="1"/>
          <p:nvPr/>
        </p:nvSpPr>
        <p:spPr>
          <a:xfrm>
            <a:off x="6646525" y="3673888"/>
            <a:ext cx="4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a:p>
            <a:pPr marL="0" lvl="0" indent="0" algn="l" rtl="0">
              <a:spcBef>
                <a:spcPts val="0"/>
              </a:spcBef>
              <a:spcAft>
                <a:spcPts val="0"/>
              </a:spcAft>
              <a:buNone/>
            </a:pPr>
            <a:endParaRPr>
              <a:latin typeface="Archivo"/>
              <a:ea typeface="Archivo"/>
              <a:cs typeface="Archivo"/>
              <a:sym typeface="Archivo"/>
            </a:endParaRPr>
          </a:p>
        </p:txBody>
      </p:sp>
      <p:sp>
        <p:nvSpPr>
          <p:cNvPr id="1146" name="Google Shape;1146;p65"/>
          <p:cNvSpPr txBox="1"/>
          <p:nvPr/>
        </p:nvSpPr>
        <p:spPr>
          <a:xfrm>
            <a:off x="6668125" y="45797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t</a:t>
            </a:r>
            <a:endParaRPr>
              <a:latin typeface="Archivo"/>
              <a:ea typeface="Archivo"/>
              <a:cs typeface="Archivo"/>
              <a:sym typeface="Archivo"/>
            </a:endParaRPr>
          </a:p>
        </p:txBody>
      </p:sp>
      <p:sp>
        <p:nvSpPr>
          <p:cNvPr id="1147" name="Google Shape;1147;p65"/>
          <p:cNvSpPr txBox="1"/>
          <p:nvPr/>
        </p:nvSpPr>
        <p:spPr>
          <a:xfrm>
            <a:off x="6668125" y="425946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Goals for ABC 2</a:t>
            </a:r>
            <a:endParaRPr/>
          </a:p>
        </p:txBody>
      </p:sp>
      <p:sp>
        <p:nvSpPr>
          <p:cNvPr id="551" name="Google Shape;551;p30"/>
          <p:cNvSpPr txBox="1">
            <a:spLocks noGrp="1"/>
          </p:cNvSpPr>
          <p:nvPr>
            <p:ph type="body" idx="1"/>
          </p:nvPr>
        </p:nvSpPr>
        <p:spPr>
          <a:xfrm>
            <a:off x="720000" y="1377225"/>
            <a:ext cx="7872300" cy="2941800"/>
          </a:xfrm>
          <a:prstGeom prst="rect">
            <a:avLst/>
          </a:prstGeom>
        </p:spPr>
        <p:txBody>
          <a:bodyPr spcFirstLastPara="1" wrap="square" lIns="0" tIns="0" rIns="0" bIns="0" anchor="t" anchorCtr="0">
            <a:noAutofit/>
          </a:bodyPr>
          <a:lstStyle/>
          <a:p>
            <a:pPr marL="457200" lvl="0" indent="-374650" algn="l" rtl="0">
              <a:spcBef>
                <a:spcPts val="0"/>
              </a:spcBef>
              <a:spcAft>
                <a:spcPts val="0"/>
              </a:spcAft>
              <a:buSzPts val="2300"/>
              <a:buChar char="●"/>
            </a:pPr>
            <a:r>
              <a:rPr lang="en" sz="2300"/>
              <a:t>Liz: have patience with yourself when reading</a:t>
            </a:r>
            <a:endParaRPr sz="2300"/>
          </a:p>
          <a:p>
            <a:pPr marL="457200" lvl="0" indent="-374650" algn="l" rtl="0">
              <a:spcBef>
                <a:spcPts val="0"/>
              </a:spcBef>
              <a:spcAft>
                <a:spcPts val="0"/>
              </a:spcAft>
              <a:buSzPts val="2300"/>
              <a:buChar char="●"/>
            </a:pPr>
            <a:r>
              <a:rPr lang="en" sz="2300"/>
              <a:t>Ted: do the crossword puzzle without the wordbank; read 2-3 pages out loud</a:t>
            </a:r>
            <a:endParaRPr sz="2300"/>
          </a:p>
          <a:p>
            <a:pPr marL="457200" lvl="0" indent="-374650" algn="l" rtl="0">
              <a:spcBef>
                <a:spcPts val="0"/>
              </a:spcBef>
              <a:spcAft>
                <a:spcPts val="0"/>
              </a:spcAft>
              <a:buSzPts val="2300"/>
              <a:buChar char="●"/>
            </a:pPr>
            <a:r>
              <a:rPr lang="en" sz="2300"/>
              <a:t>John N: try reading one paragraph out loud </a:t>
            </a:r>
            <a:endParaRPr sz="23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pic>
        <p:nvPicPr>
          <p:cNvPr id="1152" name="Google Shape;1152;p66"/>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153" name="Google Shape;1153;p66"/>
          <p:cNvSpPr txBox="1">
            <a:spLocks noGrp="1"/>
          </p:cNvSpPr>
          <p:nvPr>
            <p:ph type="body" idx="4294967295"/>
          </p:nvPr>
        </p:nvSpPr>
        <p:spPr>
          <a:xfrm>
            <a:off x="540150" y="3142525"/>
            <a:ext cx="38391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3 Down:</a:t>
            </a:r>
            <a:endParaRPr sz="2300"/>
          </a:p>
          <a:p>
            <a:pPr marL="0" lvl="0" indent="0" algn="l" rtl="0">
              <a:spcBef>
                <a:spcPts val="1200"/>
              </a:spcBef>
              <a:spcAft>
                <a:spcPts val="1200"/>
              </a:spcAft>
              <a:buNone/>
            </a:pPr>
            <a:r>
              <a:rPr lang="en" sz="2300"/>
              <a:t>The stone-grey book is full of Nora’s ______.</a:t>
            </a:r>
            <a:endParaRPr sz="2300"/>
          </a:p>
        </p:txBody>
      </p:sp>
      <p:sp>
        <p:nvSpPr>
          <p:cNvPr id="1154" name="Google Shape;1154;p66"/>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155" name="Google Shape;1155;p66"/>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156" name="Google Shape;1156;p66"/>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157" name="Google Shape;1157;p66"/>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158" name="Google Shape;1158;p66"/>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159" name="Google Shape;1159;p66"/>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160" name="Google Shape;1160;p66"/>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161" name="Google Shape;1161;p66"/>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162" name="Google Shape;1162;p66"/>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163" name="Google Shape;1163;p66"/>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64" name="Google Shape;1164;p66"/>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
        <p:nvSpPr>
          <p:cNvPr id="1165" name="Google Shape;1165;p66"/>
          <p:cNvSpPr txBox="1"/>
          <p:nvPr/>
        </p:nvSpPr>
        <p:spPr>
          <a:xfrm>
            <a:off x="6668125" y="8150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d</a:t>
            </a:r>
            <a:endParaRPr>
              <a:latin typeface="Archivo"/>
              <a:ea typeface="Archivo"/>
              <a:cs typeface="Archivo"/>
              <a:sym typeface="Archivo"/>
            </a:endParaRPr>
          </a:p>
        </p:txBody>
      </p:sp>
      <p:sp>
        <p:nvSpPr>
          <p:cNvPr id="1166" name="Google Shape;1166;p66"/>
          <p:cNvSpPr txBox="1"/>
          <p:nvPr/>
        </p:nvSpPr>
        <p:spPr>
          <a:xfrm>
            <a:off x="6706225" y="11129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67" name="Google Shape;1167;p66"/>
          <p:cNvSpPr txBox="1"/>
          <p:nvPr/>
        </p:nvSpPr>
        <p:spPr>
          <a:xfrm>
            <a:off x="6668125"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
        <p:nvSpPr>
          <p:cNvPr id="1168" name="Google Shape;1168;p66"/>
          <p:cNvSpPr txBox="1"/>
          <p:nvPr/>
        </p:nvSpPr>
        <p:spPr>
          <a:xfrm>
            <a:off x="6668125"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169" name="Google Shape;1169;p66"/>
          <p:cNvSpPr txBox="1"/>
          <p:nvPr/>
        </p:nvSpPr>
        <p:spPr>
          <a:xfrm>
            <a:off x="6668125" y="2251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170" name="Google Shape;1170;p66"/>
          <p:cNvSpPr txBox="1"/>
          <p:nvPr/>
        </p:nvSpPr>
        <p:spPr>
          <a:xfrm>
            <a:off x="6706225"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71" name="Google Shape;1171;p66"/>
          <p:cNvSpPr txBox="1"/>
          <p:nvPr/>
        </p:nvSpPr>
        <p:spPr>
          <a:xfrm>
            <a:off x="6668125" y="31228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172" name="Google Shape;1172;p66"/>
          <p:cNvSpPr txBox="1"/>
          <p:nvPr/>
        </p:nvSpPr>
        <p:spPr>
          <a:xfrm>
            <a:off x="6646525" y="3673888"/>
            <a:ext cx="4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a:p>
            <a:pPr marL="0" lvl="0" indent="0" algn="l" rtl="0">
              <a:spcBef>
                <a:spcPts val="0"/>
              </a:spcBef>
              <a:spcAft>
                <a:spcPts val="0"/>
              </a:spcAft>
              <a:buNone/>
            </a:pPr>
            <a:endParaRPr>
              <a:latin typeface="Archivo"/>
              <a:ea typeface="Archivo"/>
              <a:cs typeface="Archivo"/>
              <a:sym typeface="Archivo"/>
            </a:endParaRPr>
          </a:p>
        </p:txBody>
      </p:sp>
      <p:sp>
        <p:nvSpPr>
          <p:cNvPr id="1173" name="Google Shape;1173;p66"/>
          <p:cNvSpPr txBox="1"/>
          <p:nvPr/>
        </p:nvSpPr>
        <p:spPr>
          <a:xfrm>
            <a:off x="6668125" y="45797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t</a:t>
            </a:r>
            <a:endParaRPr>
              <a:latin typeface="Archivo"/>
              <a:ea typeface="Archivo"/>
              <a:cs typeface="Archivo"/>
              <a:sym typeface="Archivo"/>
            </a:endParaRPr>
          </a:p>
        </p:txBody>
      </p:sp>
      <p:sp>
        <p:nvSpPr>
          <p:cNvPr id="1174" name="Google Shape;1174;p66"/>
          <p:cNvSpPr txBox="1"/>
          <p:nvPr/>
        </p:nvSpPr>
        <p:spPr>
          <a:xfrm>
            <a:off x="6668125" y="425946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175" name="Google Shape;1175;p66"/>
          <p:cNvSpPr txBox="1"/>
          <p:nvPr/>
        </p:nvSpPr>
        <p:spPr>
          <a:xfrm>
            <a:off x="4655800"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e</a:t>
            </a:r>
            <a:endParaRPr>
              <a:latin typeface="Archivo"/>
              <a:ea typeface="Archivo"/>
              <a:cs typeface="Archivo"/>
              <a:sym typeface="Archivo"/>
            </a:endParaRPr>
          </a:p>
        </p:txBody>
      </p:sp>
      <p:sp>
        <p:nvSpPr>
          <p:cNvPr id="1176" name="Google Shape;1176;p66"/>
          <p:cNvSpPr txBox="1"/>
          <p:nvPr/>
        </p:nvSpPr>
        <p:spPr>
          <a:xfrm>
            <a:off x="4655800" y="16824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g</a:t>
            </a:r>
            <a:endParaRPr>
              <a:latin typeface="Archivo"/>
              <a:ea typeface="Archivo"/>
              <a:cs typeface="Archivo"/>
              <a:sym typeface="Archivo"/>
            </a:endParaRPr>
          </a:p>
        </p:txBody>
      </p:sp>
      <p:sp>
        <p:nvSpPr>
          <p:cNvPr id="1177" name="Google Shape;1177;p66"/>
          <p:cNvSpPr txBox="1"/>
          <p:nvPr/>
        </p:nvSpPr>
        <p:spPr>
          <a:xfrm>
            <a:off x="4655800"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r</a:t>
            </a:r>
            <a:endParaRPr>
              <a:latin typeface="Archivo"/>
              <a:ea typeface="Archivo"/>
              <a:cs typeface="Archivo"/>
              <a:sym typeface="Archivo"/>
            </a:endParaRPr>
          </a:p>
        </p:txBody>
      </p:sp>
      <p:sp>
        <p:nvSpPr>
          <p:cNvPr id="1178" name="Google Shape;1178;p66"/>
          <p:cNvSpPr txBox="1"/>
          <p:nvPr/>
        </p:nvSpPr>
        <p:spPr>
          <a:xfrm>
            <a:off x="4655800" y="2268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e</a:t>
            </a:r>
            <a:endParaRPr>
              <a:latin typeface="Archivo"/>
              <a:ea typeface="Archivo"/>
              <a:cs typeface="Archivo"/>
              <a:sym typeface="Archivo"/>
            </a:endParaRPr>
          </a:p>
        </p:txBody>
      </p:sp>
      <p:sp>
        <p:nvSpPr>
          <p:cNvPr id="1179" name="Google Shape;1179;p66"/>
          <p:cNvSpPr txBox="1"/>
          <p:nvPr/>
        </p:nvSpPr>
        <p:spPr>
          <a:xfrm>
            <a:off x="4655800"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pic>
        <p:nvPicPr>
          <p:cNvPr id="1184" name="Google Shape;1184;p67"/>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185" name="Google Shape;1185;p67"/>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186" name="Google Shape;1186;p67"/>
          <p:cNvSpPr txBox="1">
            <a:spLocks noGrp="1"/>
          </p:cNvSpPr>
          <p:nvPr>
            <p:ph type="body" idx="4294967295"/>
          </p:nvPr>
        </p:nvSpPr>
        <p:spPr>
          <a:xfrm>
            <a:off x="615375" y="3314700"/>
            <a:ext cx="38775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5 Down:</a:t>
            </a:r>
            <a:endParaRPr sz="2300"/>
          </a:p>
          <a:p>
            <a:pPr marL="0" lvl="0" indent="0" algn="l" rtl="0">
              <a:spcBef>
                <a:spcPts val="1200"/>
              </a:spcBef>
              <a:spcAft>
                <a:spcPts val="1200"/>
              </a:spcAft>
              <a:buNone/>
            </a:pPr>
            <a:r>
              <a:rPr lang="en" sz="2300"/>
              <a:t>The time on Nora’s watch.</a:t>
            </a:r>
            <a:endParaRPr sz="2300"/>
          </a:p>
        </p:txBody>
      </p:sp>
      <p:sp>
        <p:nvSpPr>
          <p:cNvPr id="1187" name="Google Shape;1187;p67"/>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188" name="Google Shape;1188;p67"/>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189" name="Google Shape;1189;p67"/>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190" name="Google Shape;1190;p67"/>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191" name="Google Shape;1191;p67"/>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192" name="Google Shape;1192;p67"/>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193" name="Google Shape;1193;p67"/>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194" name="Google Shape;1194;p67"/>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195" name="Google Shape;1195;p67"/>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96" name="Google Shape;1196;p67"/>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
        <p:nvSpPr>
          <p:cNvPr id="1197" name="Google Shape;1197;p67"/>
          <p:cNvSpPr txBox="1"/>
          <p:nvPr/>
        </p:nvSpPr>
        <p:spPr>
          <a:xfrm>
            <a:off x="6668125" y="8150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d</a:t>
            </a:r>
            <a:endParaRPr>
              <a:latin typeface="Archivo"/>
              <a:ea typeface="Archivo"/>
              <a:cs typeface="Archivo"/>
              <a:sym typeface="Archivo"/>
            </a:endParaRPr>
          </a:p>
        </p:txBody>
      </p:sp>
      <p:sp>
        <p:nvSpPr>
          <p:cNvPr id="1198" name="Google Shape;1198;p67"/>
          <p:cNvSpPr txBox="1"/>
          <p:nvPr/>
        </p:nvSpPr>
        <p:spPr>
          <a:xfrm>
            <a:off x="6706225" y="11129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199" name="Google Shape;1199;p67"/>
          <p:cNvSpPr txBox="1"/>
          <p:nvPr/>
        </p:nvSpPr>
        <p:spPr>
          <a:xfrm>
            <a:off x="6668125"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
        <p:nvSpPr>
          <p:cNvPr id="1200" name="Google Shape;1200;p67"/>
          <p:cNvSpPr txBox="1"/>
          <p:nvPr/>
        </p:nvSpPr>
        <p:spPr>
          <a:xfrm>
            <a:off x="6668125"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201" name="Google Shape;1201;p67"/>
          <p:cNvSpPr txBox="1"/>
          <p:nvPr/>
        </p:nvSpPr>
        <p:spPr>
          <a:xfrm>
            <a:off x="6668125" y="2251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202" name="Google Shape;1202;p67"/>
          <p:cNvSpPr txBox="1"/>
          <p:nvPr/>
        </p:nvSpPr>
        <p:spPr>
          <a:xfrm>
            <a:off x="6706225"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203" name="Google Shape;1203;p67"/>
          <p:cNvSpPr txBox="1"/>
          <p:nvPr/>
        </p:nvSpPr>
        <p:spPr>
          <a:xfrm>
            <a:off x="6668125" y="31228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204" name="Google Shape;1204;p67"/>
          <p:cNvSpPr txBox="1"/>
          <p:nvPr/>
        </p:nvSpPr>
        <p:spPr>
          <a:xfrm>
            <a:off x="6646525" y="3673888"/>
            <a:ext cx="4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a:p>
            <a:pPr marL="0" lvl="0" indent="0" algn="l" rtl="0">
              <a:spcBef>
                <a:spcPts val="0"/>
              </a:spcBef>
              <a:spcAft>
                <a:spcPts val="0"/>
              </a:spcAft>
              <a:buNone/>
            </a:pPr>
            <a:endParaRPr>
              <a:latin typeface="Archivo"/>
              <a:ea typeface="Archivo"/>
              <a:cs typeface="Archivo"/>
              <a:sym typeface="Archivo"/>
            </a:endParaRPr>
          </a:p>
        </p:txBody>
      </p:sp>
      <p:sp>
        <p:nvSpPr>
          <p:cNvPr id="1205" name="Google Shape;1205;p67"/>
          <p:cNvSpPr txBox="1"/>
          <p:nvPr/>
        </p:nvSpPr>
        <p:spPr>
          <a:xfrm>
            <a:off x="6668125" y="45797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t</a:t>
            </a:r>
            <a:endParaRPr>
              <a:latin typeface="Archivo"/>
              <a:ea typeface="Archivo"/>
              <a:cs typeface="Archivo"/>
              <a:sym typeface="Archivo"/>
            </a:endParaRPr>
          </a:p>
        </p:txBody>
      </p:sp>
      <p:sp>
        <p:nvSpPr>
          <p:cNvPr id="1206" name="Google Shape;1206;p67"/>
          <p:cNvSpPr txBox="1"/>
          <p:nvPr/>
        </p:nvSpPr>
        <p:spPr>
          <a:xfrm>
            <a:off x="6668125" y="425946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207" name="Google Shape;1207;p67"/>
          <p:cNvSpPr txBox="1"/>
          <p:nvPr/>
        </p:nvSpPr>
        <p:spPr>
          <a:xfrm>
            <a:off x="4655800"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e</a:t>
            </a:r>
            <a:endParaRPr>
              <a:latin typeface="Archivo"/>
              <a:ea typeface="Archivo"/>
              <a:cs typeface="Archivo"/>
              <a:sym typeface="Archivo"/>
            </a:endParaRPr>
          </a:p>
        </p:txBody>
      </p:sp>
      <p:sp>
        <p:nvSpPr>
          <p:cNvPr id="1208" name="Google Shape;1208;p67"/>
          <p:cNvSpPr txBox="1"/>
          <p:nvPr/>
        </p:nvSpPr>
        <p:spPr>
          <a:xfrm>
            <a:off x="4655800" y="16824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g</a:t>
            </a:r>
            <a:endParaRPr>
              <a:latin typeface="Archivo"/>
              <a:ea typeface="Archivo"/>
              <a:cs typeface="Archivo"/>
              <a:sym typeface="Archivo"/>
            </a:endParaRPr>
          </a:p>
        </p:txBody>
      </p:sp>
      <p:sp>
        <p:nvSpPr>
          <p:cNvPr id="1209" name="Google Shape;1209;p67"/>
          <p:cNvSpPr txBox="1"/>
          <p:nvPr/>
        </p:nvSpPr>
        <p:spPr>
          <a:xfrm>
            <a:off x="4655800"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r</a:t>
            </a:r>
            <a:endParaRPr>
              <a:latin typeface="Archivo"/>
              <a:ea typeface="Archivo"/>
              <a:cs typeface="Archivo"/>
              <a:sym typeface="Archivo"/>
            </a:endParaRPr>
          </a:p>
        </p:txBody>
      </p:sp>
      <p:sp>
        <p:nvSpPr>
          <p:cNvPr id="1210" name="Google Shape;1210;p67"/>
          <p:cNvSpPr txBox="1"/>
          <p:nvPr/>
        </p:nvSpPr>
        <p:spPr>
          <a:xfrm>
            <a:off x="4655800" y="2268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e</a:t>
            </a:r>
            <a:endParaRPr>
              <a:latin typeface="Archivo"/>
              <a:ea typeface="Archivo"/>
              <a:cs typeface="Archivo"/>
              <a:sym typeface="Archivo"/>
            </a:endParaRPr>
          </a:p>
        </p:txBody>
      </p:sp>
      <p:sp>
        <p:nvSpPr>
          <p:cNvPr id="1211" name="Google Shape;1211;p67"/>
          <p:cNvSpPr txBox="1"/>
          <p:nvPr/>
        </p:nvSpPr>
        <p:spPr>
          <a:xfrm>
            <a:off x="4655800"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6" name="Google Shape;1216;p68"/>
          <p:cNvPicPr preferRelativeResize="0"/>
          <p:nvPr/>
        </p:nvPicPr>
        <p:blipFill rotWithShape="1">
          <a:blip r:embed="rId3">
            <a:alphaModFix/>
          </a:blip>
          <a:srcRect t="1632"/>
          <a:stretch/>
        </p:blipFill>
        <p:spPr>
          <a:xfrm>
            <a:off x="4572000" y="231500"/>
            <a:ext cx="4259100" cy="4759601"/>
          </a:xfrm>
          <a:prstGeom prst="rect">
            <a:avLst/>
          </a:prstGeom>
          <a:noFill/>
          <a:ln>
            <a:noFill/>
          </a:ln>
        </p:spPr>
      </p:pic>
      <p:sp>
        <p:nvSpPr>
          <p:cNvPr id="1217" name="Google Shape;1217;p68"/>
          <p:cNvSpPr txBox="1">
            <a:spLocks noGrp="1"/>
          </p:cNvSpPr>
          <p:nvPr>
            <p:ph type="body" idx="4294967295"/>
          </p:nvPr>
        </p:nvSpPr>
        <p:spPr>
          <a:xfrm>
            <a:off x="443675" y="604050"/>
            <a:ext cx="3877500" cy="2193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a:t>Word Bank</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2100"/>
              <a:t>thirtyfour				mylife</a:t>
            </a:r>
            <a:endParaRPr sz="2100"/>
          </a:p>
          <a:p>
            <a:pPr marL="0" lvl="0" indent="0" algn="l" rtl="0">
              <a:spcBef>
                <a:spcPts val="0"/>
              </a:spcBef>
              <a:spcAft>
                <a:spcPts val="0"/>
              </a:spcAft>
              <a:buNone/>
            </a:pPr>
            <a:r>
              <a:rPr lang="en" sz="2100"/>
              <a:t>disappointment		regrets</a:t>
            </a:r>
            <a:endParaRPr sz="2100"/>
          </a:p>
          <a:p>
            <a:pPr marL="0" lvl="0" indent="0" algn="l" rtl="0">
              <a:spcBef>
                <a:spcPts val="0"/>
              </a:spcBef>
              <a:spcAft>
                <a:spcPts val="0"/>
              </a:spcAft>
              <a:buNone/>
            </a:pPr>
            <a:r>
              <a:rPr lang="en" sz="2100"/>
              <a:t>rugby					mrselm</a:t>
            </a:r>
            <a:endParaRPr sz="2100"/>
          </a:p>
          <a:p>
            <a:pPr marL="0" lvl="0" indent="0" algn="l" rtl="0">
              <a:spcBef>
                <a:spcPts val="0"/>
              </a:spcBef>
              <a:spcAft>
                <a:spcPts val="0"/>
              </a:spcAft>
              <a:buNone/>
            </a:pPr>
            <a:r>
              <a:rPr lang="en" sz="2100"/>
              <a:t>becareful				midnight</a:t>
            </a:r>
            <a:endParaRPr sz="2100"/>
          </a:p>
          <a:p>
            <a:pPr marL="0" lvl="0" indent="0" algn="l" rtl="0">
              <a:spcBef>
                <a:spcPts val="0"/>
              </a:spcBef>
              <a:spcAft>
                <a:spcPts val="0"/>
              </a:spcAft>
              <a:buNone/>
            </a:pPr>
            <a:r>
              <a:rPr lang="en" sz="2100"/>
              <a:t>countryside </a:t>
            </a:r>
            <a:endParaRPr sz="2100"/>
          </a:p>
          <a:p>
            <a:pPr marL="0" lvl="0" indent="0" algn="l" rtl="0">
              <a:spcBef>
                <a:spcPts val="0"/>
              </a:spcBef>
              <a:spcAft>
                <a:spcPts val="0"/>
              </a:spcAft>
              <a:buNone/>
            </a:pPr>
            <a:endParaRPr sz="2100"/>
          </a:p>
        </p:txBody>
      </p:sp>
      <p:sp>
        <p:nvSpPr>
          <p:cNvPr id="1218" name="Google Shape;1218;p68"/>
          <p:cNvSpPr txBox="1">
            <a:spLocks noGrp="1"/>
          </p:cNvSpPr>
          <p:nvPr>
            <p:ph type="body" idx="4294967295"/>
          </p:nvPr>
        </p:nvSpPr>
        <p:spPr>
          <a:xfrm>
            <a:off x="615375" y="3314700"/>
            <a:ext cx="38775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t>5 Down:</a:t>
            </a:r>
            <a:endParaRPr sz="2300"/>
          </a:p>
          <a:p>
            <a:pPr marL="0" lvl="0" indent="0" algn="l" rtl="0">
              <a:spcBef>
                <a:spcPts val="1200"/>
              </a:spcBef>
              <a:spcAft>
                <a:spcPts val="1200"/>
              </a:spcAft>
              <a:buNone/>
            </a:pPr>
            <a:r>
              <a:rPr lang="en" sz="2300"/>
              <a:t>The time on Nora’s watch.</a:t>
            </a:r>
            <a:endParaRPr sz="2300"/>
          </a:p>
        </p:txBody>
      </p:sp>
      <p:sp>
        <p:nvSpPr>
          <p:cNvPr id="1219" name="Google Shape;1219;p68"/>
          <p:cNvSpPr txBox="1"/>
          <p:nvPr/>
        </p:nvSpPr>
        <p:spPr>
          <a:xfrm>
            <a:off x="4709425" y="1095975"/>
            <a:ext cx="177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r     u     g     b      y</a:t>
            </a:r>
            <a:endParaRPr>
              <a:latin typeface="Archivo"/>
              <a:ea typeface="Archivo"/>
              <a:cs typeface="Archivo"/>
              <a:sym typeface="Archivo"/>
            </a:endParaRPr>
          </a:p>
        </p:txBody>
      </p:sp>
      <p:sp>
        <p:nvSpPr>
          <p:cNvPr id="1220" name="Google Shape;1220;p68"/>
          <p:cNvSpPr txBox="1"/>
          <p:nvPr/>
        </p:nvSpPr>
        <p:spPr>
          <a:xfrm>
            <a:off x="5881825" y="1682425"/>
            <a:ext cx="27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b    e     c     a      r      e     f      u      l         </a:t>
            </a:r>
            <a:endParaRPr>
              <a:latin typeface="Archivo"/>
              <a:ea typeface="Archivo"/>
              <a:cs typeface="Archivo"/>
              <a:sym typeface="Archivo"/>
            </a:endParaRPr>
          </a:p>
        </p:txBody>
      </p:sp>
      <p:sp>
        <p:nvSpPr>
          <p:cNvPr id="1221" name="Google Shape;1221;p68"/>
          <p:cNvSpPr txBox="1"/>
          <p:nvPr/>
        </p:nvSpPr>
        <p:spPr>
          <a:xfrm>
            <a:off x="4709425" y="2571750"/>
            <a:ext cx="29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t      h     i       r      t      y     f       o     u      r </a:t>
            </a:r>
            <a:endParaRPr>
              <a:latin typeface="Archivo"/>
              <a:ea typeface="Archivo"/>
              <a:cs typeface="Archivo"/>
              <a:sym typeface="Archivo"/>
            </a:endParaRPr>
          </a:p>
        </p:txBody>
      </p:sp>
      <p:sp>
        <p:nvSpPr>
          <p:cNvPr id="1222" name="Google Shape;1222;p68"/>
          <p:cNvSpPr txBox="1"/>
          <p:nvPr/>
        </p:nvSpPr>
        <p:spPr>
          <a:xfrm>
            <a:off x="5567150" y="3407775"/>
            <a:ext cx="326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c     o     u     n     t       r      y     s      i      d      e </a:t>
            </a:r>
            <a:endParaRPr>
              <a:latin typeface="Archivo"/>
              <a:ea typeface="Archivo"/>
              <a:cs typeface="Archivo"/>
              <a:sym typeface="Archivo"/>
            </a:endParaRPr>
          </a:p>
        </p:txBody>
      </p:sp>
      <p:sp>
        <p:nvSpPr>
          <p:cNvPr id="1223" name="Google Shape;1223;p68"/>
          <p:cNvSpPr txBox="1"/>
          <p:nvPr/>
        </p:nvSpPr>
        <p:spPr>
          <a:xfrm>
            <a:off x="5805625" y="3993750"/>
            <a:ext cx="21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m     r      s      e     l      m </a:t>
            </a:r>
            <a:endParaRPr>
              <a:latin typeface="Archivo"/>
              <a:ea typeface="Archivo"/>
              <a:cs typeface="Archivo"/>
              <a:sym typeface="Archivo"/>
            </a:endParaRPr>
          </a:p>
        </p:txBody>
      </p:sp>
      <p:sp>
        <p:nvSpPr>
          <p:cNvPr id="1224" name="Google Shape;1224;p68"/>
          <p:cNvSpPr txBox="1"/>
          <p:nvPr/>
        </p:nvSpPr>
        <p:spPr>
          <a:xfrm>
            <a:off x="7226725" y="2402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225" name="Google Shape;1225;p68"/>
          <p:cNvSpPr txBox="1"/>
          <p:nvPr/>
        </p:nvSpPr>
        <p:spPr>
          <a:xfrm>
            <a:off x="7226725" y="5342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y</a:t>
            </a:r>
            <a:endParaRPr>
              <a:latin typeface="Archivo"/>
              <a:ea typeface="Archivo"/>
              <a:cs typeface="Archivo"/>
              <a:sym typeface="Archivo"/>
            </a:endParaRPr>
          </a:p>
        </p:txBody>
      </p:sp>
      <p:sp>
        <p:nvSpPr>
          <p:cNvPr id="1226" name="Google Shape;1226;p68"/>
          <p:cNvSpPr txBox="1"/>
          <p:nvPr/>
        </p:nvSpPr>
        <p:spPr>
          <a:xfrm>
            <a:off x="7302925" y="793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l</a:t>
            </a:r>
            <a:endParaRPr>
              <a:latin typeface="Archivo"/>
              <a:ea typeface="Archivo"/>
              <a:cs typeface="Archivo"/>
              <a:sym typeface="Archivo"/>
            </a:endParaRPr>
          </a:p>
        </p:txBody>
      </p:sp>
      <p:sp>
        <p:nvSpPr>
          <p:cNvPr id="1227" name="Google Shape;1227;p68"/>
          <p:cNvSpPr txBox="1"/>
          <p:nvPr/>
        </p:nvSpPr>
        <p:spPr>
          <a:xfrm>
            <a:off x="7302925" y="110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228" name="Google Shape;1228;p68"/>
          <p:cNvSpPr txBox="1"/>
          <p:nvPr/>
        </p:nvSpPr>
        <p:spPr>
          <a:xfrm>
            <a:off x="7302925" y="140058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f</a:t>
            </a:r>
            <a:endParaRPr>
              <a:latin typeface="Archivo"/>
              <a:ea typeface="Archivo"/>
              <a:cs typeface="Archivo"/>
              <a:sym typeface="Archivo"/>
            </a:endParaRPr>
          </a:p>
        </p:txBody>
      </p:sp>
      <p:sp>
        <p:nvSpPr>
          <p:cNvPr id="1229" name="Google Shape;1229;p68"/>
          <p:cNvSpPr txBox="1"/>
          <p:nvPr/>
        </p:nvSpPr>
        <p:spPr>
          <a:xfrm>
            <a:off x="6668125" y="8150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d</a:t>
            </a:r>
            <a:endParaRPr>
              <a:latin typeface="Archivo"/>
              <a:ea typeface="Archivo"/>
              <a:cs typeface="Archivo"/>
              <a:sym typeface="Archivo"/>
            </a:endParaRPr>
          </a:p>
        </p:txBody>
      </p:sp>
      <p:sp>
        <p:nvSpPr>
          <p:cNvPr id="1230" name="Google Shape;1230;p68"/>
          <p:cNvSpPr txBox="1"/>
          <p:nvPr/>
        </p:nvSpPr>
        <p:spPr>
          <a:xfrm>
            <a:off x="6706225" y="11129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231" name="Google Shape;1231;p68"/>
          <p:cNvSpPr txBox="1"/>
          <p:nvPr/>
        </p:nvSpPr>
        <p:spPr>
          <a:xfrm>
            <a:off x="6668125"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
        <p:nvSpPr>
          <p:cNvPr id="1232" name="Google Shape;1232;p68"/>
          <p:cNvSpPr txBox="1"/>
          <p:nvPr/>
        </p:nvSpPr>
        <p:spPr>
          <a:xfrm>
            <a:off x="6668125"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233" name="Google Shape;1233;p68"/>
          <p:cNvSpPr txBox="1"/>
          <p:nvPr/>
        </p:nvSpPr>
        <p:spPr>
          <a:xfrm>
            <a:off x="6668125" y="2251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p</a:t>
            </a:r>
            <a:endParaRPr>
              <a:latin typeface="Archivo"/>
              <a:ea typeface="Archivo"/>
              <a:cs typeface="Archivo"/>
              <a:sym typeface="Archivo"/>
            </a:endParaRPr>
          </a:p>
        </p:txBody>
      </p:sp>
      <p:sp>
        <p:nvSpPr>
          <p:cNvPr id="1234" name="Google Shape;1234;p68"/>
          <p:cNvSpPr txBox="1"/>
          <p:nvPr/>
        </p:nvSpPr>
        <p:spPr>
          <a:xfrm>
            <a:off x="6706225"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235" name="Google Shape;1235;p68"/>
          <p:cNvSpPr txBox="1"/>
          <p:nvPr/>
        </p:nvSpPr>
        <p:spPr>
          <a:xfrm>
            <a:off x="6668125" y="31228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236" name="Google Shape;1236;p68"/>
          <p:cNvSpPr txBox="1"/>
          <p:nvPr/>
        </p:nvSpPr>
        <p:spPr>
          <a:xfrm>
            <a:off x="6646525" y="3673888"/>
            <a:ext cx="4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a:p>
            <a:pPr marL="0" lvl="0" indent="0" algn="l" rtl="0">
              <a:spcBef>
                <a:spcPts val="0"/>
              </a:spcBef>
              <a:spcAft>
                <a:spcPts val="0"/>
              </a:spcAft>
              <a:buNone/>
            </a:pPr>
            <a:endParaRPr>
              <a:latin typeface="Archivo"/>
              <a:ea typeface="Archivo"/>
              <a:cs typeface="Archivo"/>
              <a:sym typeface="Archivo"/>
            </a:endParaRPr>
          </a:p>
        </p:txBody>
      </p:sp>
      <p:sp>
        <p:nvSpPr>
          <p:cNvPr id="1237" name="Google Shape;1237;p68"/>
          <p:cNvSpPr txBox="1"/>
          <p:nvPr/>
        </p:nvSpPr>
        <p:spPr>
          <a:xfrm>
            <a:off x="6668125" y="45797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t </a:t>
            </a:r>
            <a:endParaRPr>
              <a:latin typeface="Archivo"/>
              <a:ea typeface="Archivo"/>
              <a:cs typeface="Archivo"/>
              <a:sym typeface="Archivo"/>
            </a:endParaRPr>
          </a:p>
        </p:txBody>
      </p:sp>
      <p:sp>
        <p:nvSpPr>
          <p:cNvPr id="1238" name="Google Shape;1238;p68"/>
          <p:cNvSpPr txBox="1"/>
          <p:nvPr/>
        </p:nvSpPr>
        <p:spPr>
          <a:xfrm>
            <a:off x="6668125" y="425946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239" name="Google Shape;1239;p68"/>
          <p:cNvSpPr txBox="1"/>
          <p:nvPr/>
        </p:nvSpPr>
        <p:spPr>
          <a:xfrm>
            <a:off x="4655800" y="14006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e</a:t>
            </a:r>
            <a:endParaRPr>
              <a:latin typeface="Archivo"/>
              <a:ea typeface="Archivo"/>
              <a:cs typeface="Archivo"/>
              <a:sym typeface="Archivo"/>
            </a:endParaRPr>
          </a:p>
        </p:txBody>
      </p:sp>
      <p:sp>
        <p:nvSpPr>
          <p:cNvPr id="1240" name="Google Shape;1240;p68"/>
          <p:cNvSpPr txBox="1"/>
          <p:nvPr/>
        </p:nvSpPr>
        <p:spPr>
          <a:xfrm>
            <a:off x="4655800" y="16824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g</a:t>
            </a:r>
            <a:endParaRPr>
              <a:latin typeface="Archivo"/>
              <a:ea typeface="Archivo"/>
              <a:cs typeface="Archivo"/>
              <a:sym typeface="Archivo"/>
            </a:endParaRPr>
          </a:p>
        </p:txBody>
      </p:sp>
      <p:sp>
        <p:nvSpPr>
          <p:cNvPr id="1241" name="Google Shape;1241;p68"/>
          <p:cNvSpPr txBox="1"/>
          <p:nvPr/>
        </p:nvSpPr>
        <p:spPr>
          <a:xfrm>
            <a:off x="4655800" y="19861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r</a:t>
            </a:r>
            <a:endParaRPr>
              <a:latin typeface="Archivo"/>
              <a:ea typeface="Archivo"/>
              <a:cs typeface="Archivo"/>
              <a:sym typeface="Archivo"/>
            </a:endParaRPr>
          </a:p>
        </p:txBody>
      </p:sp>
      <p:sp>
        <p:nvSpPr>
          <p:cNvPr id="1242" name="Google Shape;1242;p68"/>
          <p:cNvSpPr txBox="1"/>
          <p:nvPr/>
        </p:nvSpPr>
        <p:spPr>
          <a:xfrm>
            <a:off x="4655800" y="22688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e</a:t>
            </a:r>
            <a:endParaRPr>
              <a:latin typeface="Archivo"/>
              <a:ea typeface="Archivo"/>
              <a:cs typeface="Archivo"/>
              <a:sym typeface="Archivo"/>
            </a:endParaRPr>
          </a:p>
        </p:txBody>
      </p:sp>
      <p:sp>
        <p:nvSpPr>
          <p:cNvPr id="1243" name="Google Shape;1243;p68"/>
          <p:cNvSpPr txBox="1"/>
          <p:nvPr/>
        </p:nvSpPr>
        <p:spPr>
          <a:xfrm>
            <a:off x="4655800" y="28298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s</a:t>
            </a:r>
            <a:endParaRPr>
              <a:latin typeface="Archivo"/>
              <a:ea typeface="Archivo"/>
              <a:cs typeface="Archivo"/>
              <a:sym typeface="Archivo"/>
            </a:endParaRPr>
          </a:p>
        </p:txBody>
      </p:sp>
      <p:sp>
        <p:nvSpPr>
          <p:cNvPr id="1244" name="Google Shape;1244;p68"/>
          <p:cNvSpPr txBox="1"/>
          <p:nvPr/>
        </p:nvSpPr>
        <p:spPr>
          <a:xfrm>
            <a:off x="7802325" y="2268876"/>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m</a:t>
            </a:r>
            <a:endParaRPr>
              <a:latin typeface="Archivo"/>
              <a:ea typeface="Archivo"/>
              <a:cs typeface="Archivo"/>
              <a:sym typeface="Archivo"/>
            </a:endParaRPr>
          </a:p>
        </p:txBody>
      </p:sp>
      <p:sp>
        <p:nvSpPr>
          <p:cNvPr id="1245" name="Google Shape;1245;p68"/>
          <p:cNvSpPr txBox="1"/>
          <p:nvPr/>
        </p:nvSpPr>
        <p:spPr>
          <a:xfrm>
            <a:off x="7856600" y="254510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i</a:t>
            </a:r>
            <a:endParaRPr>
              <a:latin typeface="Archivo"/>
              <a:ea typeface="Archivo"/>
              <a:cs typeface="Archivo"/>
              <a:sym typeface="Archivo"/>
            </a:endParaRPr>
          </a:p>
        </p:txBody>
      </p:sp>
      <p:sp>
        <p:nvSpPr>
          <p:cNvPr id="1246" name="Google Shape;1246;p68"/>
          <p:cNvSpPr txBox="1"/>
          <p:nvPr/>
        </p:nvSpPr>
        <p:spPr>
          <a:xfrm>
            <a:off x="7856600" y="283832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d</a:t>
            </a:r>
            <a:endParaRPr>
              <a:latin typeface="Archivo"/>
              <a:ea typeface="Archivo"/>
              <a:cs typeface="Archivo"/>
              <a:sym typeface="Archivo"/>
            </a:endParaRPr>
          </a:p>
        </p:txBody>
      </p:sp>
      <p:sp>
        <p:nvSpPr>
          <p:cNvPr id="1247" name="Google Shape;1247;p68"/>
          <p:cNvSpPr txBox="1"/>
          <p:nvPr/>
        </p:nvSpPr>
        <p:spPr>
          <a:xfrm>
            <a:off x="7856600" y="3131313"/>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n</a:t>
            </a:r>
            <a:endParaRPr>
              <a:latin typeface="Archivo"/>
              <a:ea typeface="Archivo"/>
              <a:cs typeface="Archivo"/>
              <a:sym typeface="Archivo"/>
            </a:endParaRPr>
          </a:p>
        </p:txBody>
      </p:sp>
      <p:sp>
        <p:nvSpPr>
          <p:cNvPr id="1248" name="Google Shape;1248;p68"/>
          <p:cNvSpPr txBox="1"/>
          <p:nvPr/>
        </p:nvSpPr>
        <p:spPr>
          <a:xfrm>
            <a:off x="7856600" y="3717550"/>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g</a:t>
            </a:r>
            <a:endParaRPr>
              <a:latin typeface="Archivo"/>
              <a:ea typeface="Archivo"/>
              <a:cs typeface="Archivo"/>
              <a:sym typeface="Archivo"/>
            </a:endParaRPr>
          </a:p>
        </p:txBody>
      </p:sp>
      <p:sp>
        <p:nvSpPr>
          <p:cNvPr id="1249" name="Google Shape;1249;p68"/>
          <p:cNvSpPr txBox="1"/>
          <p:nvPr/>
        </p:nvSpPr>
        <p:spPr>
          <a:xfrm>
            <a:off x="7856600" y="3993775"/>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h</a:t>
            </a:r>
            <a:endParaRPr>
              <a:latin typeface="Archivo"/>
              <a:ea typeface="Archivo"/>
              <a:cs typeface="Archivo"/>
              <a:sym typeface="Archivo"/>
            </a:endParaRPr>
          </a:p>
        </p:txBody>
      </p:sp>
      <p:sp>
        <p:nvSpPr>
          <p:cNvPr id="1250" name="Google Shape;1250;p68"/>
          <p:cNvSpPr txBox="1"/>
          <p:nvPr/>
        </p:nvSpPr>
        <p:spPr>
          <a:xfrm>
            <a:off x="7856600" y="4270438"/>
            <a:ext cx="4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chivo"/>
                <a:ea typeface="Archivo"/>
                <a:cs typeface="Archivo"/>
                <a:sym typeface="Archivo"/>
              </a:rPr>
              <a:t> t </a:t>
            </a:r>
            <a:endParaRPr>
              <a:latin typeface="Archivo"/>
              <a:ea typeface="Archivo"/>
              <a:cs typeface="Archivo"/>
              <a:sym typeface="Archiv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6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Would you rather…</a:t>
            </a:r>
            <a:endParaRPr/>
          </a:p>
        </p:txBody>
      </p:sp>
      <p:pic>
        <p:nvPicPr>
          <p:cNvPr id="1256" name="Google Shape;1256;p69"/>
          <p:cNvPicPr preferRelativeResize="0"/>
          <p:nvPr/>
        </p:nvPicPr>
        <p:blipFill>
          <a:blip r:embed="rId3">
            <a:alphaModFix/>
          </a:blip>
          <a:stretch>
            <a:fillRect/>
          </a:stretch>
        </p:blipFill>
        <p:spPr>
          <a:xfrm>
            <a:off x="958675" y="1771650"/>
            <a:ext cx="2857500" cy="1600200"/>
          </a:xfrm>
          <a:prstGeom prst="rect">
            <a:avLst/>
          </a:prstGeom>
          <a:noFill/>
          <a:ln>
            <a:noFill/>
          </a:ln>
        </p:spPr>
      </p:pic>
      <p:pic>
        <p:nvPicPr>
          <p:cNvPr id="1257" name="Google Shape;1257;p69"/>
          <p:cNvPicPr preferRelativeResize="0"/>
          <p:nvPr/>
        </p:nvPicPr>
        <p:blipFill>
          <a:blip r:embed="rId4">
            <a:alphaModFix/>
          </a:blip>
          <a:stretch>
            <a:fillRect/>
          </a:stretch>
        </p:blipFill>
        <p:spPr>
          <a:xfrm>
            <a:off x="5273375" y="1771650"/>
            <a:ext cx="2857500" cy="1600200"/>
          </a:xfrm>
          <a:prstGeom prst="rect">
            <a:avLst/>
          </a:prstGeom>
          <a:noFill/>
          <a:ln>
            <a:noFill/>
          </a:ln>
        </p:spPr>
      </p:pic>
      <p:sp>
        <p:nvSpPr>
          <p:cNvPr id="1258" name="Google Shape;1258;p69"/>
          <p:cNvSpPr txBox="1">
            <a:spLocks noGrp="1"/>
          </p:cNvSpPr>
          <p:nvPr>
            <p:ph type="body" idx="4294967295"/>
          </p:nvPr>
        </p:nvSpPr>
        <p:spPr>
          <a:xfrm>
            <a:off x="364650" y="3487800"/>
            <a:ext cx="8414700" cy="45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700"/>
              <a:t>Travel everywhere for free         Eat everywhere for free </a:t>
            </a:r>
            <a:endParaRPr sz="2300"/>
          </a:p>
          <a:p>
            <a:pPr marL="0" lvl="0" indent="0" algn="ctr" rtl="0">
              <a:spcBef>
                <a:spcPts val="0"/>
              </a:spcBef>
              <a:spcAft>
                <a:spcPts val="0"/>
              </a:spcAft>
              <a:buNone/>
            </a:pPr>
            <a:endParaRPr sz="2100"/>
          </a:p>
        </p:txBody>
      </p:sp>
      <p:sp>
        <p:nvSpPr>
          <p:cNvPr id="1259" name="Google Shape;1259;p69"/>
          <p:cNvSpPr txBox="1">
            <a:spLocks noGrp="1"/>
          </p:cNvSpPr>
          <p:nvPr>
            <p:ph type="body" idx="4294967295"/>
          </p:nvPr>
        </p:nvSpPr>
        <p:spPr>
          <a:xfrm>
            <a:off x="4049175" y="2236650"/>
            <a:ext cx="991200" cy="670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800"/>
              <a:t>or</a:t>
            </a:r>
            <a:endParaRPr sz="3400"/>
          </a:p>
          <a:p>
            <a:pPr marL="0" lvl="0" indent="0" algn="ctr" rtl="0">
              <a:spcBef>
                <a:spcPts val="0"/>
              </a:spcBef>
              <a:spcAft>
                <a:spcPts val="0"/>
              </a:spcAft>
              <a:buNone/>
            </a:pPr>
            <a:endParaRPr sz="2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grpSp>
        <p:nvGrpSpPr>
          <p:cNvPr id="1264" name="Google Shape;1264;p70"/>
          <p:cNvGrpSpPr/>
          <p:nvPr/>
        </p:nvGrpSpPr>
        <p:grpSpPr>
          <a:xfrm>
            <a:off x="1438053" y="474019"/>
            <a:ext cx="485190" cy="451180"/>
            <a:chOff x="2287525" y="3243650"/>
            <a:chExt cx="571350" cy="531300"/>
          </a:xfrm>
        </p:grpSpPr>
        <p:sp>
          <p:nvSpPr>
            <p:cNvPr id="1265" name="Google Shape;1265;p70"/>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0"/>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0"/>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0"/>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0"/>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0"/>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0"/>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0"/>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0"/>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70"/>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0"/>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0"/>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0"/>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0"/>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0"/>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0"/>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0"/>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0"/>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70"/>
          <p:cNvGrpSpPr/>
          <p:nvPr/>
        </p:nvGrpSpPr>
        <p:grpSpPr>
          <a:xfrm>
            <a:off x="635667" y="765221"/>
            <a:ext cx="864413" cy="807148"/>
            <a:chOff x="8678888" y="2598943"/>
            <a:chExt cx="1040333" cy="971415"/>
          </a:xfrm>
        </p:grpSpPr>
        <p:sp>
          <p:nvSpPr>
            <p:cNvPr id="1284" name="Google Shape;1284;p70"/>
            <p:cNvSpPr/>
            <p:nvPr/>
          </p:nvSpPr>
          <p:spPr>
            <a:xfrm>
              <a:off x="8678888" y="2598943"/>
              <a:ext cx="1040333" cy="971415"/>
            </a:xfrm>
            <a:custGeom>
              <a:avLst/>
              <a:gdLst/>
              <a:ahLst/>
              <a:cxnLst/>
              <a:rect l="l" t="t" r="r" b="b"/>
              <a:pathLst>
                <a:path w="30960" h="28909" extrusionOk="0">
                  <a:moveTo>
                    <a:pt x="18379" y="1"/>
                  </a:moveTo>
                  <a:cubicBezTo>
                    <a:pt x="16005" y="1"/>
                    <a:pt x="13902" y="1123"/>
                    <a:pt x="12763" y="3556"/>
                  </a:cubicBezTo>
                  <a:cubicBezTo>
                    <a:pt x="12482" y="3350"/>
                    <a:pt x="12190" y="3156"/>
                    <a:pt x="11898" y="2994"/>
                  </a:cubicBezTo>
                  <a:cubicBezTo>
                    <a:pt x="10513" y="2220"/>
                    <a:pt x="9204" y="1872"/>
                    <a:pt x="8011" y="1872"/>
                  </a:cubicBezTo>
                  <a:cubicBezTo>
                    <a:pt x="5688" y="1872"/>
                    <a:pt x="3805" y="3193"/>
                    <a:pt x="2649" y="5263"/>
                  </a:cubicBezTo>
                  <a:cubicBezTo>
                    <a:pt x="1158" y="7932"/>
                    <a:pt x="1374" y="11001"/>
                    <a:pt x="4032" y="13248"/>
                  </a:cubicBezTo>
                  <a:cubicBezTo>
                    <a:pt x="3761" y="13454"/>
                    <a:pt x="3502" y="13659"/>
                    <a:pt x="3264" y="13886"/>
                  </a:cubicBezTo>
                  <a:cubicBezTo>
                    <a:pt x="1" y="17009"/>
                    <a:pt x="541" y="20607"/>
                    <a:pt x="3167" y="23168"/>
                  </a:cubicBezTo>
                  <a:cubicBezTo>
                    <a:pt x="4544" y="24499"/>
                    <a:pt x="6219" y="25279"/>
                    <a:pt x="7970" y="25279"/>
                  </a:cubicBezTo>
                  <a:cubicBezTo>
                    <a:pt x="9090" y="25279"/>
                    <a:pt x="10243" y="24960"/>
                    <a:pt x="11368" y="24260"/>
                  </a:cubicBezTo>
                  <a:cubicBezTo>
                    <a:pt x="11498" y="24573"/>
                    <a:pt x="11639" y="24875"/>
                    <a:pt x="11801" y="25167"/>
                  </a:cubicBezTo>
                  <a:cubicBezTo>
                    <a:pt x="13274" y="27767"/>
                    <a:pt x="15361" y="28908"/>
                    <a:pt x="17515" y="28908"/>
                  </a:cubicBezTo>
                  <a:cubicBezTo>
                    <a:pt x="18647" y="28908"/>
                    <a:pt x="19798" y="28593"/>
                    <a:pt x="20889" y="28009"/>
                  </a:cubicBezTo>
                  <a:cubicBezTo>
                    <a:pt x="23600" y="26572"/>
                    <a:pt x="25070" y="23924"/>
                    <a:pt x="24022" y="20704"/>
                  </a:cubicBezTo>
                  <a:cubicBezTo>
                    <a:pt x="24357" y="20682"/>
                    <a:pt x="24692" y="20650"/>
                    <a:pt x="25016" y="20574"/>
                  </a:cubicBezTo>
                  <a:cubicBezTo>
                    <a:pt x="29479" y="19667"/>
                    <a:pt x="30960" y="16425"/>
                    <a:pt x="30095" y="12967"/>
                  </a:cubicBezTo>
                  <a:cubicBezTo>
                    <a:pt x="29479" y="10525"/>
                    <a:pt x="27858" y="8635"/>
                    <a:pt x="25384" y="8061"/>
                  </a:cubicBezTo>
                  <a:cubicBezTo>
                    <a:pt x="26237" y="3804"/>
                    <a:pt x="23828" y="1059"/>
                    <a:pt x="20284" y="228"/>
                  </a:cubicBezTo>
                  <a:cubicBezTo>
                    <a:pt x="19638" y="78"/>
                    <a:pt x="18999" y="1"/>
                    <a:pt x="18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0"/>
            <p:cNvSpPr/>
            <p:nvPr/>
          </p:nvSpPr>
          <p:spPr>
            <a:xfrm>
              <a:off x="9250063" y="3088397"/>
              <a:ext cx="225170" cy="110519"/>
            </a:xfrm>
            <a:custGeom>
              <a:avLst/>
              <a:gdLst/>
              <a:ahLst/>
              <a:cxnLst/>
              <a:rect l="l" t="t" r="r" b="b"/>
              <a:pathLst>
                <a:path w="6701" h="3289" extrusionOk="0">
                  <a:moveTo>
                    <a:pt x="44" y="0"/>
                  </a:moveTo>
                  <a:cubicBezTo>
                    <a:pt x="33" y="33"/>
                    <a:pt x="22" y="65"/>
                    <a:pt x="1" y="98"/>
                  </a:cubicBezTo>
                  <a:lnTo>
                    <a:pt x="5673" y="2680"/>
                  </a:lnTo>
                  <a:cubicBezTo>
                    <a:pt x="5620" y="2929"/>
                    <a:pt x="5684" y="3167"/>
                    <a:pt x="5846" y="3253"/>
                  </a:cubicBezTo>
                  <a:cubicBezTo>
                    <a:pt x="5889" y="3277"/>
                    <a:pt x="5936" y="3288"/>
                    <a:pt x="5985" y="3288"/>
                  </a:cubicBezTo>
                  <a:cubicBezTo>
                    <a:pt x="6184" y="3288"/>
                    <a:pt x="6419" y="3105"/>
                    <a:pt x="6549" y="2810"/>
                  </a:cubicBezTo>
                  <a:cubicBezTo>
                    <a:pt x="6700" y="2443"/>
                    <a:pt x="6614" y="2086"/>
                    <a:pt x="6386" y="2010"/>
                  </a:cubicBezTo>
                  <a:cubicBezTo>
                    <a:pt x="6353" y="1998"/>
                    <a:pt x="6317" y="1993"/>
                    <a:pt x="6281" y="1993"/>
                  </a:cubicBezTo>
                  <a:cubicBezTo>
                    <a:pt x="6122" y="1993"/>
                    <a:pt x="5950" y="2105"/>
                    <a:pt x="5836" y="2281"/>
                  </a:cubicBezTo>
                  <a:lnTo>
                    <a:pt x="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0"/>
            <p:cNvSpPr/>
            <p:nvPr/>
          </p:nvSpPr>
          <p:spPr>
            <a:xfrm>
              <a:off x="9236622" y="3108391"/>
              <a:ext cx="183033" cy="176178"/>
            </a:xfrm>
            <a:custGeom>
              <a:avLst/>
              <a:gdLst/>
              <a:ahLst/>
              <a:cxnLst/>
              <a:rect l="l" t="t" r="r" b="b"/>
              <a:pathLst>
                <a:path w="5447" h="5243" extrusionOk="0">
                  <a:moveTo>
                    <a:pt x="65" y="0"/>
                  </a:moveTo>
                  <a:cubicBezTo>
                    <a:pt x="44" y="32"/>
                    <a:pt x="22" y="54"/>
                    <a:pt x="0" y="75"/>
                  </a:cubicBezTo>
                  <a:lnTo>
                    <a:pt x="4344" y="4539"/>
                  </a:lnTo>
                  <a:cubicBezTo>
                    <a:pt x="4204" y="4743"/>
                    <a:pt x="4183" y="4992"/>
                    <a:pt x="4301" y="5132"/>
                  </a:cubicBezTo>
                  <a:cubicBezTo>
                    <a:pt x="4366" y="5206"/>
                    <a:pt x="4464" y="5243"/>
                    <a:pt x="4577" y="5243"/>
                  </a:cubicBezTo>
                  <a:cubicBezTo>
                    <a:pt x="4747" y="5243"/>
                    <a:pt x="4949" y="5157"/>
                    <a:pt x="5112" y="4981"/>
                  </a:cubicBezTo>
                  <a:cubicBezTo>
                    <a:pt x="5382" y="4690"/>
                    <a:pt x="5446" y="4333"/>
                    <a:pt x="5252" y="4171"/>
                  </a:cubicBezTo>
                  <a:cubicBezTo>
                    <a:pt x="5189" y="4121"/>
                    <a:pt x="5110" y="4098"/>
                    <a:pt x="5025" y="4098"/>
                  </a:cubicBezTo>
                  <a:cubicBezTo>
                    <a:pt x="4906" y="4098"/>
                    <a:pt x="4773" y="4143"/>
                    <a:pt x="4647" y="4225"/>
                  </a:cubicBez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0"/>
            <p:cNvSpPr/>
            <p:nvPr/>
          </p:nvSpPr>
          <p:spPr>
            <a:xfrm>
              <a:off x="9216662" y="3122907"/>
              <a:ext cx="119121" cy="220231"/>
            </a:xfrm>
            <a:custGeom>
              <a:avLst/>
              <a:gdLst/>
              <a:ahLst/>
              <a:cxnLst/>
              <a:rect l="l" t="t" r="r" b="b"/>
              <a:pathLst>
                <a:path w="3545" h="6554" extrusionOk="0">
                  <a:moveTo>
                    <a:pt x="87" y="0"/>
                  </a:moveTo>
                  <a:cubicBezTo>
                    <a:pt x="54" y="11"/>
                    <a:pt x="33" y="32"/>
                    <a:pt x="1" y="44"/>
                  </a:cubicBezTo>
                  <a:lnTo>
                    <a:pt x="2453" y="5759"/>
                  </a:lnTo>
                  <a:cubicBezTo>
                    <a:pt x="2248" y="5922"/>
                    <a:pt x="2129" y="6127"/>
                    <a:pt x="2194" y="6311"/>
                  </a:cubicBezTo>
                  <a:cubicBezTo>
                    <a:pt x="2249" y="6463"/>
                    <a:pt x="2419" y="6553"/>
                    <a:pt x="2628" y="6553"/>
                  </a:cubicBezTo>
                  <a:cubicBezTo>
                    <a:pt x="2746" y="6553"/>
                    <a:pt x="2876" y="6525"/>
                    <a:pt x="3004" y="6462"/>
                  </a:cubicBezTo>
                  <a:cubicBezTo>
                    <a:pt x="3372" y="6300"/>
                    <a:pt x="3545" y="5965"/>
                    <a:pt x="3425" y="5749"/>
                  </a:cubicBezTo>
                  <a:cubicBezTo>
                    <a:pt x="3354" y="5622"/>
                    <a:pt x="3207" y="5565"/>
                    <a:pt x="3035" y="5565"/>
                  </a:cubicBezTo>
                  <a:cubicBezTo>
                    <a:pt x="2973" y="5565"/>
                    <a:pt x="2908" y="5572"/>
                    <a:pt x="2842" y="5587"/>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0"/>
            <p:cNvSpPr/>
            <p:nvPr/>
          </p:nvSpPr>
          <p:spPr>
            <a:xfrm>
              <a:off x="9185446" y="3129426"/>
              <a:ext cx="47212" cy="237570"/>
            </a:xfrm>
            <a:custGeom>
              <a:avLst/>
              <a:gdLst/>
              <a:ahLst/>
              <a:cxnLst/>
              <a:rect l="l" t="t" r="r" b="b"/>
              <a:pathLst>
                <a:path w="1405" h="7070" extrusionOk="0">
                  <a:moveTo>
                    <a:pt x="238" y="1"/>
                  </a:moveTo>
                  <a:lnTo>
                    <a:pt x="454" y="6225"/>
                  </a:lnTo>
                  <a:cubicBezTo>
                    <a:pt x="205" y="6290"/>
                    <a:pt x="22" y="6451"/>
                    <a:pt x="11" y="6646"/>
                  </a:cubicBezTo>
                  <a:cubicBezTo>
                    <a:pt x="1" y="6882"/>
                    <a:pt x="292" y="7069"/>
                    <a:pt x="654" y="7069"/>
                  </a:cubicBezTo>
                  <a:cubicBezTo>
                    <a:pt x="674" y="7069"/>
                    <a:pt x="694" y="7069"/>
                    <a:pt x="713" y="7068"/>
                  </a:cubicBezTo>
                  <a:cubicBezTo>
                    <a:pt x="1113" y="7057"/>
                    <a:pt x="1405" y="6797"/>
                    <a:pt x="1362" y="6560"/>
                  </a:cubicBezTo>
                  <a:cubicBezTo>
                    <a:pt x="1340" y="6365"/>
                    <a:pt x="1134" y="6235"/>
                    <a:pt x="875" y="6203"/>
                  </a:cubicBez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0"/>
            <p:cNvSpPr/>
            <p:nvPr/>
          </p:nvSpPr>
          <p:spPr>
            <a:xfrm>
              <a:off x="9079026" y="3125797"/>
              <a:ext cx="94087" cy="229035"/>
            </a:xfrm>
            <a:custGeom>
              <a:avLst/>
              <a:gdLst/>
              <a:ahLst/>
              <a:cxnLst/>
              <a:rect l="l" t="t" r="r" b="b"/>
              <a:pathLst>
                <a:path w="2800" h="6816" extrusionOk="0">
                  <a:moveTo>
                    <a:pt x="2702" y="1"/>
                  </a:moveTo>
                  <a:lnTo>
                    <a:pt x="660" y="5879"/>
                  </a:lnTo>
                  <a:cubicBezTo>
                    <a:pt x="634" y="5877"/>
                    <a:pt x="608" y="5876"/>
                    <a:pt x="583" y="5876"/>
                  </a:cubicBezTo>
                  <a:cubicBezTo>
                    <a:pt x="357" y="5876"/>
                    <a:pt x="166" y="5961"/>
                    <a:pt x="98" y="6117"/>
                  </a:cubicBezTo>
                  <a:cubicBezTo>
                    <a:pt x="1" y="6343"/>
                    <a:pt x="228" y="6646"/>
                    <a:pt x="606" y="6776"/>
                  </a:cubicBezTo>
                  <a:cubicBezTo>
                    <a:pt x="702" y="6803"/>
                    <a:pt x="797" y="6816"/>
                    <a:pt x="885" y="6816"/>
                  </a:cubicBezTo>
                  <a:cubicBezTo>
                    <a:pt x="1146" y="6816"/>
                    <a:pt x="1354" y="6705"/>
                    <a:pt x="1395" y="6527"/>
                  </a:cubicBezTo>
                  <a:cubicBezTo>
                    <a:pt x="1427" y="6343"/>
                    <a:pt x="1297" y="6138"/>
                    <a:pt x="1071" y="6009"/>
                  </a:cubicBezTo>
                  <a:lnTo>
                    <a:pt x="2800" y="33"/>
                  </a:lnTo>
                  <a:cubicBezTo>
                    <a:pt x="2767" y="22"/>
                    <a:pt x="2735" y="22"/>
                    <a:pt x="2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0"/>
            <p:cNvSpPr/>
            <p:nvPr/>
          </p:nvSpPr>
          <p:spPr>
            <a:xfrm>
              <a:off x="8987896" y="3114204"/>
              <a:ext cx="164182" cy="193147"/>
            </a:xfrm>
            <a:custGeom>
              <a:avLst/>
              <a:gdLst/>
              <a:ahLst/>
              <a:cxnLst/>
              <a:rect l="l" t="t" r="r" b="b"/>
              <a:pathLst>
                <a:path w="4886" h="5748" extrusionOk="0">
                  <a:moveTo>
                    <a:pt x="4799" y="0"/>
                  </a:moveTo>
                  <a:lnTo>
                    <a:pt x="768" y="4743"/>
                  </a:lnTo>
                  <a:cubicBezTo>
                    <a:pt x="657" y="4680"/>
                    <a:pt x="541" y="4647"/>
                    <a:pt x="436" y="4647"/>
                  </a:cubicBezTo>
                  <a:cubicBezTo>
                    <a:pt x="326" y="4647"/>
                    <a:pt x="229" y="4683"/>
                    <a:pt x="163" y="4755"/>
                  </a:cubicBezTo>
                  <a:cubicBezTo>
                    <a:pt x="1" y="4927"/>
                    <a:pt x="76" y="5305"/>
                    <a:pt x="390" y="5543"/>
                  </a:cubicBezTo>
                  <a:cubicBezTo>
                    <a:pt x="561" y="5679"/>
                    <a:pt x="749" y="5747"/>
                    <a:pt x="907" y="5747"/>
                  </a:cubicBezTo>
                  <a:cubicBezTo>
                    <a:pt x="1037" y="5747"/>
                    <a:pt x="1147" y="5701"/>
                    <a:pt x="1211" y="5608"/>
                  </a:cubicBezTo>
                  <a:cubicBezTo>
                    <a:pt x="1319" y="5446"/>
                    <a:pt x="1265" y="5208"/>
                    <a:pt x="1103" y="5003"/>
                  </a:cubicBezTo>
                  <a:lnTo>
                    <a:pt x="4885" y="65"/>
                  </a:lnTo>
                  <a:lnTo>
                    <a:pt x="4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0"/>
            <p:cNvSpPr/>
            <p:nvPr/>
          </p:nvSpPr>
          <p:spPr>
            <a:xfrm>
              <a:off x="8921834" y="3095656"/>
              <a:ext cx="214250" cy="133973"/>
            </a:xfrm>
            <a:custGeom>
              <a:avLst/>
              <a:gdLst/>
              <a:ahLst/>
              <a:cxnLst/>
              <a:rect l="l" t="t" r="r" b="b"/>
              <a:pathLst>
                <a:path w="6376" h="3987" extrusionOk="0">
                  <a:moveTo>
                    <a:pt x="6321" y="1"/>
                  </a:moveTo>
                  <a:lnTo>
                    <a:pt x="854" y="2961"/>
                  </a:lnTo>
                  <a:cubicBezTo>
                    <a:pt x="713" y="2821"/>
                    <a:pt x="553" y="2730"/>
                    <a:pt x="408" y="2730"/>
                  </a:cubicBezTo>
                  <a:cubicBezTo>
                    <a:pt x="364" y="2730"/>
                    <a:pt x="321" y="2739"/>
                    <a:pt x="281" y="2756"/>
                  </a:cubicBezTo>
                  <a:cubicBezTo>
                    <a:pt x="65" y="2864"/>
                    <a:pt x="0" y="3242"/>
                    <a:pt x="205" y="3578"/>
                  </a:cubicBezTo>
                  <a:cubicBezTo>
                    <a:pt x="351" y="3836"/>
                    <a:pt x="581" y="3986"/>
                    <a:pt x="774" y="3986"/>
                  </a:cubicBezTo>
                  <a:cubicBezTo>
                    <a:pt x="839" y="3986"/>
                    <a:pt x="899" y="3969"/>
                    <a:pt x="951" y="3934"/>
                  </a:cubicBezTo>
                  <a:cubicBezTo>
                    <a:pt x="1113" y="3815"/>
                    <a:pt x="1134" y="3588"/>
                    <a:pt x="1070" y="3340"/>
                  </a:cubicBezTo>
                  <a:lnTo>
                    <a:pt x="6376" y="87"/>
                  </a:lnTo>
                  <a:cubicBezTo>
                    <a:pt x="6354" y="55"/>
                    <a:pt x="6343" y="22"/>
                    <a:pt x="6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0"/>
            <p:cNvSpPr/>
            <p:nvPr/>
          </p:nvSpPr>
          <p:spPr>
            <a:xfrm>
              <a:off x="8889878" y="3073142"/>
              <a:ext cx="237502" cy="58099"/>
            </a:xfrm>
            <a:custGeom>
              <a:avLst/>
              <a:gdLst/>
              <a:ahLst/>
              <a:cxnLst/>
              <a:rect l="l" t="t" r="r" b="b"/>
              <a:pathLst>
                <a:path w="7068" h="1729" extrusionOk="0">
                  <a:moveTo>
                    <a:pt x="7056" y="1"/>
                  </a:moveTo>
                  <a:lnTo>
                    <a:pt x="886" y="779"/>
                  </a:lnTo>
                  <a:cubicBezTo>
                    <a:pt x="782" y="548"/>
                    <a:pt x="626" y="379"/>
                    <a:pt x="439" y="379"/>
                  </a:cubicBezTo>
                  <a:cubicBezTo>
                    <a:pt x="433" y="379"/>
                    <a:pt x="427" y="379"/>
                    <a:pt x="421" y="379"/>
                  </a:cubicBezTo>
                  <a:cubicBezTo>
                    <a:pt x="173" y="401"/>
                    <a:pt x="0" y="725"/>
                    <a:pt x="65" y="1124"/>
                  </a:cubicBezTo>
                  <a:cubicBezTo>
                    <a:pt x="104" y="1475"/>
                    <a:pt x="344" y="1729"/>
                    <a:pt x="557" y="1729"/>
                  </a:cubicBezTo>
                  <a:cubicBezTo>
                    <a:pt x="581" y="1729"/>
                    <a:pt x="604" y="1726"/>
                    <a:pt x="627" y="1719"/>
                  </a:cubicBezTo>
                  <a:cubicBezTo>
                    <a:pt x="822" y="1676"/>
                    <a:pt x="930" y="1460"/>
                    <a:pt x="940" y="1200"/>
                  </a:cubicBezTo>
                  <a:lnTo>
                    <a:pt x="7067" y="98"/>
                  </a:lnTo>
                  <a:cubicBezTo>
                    <a:pt x="7067" y="65"/>
                    <a:pt x="7067" y="33"/>
                    <a:pt x="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0"/>
            <p:cNvSpPr/>
            <p:nvPr/>
          </p:nvSpPr>
          <p:spPr>
            <a:xfrm>
              <a:off x="8892768" y="2980466"/>
              <a:ext cx="235688" cy="72044"/>
            </a:xfrm>
            <a:custGeom>
              <a:avLst/>
              <a:gdLst/>
              <a:ahLst/>
              <a:cxnLst/>
              <a:rect l="l" t="t" r="r" b="b"/>
              <a:pathLst>
                <a:path w="7014" h="2144" extrusionOk="0">
                  <a:moveTo>
                    <a:pt x="594" y="1"/>
                  </a:moveTo>
                  <a:cubicBezTo>
                    <a:pt x="381" y="1"/>
                    <a:pt x="162" y="234"/>
                    <a:pt x="76" y="576"/>
                  </a:cubicBezTo>
                  <a:cubicBezTo>
                    <a:pt x="1" y="965"/>
                    <a:pt x="152" y="1300"/>
                    <a:pt x="390" y="1332"/>
                  </a:cubicBezTo>
                  <a:cubicBezTo>
                    <a:pt x="402" y="1334"/>
                    <a:pt x="415" y="1334"/>
                    <a:pt x="427" y="1334"/>
                  </a:cubicBezTo>
                  <a:cubicBezTo>
                    <a:pt x="609" y="1334"/>
                    <a:pt x="785" y="1187"/>
                    <a:pt x="876" y="965"/>
                  </a:cubicBezTo>
                  <a:lnTo>
                    <a:pt x="6992" y="2143"/>
                  </a:lnTo>
                  <a:cubicBezTo>
                    <a:pt x="6992" y="2100"/>
                    <a:pt x="7003" y="2067"/>
                    <a:pt x="7013" y="2035"/>
                  </a:cubicBezTo>
                  <a:lnTo>
                    <a:pt x="973" y="554"/>
                  </a:lnTo>
                  <a:cubicBezTo>
                    <a:pt x="973" y="295"/>
                    <a:pt x="865" y="68"/>
                    <a:pt x="681" y="14"/>
                  </a:cubicBezTo>
                  <a:cubicBezTo>
                    <a:pt x="653" y="5"/>
                    <a:pt x="623"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0"/>
            <p:cNvSpPr/>
            <p:nvPr/>
          </p:nvSpPr>
          <p:spPr>
            <a:xfrm>
              <a:off x="8931612" y="2884699"/>
              <a:ext cx="206286" cy="145633"/>
            </a:xfrm>
            <a:custGeom>
              <a:avLst/>
              <a:gdLst/>
              <a:ahLst/>
              <a:cxnLst/>
              <a:rect l="l" t="t" r="r" b="b"/>
              <a:pathLst>
                <a:path w="6139" h="4334" extrusionOk="0">
                  <a:moveTo>
                    <a:pt x="787" y="1"/>
                  </a:moveTo>
                  <a:cubicBezTo>
                    <a:pt x="601" y="1"/>
                    <a:pt x="370" y="130"/>
                    <a:pt x="217" y="368"/>
                  </a:cubicBezTo>
                  <a:cubicBezTo>
                    <a:pt x="1" y="703"/>
                    <a:pt x="12" y="1070"/>
                    <a:pt x="228" y="1190"/>
                  </a:cubicBezTo>
                  <a:cubicBezTo>
                    <a:pt x="279" y="1218"/>
                    <a:pt x="337" y="1232"/>
                    <a:pt x="396" y="1232"/>
                  </a:cubicBezTo>
                  <a:cubicBezTo>
                    <a:pt x="538" y="1232"/>
                    <a:pt x="693" y="1156"/>
                    <a:pt x="822" y="1027"/>
                  </a:cubicBezTo>
                  <a:lnTo>
                    <a:pt x="6095" y="4334"/>
                  </a:lnTo>
                  <a:cubicBezTo>
                    <a:pt x="6106" y="4312"/>
                    <a:pt x="6128" y="4280"/>
                    <a:pt x="6138" y="4247"/>
                  </a:cubicBezTo>
                  <a:lnTo>
                    <a:pt x="1049" y="671"/>
                  </a:lnTo>
                  <a:cubicBezTo>
                    <a:pt x="1157" y="433"/>
                    <a:pt x="1136" y="184"/>
                    <a:pt x="984" y="66"/>
                  </a:cubicBezTo>
                  <a:cubicBezTo>
                    <a:pt x="931" y="22"/>
                    <a:pt x="863" y="1"/>
                    <a:pt x="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0"/>
            <p:cNvSpPr/>
            <p:nvPr/>
          </p:nvSpPr>
          <p:spPr>
            <a:xfrm>
              <a:off x="9001707" y="2811748"/>
              <a:ext cx="153597" cy="201145"/>
            </a:xfrm>
            <a:custGeom>
              <a:avLst/>
              <a:gdLst/>
              <a:ahLst/>
              <a:cxnLst/>
              <a:rect l="l" t="t" r="r" b="b"/>
              <a:pathLst>
                <a:path w="4571" h="5986" extrusionOk="0">
                  <a:moveTo>
                    <a:pt x="921" y="1"/>
                  </a:moveTo>
                  <a:cubicBezTo>
                    <a:pt x="771" y="1"/>
                    <a:pt x="598" y="55"/>
                    <a:pt x="443" y="172"/>
                  </a:cubicBezTo>
                  <a:cubicBezTo>
                    <a:pt x="119" y="400"/>
                    <a:pt x="1" y="756"/>
                    <a:pt x="162" y="940"/>
                  </a:cubicBezTo>
                  <a:cubicBezTo>
                    <a:pt x="228" y="1024"/>
                    <a:pt x="331" y="1061"/>
                    <a:pt x="451" y="1061"/>
                  </a:cubicBezTo>
                  <a:cubicBezTo>
                    <a:pt x="548" y="1061"/>
                    <a:pt x="657" y="1037"/>
                    <a:pt x="767" y="994"/>
                  </a:cubicBezTo>
                  <a:lnTo>
                    <a:pt x="4484" y="5986"/>
                  </a:lnTo>
                  <a:cubicBezTo>
                    <a:pt x="4517" y="5964"/>
                    <a:pt x="4539" y="5943"/>
                    <a:pt x="4571" y="5921"/>
                  </a:cubicBezTo>
                  <a:lnTo>
                    <a:pt x="1113" y="746"/>
                  </a:lnTo>
                  <a:cubicBezTo>
                    <a:pt x="1286" y="561"/>
                    <a:pt x="1362" y="335"/>
                    <a:pt x="1264" y="162"/>
                  </a:cubicBezTo>
                  <a:cubicBezTo>
                    <a:pt x="1204" y="58"/>
                    <a:pt x="1075"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0"/>
            <p:cNvSpPr/>
            <p:nvPr/>
          </p:nvSpPr>
          <p:spPr>
            <a:xfrm>
              <a:off x="9096466" y="2769846"/>
              <a:ext cx="80646" cy="232529"/>
            </a:xfrm>
            <a:custGeom>
              <a:avLst/>
              <a:gdLst/>
              <a:ahLst/>
              <a:cxnLst/>
              <a:rect l="l" t="t" r="r" b="b"/>
              <a:pathLst>
                <a:path w="2400" h="6920" extrusionOk="0">
                  <a:moveTo>
                    <a:pt x="879" y="1"/>
                  </a:moveTo>
                  <a:cubicBezTo>
                    <a:pt x="799" y="1"/>
                    <a:pt x="714" y="12"/>
                    <a:pt x="627" y="36"/>
                  </a:cubicBezTo>
                  <a:cubicBezTo>
                    <a:pt x="238" y="123"/>
                    <a:pt x="0" y="425"/>
                    <a:pt x="87" y="653"/>
                  </a:cubicBezTo>
                  <a:cubicBezTo>
                    <a:pt x="152" y="836"/>
                    <a:pt x="368" y="922"/>
                    <a:pt x="627" y="922"/>
                  </a:cubicBezTo>
                  <a:lnTo>
                    <a:pt x="2302" y="6920"/>
                  </a:lnTo>
                  <a:cubicBezTo>
                    <a:pt x="2334" y="6909"/>
                    <a:pt x="2367" y="6898"/>
                    <a:pt x="2399" y="6898"/>
                  </a:cubicBezTo>
                  <a:lnTo>
                    <a:pt x="1049" y="814"/>
                  </a:lnTo>
                  <a:cubicBezTo>
                    <a:pt x="1275" y="696"/>
                    <a:pt x="1427" y="512"/>
                    <a:pt x="1405" y="328"/>
                  </a:cubicBezTo>
                  <a:cubicBezTo>
                    <a:pt x="1372" y="135"/>
                    <a:pt x="1156"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0"/>
            <p:cNvSpPr/>
            <p:nvPr/>
          </p:nvSpPr>
          <p:spPr>
            <a:xfrm>
              <a:off x="9197408" y="2763865"/>
              <a:ext cx="53428" cy="237066"/>
            </a:xfrm>
            <a:custGeom>
              <a:avLst/>
              <a:gdLst/>
              <a:ahLst/>
              <a:cxnLst/>
              <a:rect l="l" t="t" r="r" b="b"/>
              <a:pathLst>
                <a:path w="1590" h="7055" extrusionOk="0">
                  <a:moveTo>
                    <a:pt x="799" y="0"/>
                  </a:moveTo>
                  <a:cubicBezTo>
                    <a:pt x="471" y="0"/>
                    <a:pt x="215" y="178"/>
                    <a:pt x="206" y="398"/>
                  </a:cubicBezTo>
                  <a:cubicBezTo>
                    <a:pt x="195" y="593"/>
                    <a:pt x="368" y="766"/>
                    <a:pt x="617" y="841"/>
                  </a:cubicBezTo>
                  <a:lnTo>
                    <a:pt x="0" y="7033"/>
                  </a:lnTo>
                  <a:cubicBezTo>
                    <a:pt x="44" y="7033"/>
                    <a:pt x="76" y="7043"/>
                    <a:pt x="108" y="7055"/>
                  </a:cubicBezTo>
                  <a:lnTo>
                    <a:pt x="1038" y="895"/>
                  </a:lnTo>
                  <a:cubicBezTo>
                    <a:pt x="1287" y="874"/>
                    <a:pt x="1503" y="744"/>
                    <a:pt x="1546" y="560"/>
                  </a:cubicBezTo>
                  <a:cubicBezTo>
                    <a:pt x="1589" y="322"/>
                    <a:pt x="1319" y="63"/>
                    <a:pt x="930" y="9"/>
                  </a:cubicBezTo>
                  <a:cubicBezTo>
                    <a:pt x="885" y="3"/>
                    <a:pt x="841"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0"/>
            <p:cNvSpPr/>
            <p:nvPr/>
          </p:nvSpPr>
          <p:spPr>
            <a:xfrm>
              <a:off x="9220291" y="2794174"/>
              <a:ext cx="131487" cy="214384"/>
            </a:xfrm>
            <a:custGeom>
              <a:avLst/>
              <a:gdLst/>
              <a:ahLst/>
              <a:cxnLst/>
              <a:rect l="l" t="t" r="r" b="b"/>
              <a:pathLst>
                <a:path w="3913" h="6380" extrusionOk="0">
                  <a:moveTo>
                    <a:pt x="2981" y="1"/>
                  </a:moveTo>
                  <a:cubicBezTo>
                    <a:pt x="2795" y="1"/>
                    <a:pt x="2645" y="72"/>
                    <a:pt x="2594" y="198"/>
                  </a:cubicBezTo>
                  <a:cubicBezTo>
                    <a:pt x="2507" y="382"/>
                    <a:pt x="2616" y="609"/>
                    <a:pt x="2810" y="771"/>
                  </a:cubicBezTo>
                  <a:lnTo>
                    <a:pt x="1" y="6326"/>
                  </a:lnTo>
                  <a:cubicBezTo>
                    <a:pt x="33" y="6347"/>
                    <a:pt x="65" y="6358"/>
                    <a:pt x="97" y="6379"/>
                  </a:cubicBezTo>
                  <a:lnTo>
                    <a:pt x="3188" y="976"/>
                  </a:lnTo>
                  <a:cubicBezTo>
                    <a:pt x="3267" y="1001"/>
                    <a:pt x="3345" y="1013"/>
                    <a:pt x="3419" y="1013"/>
                  </a:cubicBezTo>
                  <a:cubicBezTo>
                    <a:pt x="3575" y="1013"/>
                    <a:pt x="3709" y="957"/>
                    <a:pt x="3783" y="847"/>
                  </a:cubicBezTo>
                  <a:cubicBezTo>
                    <a:pt x="3912" y="652"/>
                    <a:pt x="3761" y="296"/>
                    <a:pt x="3404" y="112"/>
                  </a:cubicBezTo>
                  <a:cubicBezTo>
                    <a:pt x="3261" y="36"/>
                    <a:pt x="3112" y="1"/>
                    <a:pt x="2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0"/>
            <p:cNvSpPr/>
            <p:nvPr/>
          </p:nvSpPr>
          <p:spPr>
            <a:xfrm>
              <a:off x="9239176" y="2857784"/>
              <a:ext cx="191366" cy="166030"/>
            </a:xfrm>
            <a:custGeom>
              <a:avLst/>
              <a:gdLst/>
              <a:ahLst/>
              <a:cxnLst/>
              <a:rect l="l" t="t" r="r" b="b"/>
              <a:pathLst>
                <a:path w="5695" h="4941" extrusionOk="0">
                  <a:moveTo>
                    <a:pt x="4860" y="1"/>
                  </a:moveTo>
                  <a:cubicBezTo>
                    <a:pt x="4767" y="1"/>
                    <a:pt x="4685" y="29"/>
                    <a:pt x="4625" y="89"/>
                  </a:cubicBezTo>
                  <a:cubicBezTo>
                    <a:pt x="4496" y="229"/>
                    <a:pt x="4506" y="466"/>
                    <a:pt x="4625" y="704"/>
                  </a:cubicBezTo>
                  <a:lnTo>
                    <a:pt x="0" y="4865"/>
                  </a:lnTo>
                  <a:cubicBezTo>
                    <a:pt x="22" y="4897"/>
                    <a:pt x="44" y="4918"/>
                    <a:pt x="76" y="4940"/>
                  </a:cubicBezTo>
                  <a:lnTo>
                    <a:pt x="4906" y="1018"/>
                  </a:lnTo>
                  <a:cubicBezTo>
                    <a:pt x="5035" y="1120"/>
                    <a:pt x="5178" y="1179"/>
                    <a:pt x="5303" y="1179"/>
                  </a:cubicBezTo>
                  <a:cubicBezTo>
                    <a:pt x="5377" y="1179"/>
                    <a:pt x="5444" y="1159"/>
                    <a:pt x="5500" y="1115"/>
                  </a:cubicBezTo>
                  <a:cubicBezTo>
                    <a:pt x="5695" y="985"/>
                    <a:pt x="5684" y="596"/>
                    <a:pt x="5425" y="305"/>
                  </a:cubicBezTo>
                  <a:cubicBezTo>
                    <a:pt x="5255" y="106"/>
                    <a:pt x="5038" y="1"/>
                    <a:pt x="4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0"/>
            <p:cNvSpPr/>
            <p:nvPr/>
          </p:nvSpPr>
          <p:spPr>
            <a:xfrm>
              <a:off x="9251878" y="2947065"/>
              <a:ext cx="229875" cy="97783"/>
            </a:xfrm>
            <a:custGeom>
              <a:avLst/>
              <a:gdLst/>
              <a:ahLst/>
              <a:cxnLst/>
              <a:rect l="l" t="t" r="r" b="b"/>
              <a:pathLst>
                <a:path w="6841" h="2910" extrusionOk="0">
                  <a:moveTo>
                    <a:pt x="6150" y="1"/>
                  </a:moveTo>
                  <a:cubicBezTo>
                    <a:pt x="6108" y="1"/>
                    <a:pt x="6068" y="9"/>
                    <a:pt x="6030" y="25"/>
                  </a:cubicBezTo>
                  <a:cubicBezTo>
                    <a:pt x="5847" y="112"/>
                    <a:pt x="5792" y="338"/>
                    <a:pt x="5814" y="597"/>
                  </a:cubicBezTo>
                  <a:lnTo>
                    <a:pt x="0" y="2813"/>
                  </a:lnTo>
                  <a:lnTo>
                    <a:pt x="33" y="2910"/>
                  </a:lnTo>
                  <a:lnTo>
                    <a:pt x="5955" y="998"/>
                  </a:lnTo>
                  <a:cubicBezTo>
                    <a:pt x="6078" y="1187"/>
                    <a:pt x="6242" y="1318"/>
                    <a:pt x="6412" y="1318"/>
                  </a:cubicBezTo>
                  <a:cubicBezTo>
                    <a:pt x="6436" y="1318"/>
                    <a:pt x="6460" y="1316"/>
                    <a:pt x="6484" y="1311"/>
                  </a:cubicBezTo>
                  <a:cubicBezTo>
                    <a:pt x="6721" y="1246"/>
                    <a:pt x="6841" y="890"/>
                    <a:pt x="6700" y="511"/>
                  </a:cubicBezTo>
                  <a:cubicBezTo>
                    <a:pt x="6592" y="196"/>
                    <a:pt x="6357" y="1"/>
                    <a:pt x="6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0"/>
            <p:cNvSpPr/>
            <p:nvPr/>
          </p:nvSpPr>
          <p:spPr>
            <a:xfrm>
              <a:off x="9255876" y="3050998"/>
              <a:ext cx="238578" cy="45498"/>
            </a:xfrm>
            <a:custGeom>
              <a:avLst/>
              <a:gdLst/>
              <a:ahLst/>
              <a:cxnLst/>
              <a:rect l="l" t="t" r="r" b="b"/>
              <a:pathLst>
                <a:path w="7100" h="1354" extrusionOk="0">
                  <a:moveTo>
                    <a:pt x="6648" y="1"/>
                  </a:moveTo>
                  <a:cubicBezTo>
                    <a:pt x="6643" y="1"/>
                    <a:pt x="6639" y="1"/>
                    <a:pt x="6635" y="1"/>
                  </a:cubicBezTo>
                  <a:cubicBezTo>
                    <a:pt x="6441" y="11"/>
                    <a:pt x="6289" y="206"/>
                    <a:pt x="6235" y="455"/>
                  </a:cubicBezTo>
                  <a:lnTo>
                    <a:pt x="11" y="412"/>
                  </a:lnTo>
                  <a:lnTo>
                    <a:pt x="1" y="520"/>
                  </a:lnTo>
                  <a:lnTo>
                    <a:pt x="6213" y="887"/>
                  </a:lnTo>
                  <a:cubicBezTo>
                    <a:pt x="6257" y="1135"/>
                    <a:pt x="6408" y="1330"/>
                    <a:pt x="6602" y="1351"/>
                  </a:cubicBezTo>
                  <a:cubicBezTo>
                    <a:pt x="6615" y="1353"/>
                    <a:pt x="6627" y="1354"/>
                    <a:pt x="6639" y="1354"/>
                  </a:cubicBezTo>
                  <a:cubicBezTo>
                    <a:pt x="6863" y="1354"/>
                    <a:pt x="7069" y="1071"/>
                    <a:pt x="7089" y="692"/>
                  </a:cubicBezTo>
                  <a:cubicBezTo>
                    <a:pt x="7099" y="310"/>
                    <a:pt x="6881"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70"/>
          <p:cNvGrpSpPr/>
          <p:nvPr/>
        </p:nvGrpSpPr>
        <p:grpSpPr>
          <a:xfrm rot="10800000">
            <a:off x="7365892" y="4180689"/>
            <a:ext cx="485190" cy="451180"/>
            <a:chOff x="2287525" y="3243650"/>
            <a:chExt cx="571350" cy="531300"/>
          </a:xfrm>
        </p:grpSpPr>
        <p:sp>
          <p:nvSpPr>
            <p:cNvPr id="1303" name="Google Shape;1303;p70"/>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0"/>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0"/>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0"/>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0"/>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0"/>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0"/>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0"/>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0"/>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0"/>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0"/>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0"/>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0"/>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0"/>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0"/>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0"/>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0"/>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0"/>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70"/>
          <p:cNvGrpSpPr/>
          <p:nvPr/>
        </p:nvGrpSpPr>
        <p:grpSpPr>
          <a:xfrm rot="10800000">
            <a:off x="7789055" y="3533519"/>
            <a:ext cx="864413" cy="807148"/>
            <a:chOff x="8678888" y="2598943"/>
            <a:chExt cx="1040333" cy="971415"/>
          </a:xfrm>
        </p:grpSpPr>
        <p:sp>
          <p:nvSpPr>
            <p:cNvPr id="1322" name="Google Shape;1322;p70"/>
            <p:cNvSpPr/>
            <p:nvPr/>
          </p:nvSpPr>
          <p:spPr>
            <a:xfrm>
              <a:off x="8678888" y="2598943"/>
              <a:ext cx="1040333" cy="971415"/>
            </a:xfrm>
            <a:custGeom>
              <a:avLst/>
              <a:gdLst/>
              <a:ahLst/>
              <a:cxnLst/>
              <a:rect l="l" t="t" r="r" b="b"/>
              <a:pathLst>
                <a:path w="30960" h="28909" extrusionOk="0">
                  <a:moveTo>
                    <a:pt x="18379" y="1"/>
                  </a:moveTo>
                  <a:cubicBezTo>
                    <a:pt x="16005" y="1"/>
                    <a:pt x="13902" y="1123"/>
                    <a:pt x="12763" y="3556"/>
                  </a:cubicBezTo>
                  <a:cubicBezTo>
                    <a:pt x="12482" y="3350"/>
                    <a:pt x="12190" y="3156"/>
                    <a:pt x="11898" y="2994"/>
                  </a:cubicBezTo>
                  <a:cubicBezTo>
                    <a:pt x="10513" y="2220"/>
                    <a:pt x="9204" y="1872"/>
                    <a:pt x="8011" y="1872"/>
                  </a:cubicBezTo>
                  <a:cubicBezTo>
                    <a:pt x="5688" y="1872"/>
                    <a:pt x="3805" y="3193"/>
                    <a:pt x="2649" y="5263"/>
                  </a:cubicBezTo>
                  <a:cubicBezTo>
                    <a:pt x="1158" y="7932"/>
                    <a:pt x="1374" y="11001"/>
                    <a:pt x="4032" y="13248"/>
                  </a:cubicBezTo>
                  <a:cubicBezTo>
                    <a:pt x="3761" y="13454"/>
                    <a:pt x="3502" y="13659"/>
                    <a:pt x="3264" y="13886"/>
                  </a:cubicBezTo>
                  <a:cubicBezTo>
                    <a:pt x="1" y="17009"/>
                    <a:pt x="541" y="20607"/>
                    <a:pt x="3167" y="23168"/>
                  </a:cubicBezTo>
                  <a:cubicBezTo>
                    <a:pt x="4544" y="24499"/>
                    <a:pt x="6219" y="25279"/>
                    <a:pt x="7970" y="25279"/>
                  </a:cubicBezTo>
                  <a:cubicBezTo>
                    <a:pt x="9090" y="25279"/>
                    <a:pt x="10243" y="24960"/>
                    <a:pt x="11368" y="24260"/>
                  </a:cubicBezTo>
                  <a:cubicBezTo>
                    <a:pt x="11498" y="24573"/>
                    <a:pt x="11639" y="24875"/>
                    <a:pt x="11801" y="25167"/>
                  </a:cubicBezTo>
                  <a:cubicBezTo>
                    <a:pt x="13274" y="27767"/>
                    <a:pt x="15361" y="28908"/>
                    <a:pt x="17515" y="28908"/>
                  </a:cubicBezTo>
                  <a:cubicBezTo>
                    <a:pt x="18647" y="28908"/>
                    <a:pt x="19798" y="28593"/>
                    <a:pt x="20889" y="28009"/>
                  </a:cubicBezTo>
                  <a:cubicBezTo>
                    <a:pt x="23600" y="26572"/>
                    <a:pt x="25070" y="23924"/>
                    <a:pt x="24022" y="20704"/>
                  </a:cubicBezTo>
                  <a:cubicBezTo>
                    <a:pt x="24357" y="20682"/>
                    <a:pt x="24692" y="20650"/>
                    <a:pt x="25016" y="20574"/>
                  </a:cubicBezTo>
                  <a:cubicBezTo>
                    <a:pt x="29479" y="19667"/>
                    <a:pt x="30960" y="16425"/>
                    <a:pt x="30095" y="12967"/>
                  </a:cubicBezTo>
                  <a:cubicBezTo>
                    <a:pt x="29479" y="10525"/>
                    <a:pt x="27858" y="8635"/>
                    <a:pt x="25384" y="8061"/>
                  </a:cubicBezTo>
                  <a:cubicBezTo>
                    <a:pt x="26237" y="3804"/>
                    <a:pt x="23828" y="1059"/>
                    <a:pt x="20284" y="228"/>
                  </a:cubicBezTo>
                  <a:cubicBezTo>
                    <a:pt x="19638" y="78"/>
                    <a:pt x="18999" y="1"/>
                    <a:pt x="18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0"/>
            <p:cNvSpPr/>
            <p:nvPr/>
          </p:nvSpPr>
          <p:spPr>
            <a:xfrm>
              <a:off x="9250063" y="3088397"/>
              <a:ext cx="225170" cy="110519"/>
            </a:xfrm>
            <a:custGeom>
              <a:avLst/>
              <a:gdLst/>
              <a:ahLst/>
              <a:cxnLst/>
              <a:rect l="l" t="t" r="r" b="b"/>
              <a:pathLst>
                <a:path w="6701" h="3289" extrusionOk="0">
                  <a:moveTo>
                    <a:pt x="44" y="0"/>
                  </a:moveTo>
                  <a:cubicBezTo>
                    <a:pt x="33" y="33"/>
                    <a:pt x="22" y="65"/>
                    <a:pt x="1" y="98"/>
                  </a:cubicBezTo>
                  <a:lnTo>
                    <a:pt x="5673" y="2680"/>
                  </a:lnTo>
                  <a:cubicBezTo>
                    <a:pt x="5620" y="2929"/>
                    <a:pt x="5684" y="3167"/>
                    <a:pt x="5846" y="3253"/>
                  </a:cubicBezTo>
                  <a:cubicBezTo>
                    <a:pt x="5889" y="3277"/>
                    <a:pt x="5936" y="3288"/>
                    <a:pt x="5985" y="3288"/>
                  </a:cubicBezTo>
                  <a:cubicBezTo>
                    <a:pt x="6184" y="3288"/>
                    <a:pt x="6419" y="3105"/>
                    <a:pt x="6549" y="2810"/>
                  </a:cubicBezTo>
                  <a:cubicBezTo>
                    <a:pt x="6700" y="2443"/>
                    <a:pt x="6614" y="2086"/>
                    <a:pt x="6386" y="2010"/>
                  </a:cubicBezTo>
                  <a:cubicBezTo>
                    <a:pt x="6353" y="1998"/>
                    <a:pt x="6317" y="1993"/>
                    <a:pt x="6281" y="1993"/>
                  </a:cubicBezTo>
                  <a:cubicBezTo>
                    <a:pt x="6122" y="1993"/>
                    <a:pt x="5950" y="2105"/>
                    <a:pt x="5836" y="2281"/>
                  </a:cubicBezTo>
                  <a:lnTo>
                    <a:pt x="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0"/>
            <p:cNvSpPr/>
            <p:nvPr/>
          </p:nvSpPr>
          <p:spPr>
            <a:xfrm>
              <a:off x="9236622" y="3108391"/>
              <a:ext cx="183033" cy="176178"/>
            </a:xfrm>
            <a:custGeom>
              <a:avLst/>
              <a:gdLst/>
              <a:ahLst/>
              <a:cxnLst/>
              <a:rect l="l" t="t" r="r" b="b"/>
              <a:pathLst>
                <a:path w="5447" h="5243" extrusionOk="0">
                  <a:moveTo>
                    <a:pt x="65" y="0"/>
                  </a:moveTo>
                  <a:cubicBezTo>
                    <a:pt x="44" y="32"/>
                    <a:pt x="22" y="54"/>
                    <a:pt x="0" y="75"/>
                  </a:cubicBezTo>
                  <a:lnTo>
                    <a:pt x="4344" y="4539"/>
                  </a:lnTo>
                  <a:cubicBezTo>
                    <a:pt x="4204" y="4743"/>
                    <a:pt x="4183" y="4992"/>
                    <a:pt x="4301" y="5132"/>
                  </a:cubicBezTo>
                  <a:cubicBezTo>
                    <a:pt x="4366" y="5206"/>
                    <a:pt x="4464" y="5243"/>
                    <a:pt x="4577" y="5243"/>
                  </a:cubicBezTo>
                  <a:cubicBezTo>
                    <a:pt x="4747" y="5243"/>
                    <a:pt x="4949" y="5157"/>
                    <a:pt x="5112" y="4981"/>
                  </a:cubicBezTo>
                  <a:cubicBezTo>
                    <a:pt x="5382" y="4690"/>
                    <a:pt x="5446" y="4333"/>
                    <a:pt x="5252" y="4171"/>
                  </a:cubicBezTo>
                  <a:cubicBezTo>
                    <a:pt x="5189" y="4121"/>
                    <a:pt x="5110" y="4098"/>
                    <a:pt x="5025" y="4098"/>
                  </a:cubicBezTo>
                  <a:cubicBezTo>
                    <a:pt x="4906" y="4098"/>
                    <a:pt x="4773" y="4143"/>
                    <a:pt x="4647" y="4225"/>
                  </a:cubicBez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0"/>
            <p:cNvSpPr/>
            <p:nvPr/>
          </p:nvSpPr>
          <p:spPr>
            <a:xfrm>
              <a:off x="9216662" y="3122907"/>
              <a:ext cx="119121" cy="220231"/>
            </a:xfrm>
            <a:custGeom>
              <a:avLst/>
              <a:gdLst/>
              <a:ahLst/>
              <a:cxnLst/>
              <a:rect l="l" t="t" r="r" b="b"/>
              <a:pathLst>
                <a:path w="3545" h="6554" extrusionOk="0">
                  <a:moveTo>
                    <a:pt x="87" y="0"/>
                  </a:moveTo>
                  <a:cubicBezTo>
                    <a:pt x="54" y="11"/>
                    <a:pt x="33" y="32"/>
                    <a:pt x="1" y="44"/>
                  </a:cubicBezTo>
                  <a:lnTo>
                    <a:pt x="2453" y="5759"/>
                  </a:lnTo>
                  <a:cubicBezTo>
                    <a:pt x="2248" y="5922"/>
                    <a:pt x="2129" y="6127"/>
                    <a:pt x="2194" y="6311"/>
                  </a:cubicBezTo>
                  <a:cubicBezTo>
                    <a:pt x="2249" y="6463"/>
                    <a:pt x="2419" y="6553"/>
                    <a:pt x="2628" y="6553"/>
                  </a:cubicBezTo>
                  <a:cubicBezTo>
                    <a:pt x="2746" y="6553"/>
                    <a:pt x="2876" y="6525"/>
                    <a:pt x="3004" y="6462"/>
                  </a:cubicBezTo>
                  <a:cubicBezTo>
                    <a:pt x="3372" y="6300"/>
                    <a:pt x="3545" y="5965"/>
                    <a:pt x="3425" y="5749"/>
                  </a:cubicBezTo>
                  <a:cubicBezTo>
                    <a:pt x="3354" y="5622"/>
                    <a:pt x="3207" y="5565"/>
                    <a:pt x="3035" y="5565"/>
                  </a:cubicBezTo>
                  <a:cubicBezTo>
                    <a:pt x="2973" y="5565"/>
                    <a:pt x="2908" y="5572"/>
                    <a:pt x="2842" y="5587"/>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0"/>
            <p:cNvSpPr/>
            <p:nvPr/>
          </p:nvSpPr>
          <p:spPr>
            <a:xfrm>
              <a:off x="9185446" y="3129426"/>
              <a:ext cx="47212" cy="237570"/>
            </a:xfrm>
            <a:custGeom>
              <a:avLst/>
              <a:gdLst/>
              <a:ahLst/>
              <a:cxnLst/>
              <a:rect l="l" t="t" r="r" b="b"/>
              <a:pathLst>
                <a:path w="1405" h="7070" extrusionOk="0">
                  <a:moveTo>
                    <a:pt x="238" y="1"/>
                  </a:moveTo>
                  <a:lnTo>
                    <a:pt x="454" y="6225"/>
                  </a:lnTo>
                  <a:cubicBezTo>
                    <a:pt x="205" y="6290"/>
                    <a:pt x="22" y="6451"/>
                    <a:pt x="11" y="6646"/>
                  </a:cubicBezTo>
                  <a:cubicBezTo>
                    <a:pt x="1" y="6882"/>
                    <a:pt x="292" y="7069"/>
                    <a:pt x="654" y="7069"/>
                  </a:cubicBezTo>
                  <a:cubicBezTo>
                    <a:pt x="674" y="7069"/>
                    <a:pt x="694" y="7069"/>
                    <a:pt x="713" y="7068"/>
                  </a:cubicBezTo>
                  <a:cubicBezTo>
                    <a:pt x="1113" y="7057"/>
                    <a:pt x="1405" y="6797"/>
                    <a:pt x="1362" y="6560"/>
                  </a:cubicBezTo>
                  <a:cubicBezTo>
                    <a:pt x="1340" y="6365"/>
                    <a:pt x="1134" y="6235"/>
                    <a:pt x="875" y="6203"/>
                  </a:cubicBez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0"/>
            <p:cNvSpPr/>
            <p:nvPr/>
          </p:nvSpPr>
          <p:spPr>
            <a:xfrm>
              <a:off x="9079026" y="3125797"/>
              <a:ext cx="94087" cy="229035"/>
            </a:xfrm>
            <a:custGeom>
              <a:avLst/>
              <a:gdLst/>
              <a:ahLst/>
              <a:cxnLst/>
              <a:rect l="l" t="t" r="r" b="b"/>
              <a:pathLst>
                <a:path w="2800" h="6816" extrusionOk="0">
                  <a:moveTo>
                    <a:pt x="2702" y="1"/>
                  </a:moveTo>
                  <a:lnTo>
                    <a:pt x="660" y="5879"/>
                  </a:lnTo>
                  <a:cubicBezTo>
                    <a:pt x="634" y="5877"/>
                    <a:pt x="608" y="5876"/>
                    <a:pt x="583" y="5876"/>
                  </a:cubicBezTo>
                  <a:cubicBezTo>
                    <a:pt x="357" y="5876"/>
                    <a:pt x="166" y="5961"/>
                    <a:pt x="98" y="6117"/>
                  </a:cubicBezTo>
                  <a:cubicBezTo>
                    <a:pt x="1" y="6343"/>
                    <a:pt x="228" y="6646"/>
                    <a:pt x="606" y="6776"/>
                  </a:cubicBezTo>
                  <a:cubicBezTo>
                    <a:pt x="702" y="6803"/>
                    <a:pt x="797" y="6816"/>
                    <a:pt x="885" y="6816"/>
                  </a:cubicBezTo>
                  <a:cubicBezTo>
                    <a:pt x="1146" y="6816"/>
                    <a:pt x="1354" y="6705"/>
                    <a:pt x="1395" y="6527"/>
                  </a:cubicBezTo>
                  <a:cubicBezTo>
                    <a:pt x="1427" y="6343"/>
                    <a:pt x="1297" y="6138"/>
                    <a:pt x="1071" y="6009"/>
                  </a:cubicBezTo>
                  <a:lnTo>
                    <a:pt x="2800" y="33"/>
                  </a:lnTo>
                  <a:cubicBezTo>
                    <a:pt x="2767" y="22"/>
                    <a:pt x="2735" y="22"/>
                    <a:pt x="2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0"/>
            <p:cNvSpPr/>
            <p:nvPr/>
          </p:nvSpPr>
          <p:spPr>
            <a:xfrm>
              <a:off x="8987896" y="3114204"/>
              <a:ext cx="164182" cy="193147"/>
            </a:xfrm>
            <a:custGeom>
              <a:avLst/>
              <a:gdLst/>
              <a:ahLst/>
              <a:cxnLst/>
              <a:rect l="l" t="t" r="r" b="b"/>
              <a:pathLst>
                <a:path w="4886" h="5748" extrusionOk="0">
                  <a:moveTo>
                    <a:pt x="4799" y="0"/>
                  </a:moveTo>
                  <a:lnTo>
                    <a:pt x="768" y="4743"/>
                  </a:lnTo>
                  <a:cubicBezTo>
                    <a:pt x="657" y="4680"/>
                    <a:pt x="541" y="4647"/>
                    <a:pt x="436" y="4647"/>
                  </a:cubicBezTo>
                  <a:cubicBezTo>
                    <a:pt x="326" y="4647"/>
                    <a:pt x="229" y="4683"/>
                    <a:pt x="163" y="4755"/>
                  </a:cubicBezTo>
                  <a:cubicBezTo>
                    <a:pt x="1" y="4927"/>
                    <a:pt x="76" y="5305"/>
                    <a:pt x="390" y="5543"/>
                  </a:cubicBezTo>
                  <a:cubicBezTo>
                    <a:pt x="561" y="5679"/>
                    <a:pt x="749" y="5747"/>
                    <a:pt x="907" y="5747"/>
                  </a:cubicBezTo>
                  <a:cubicBezTo>
                    <a:pt x="1037" y="5747"/>
                    <a:pt x="1147" y="5701"/>
                    <a:pt x="1211" y="5608"/>
                  </a:cubicBezTo>
                  <a:cubicBezTo>
                    <a:pt x="1319" y="5446"/>
                    <a:pt x="1265" y="5208"/>
                    <a:pt x="1103" y="5003"/>
                  </a:cubicBezTo>
                  <a:lnTo>
                    <a:pt x="4885" y="65"/>
                  </a:lnTo>
                  <a:lnTo>
                    <a:pt x="4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0"/>
            <p:cNvSpPr/>
            <p:nvPr/>
          </p:nvSpPr>
          <p:spPr>
            <a:xfrm>
              <a:off x="8921834" y="3095656"/>
              <a:ext cx="214250" cy="133973"/>
            </a:xfrm>
            <a:custGeom>
              <a:avLst/>
              <a:gdLst/>
              <a:ahLst/>
              <a:cxnLst/>
              <a:rect l="l" t="t" r="r" b="b"/>
              <a:pathLst>
                <a:path w="6376" h="3987" extrusionOk="0">
                  <a:moveTo>
                    <a:pt x="6321" y="1"/>
                  </a:moveTo>
                  <a:lnTo>
                    <a:pt x="854" y="2961"/>
                  </a:lnTo>
                  <a:cubicBezTo>
                    <a:pt x="713" y="2821"/>
                    <a:pt x="553" y="2730"/>
                    <a:pt x="408" y="2730"/>
                  </a:cubicBezTo>
                  <a:cubicBezTo>
                    <a:pt x="364" y="2730"/>
                    <a:pt x="321" y="2739"/>
                    <a:pt x="281" y="2756"/>
                  </a:cubicBezTo>
                  <a:cubicBezTo>
                    <a:pt x="65" y="2864"/>
                    <a:pt x="0" y="3242"/>
                    <a:pt x="205" y="3578"/>
                  </a:cubicBezTo>
                  <a:cubicBezTo>
                    <a:pt x="351" y="3836"/>
                    <a:pt x="581" y="3986"/>
                    <a:pt x="774" y="3986"/>
                  </a:cubicBezTo>
                  <a:cubicBezTo>
                    <a:pt x="839" y="3986"/>
                    <a:pt x="899" y="3969"/>
                    <a:pt x="951" y="3934"/>
                  </a:cubicBezTo>
                  <a:cubicBezTo>
                    <a:pt x="1113" y="3815"/>
                    <a:pt x="1134" y="3588"/>
                    <a:pt x="1070" y="3340"/>
                  </a:cubicBezTo>
                  <a:lnTo>
                    <a:pt x="6376" y="87"/>
                  </a:lnTo>
                  <a:cubicBezTo>
                    <a:pt x="6354" y="55"/>
                    <a:pt x="6343" y="22"/>
                    <a:pt x="6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0"/>
            <p:cNvSpPr/>
            <p:nvPr/>
          </p:nvSpPr>
          <p:spPr>
            <a:xfrm>
              <a:off x="8889878" y="3073142"/>
              <a:ext cx="237502" cy="58099"/>
            </a:xfrm>
            <a:custGeom>
              <a:avLst/>
              <a:gdLst/>
              <a:ahLst/>
              <a:cxnLst/>
              <a:rect l="l" t="t" r="r" b="b"/>
              <a:pathLst>
                <a:path w="7068" h="1729" extrusionOk="0">
                  <a:moveTo>
                    <a:pt x="7056" y="1"/>
                  </a:moveTo>
                  <a:lnTo>
                    <a:pt x="886" y="779"/>
                  </a:lnTo>
                  <a:cubicBezTo>
                    <a:pt x="782" y="548"/>
                    <a:pt x="626" y="379"/>
                    <a:pt x="439" y="379"/>
                  </a:cubicBezTo>
                  <a:cubicBezTo>
                    <a:pt x="433" y="379"/>
                    <a:pt x="427" y="379"/>
                    <a:pt x="421" y="379"/>
                  </a:cubicBezTo>
                  <a:cubicBezTo>
                    <a:pt x="173" y="401"/>
                    <a:pt x="0" y="725"/>
                    <a:pt x="65" y="1124"/>
                  </a:cubicBezTo>
                  <a:cubicBezTo>
                    <a:pt x="104" y="1475"/>
                    <a:pt x="344" y="1729"/>
                    <a:pt x="557" y="1729"/>
                  </a:cubicBezTo>
                  <a:cubicBezTo>
                    <a:pt x="581" y="1729"/>
                    <a:pt x="604" y="1726"/>
                    <a:pt x="627" y="1719"/>
                  </a:cubicBezTo>
                  <a:cubicBezTo>
                    <a:pt x="822" y="1676"/>
                    <a:pt x="930" y="1460"/>
                    <a:pt x="940" y="1200"/>
                  </a:cubicBezTo>
                  <a:lnTo>
                    <a:pt x="7067" y="98"/>
                  </a:lnTo>
                  <a:cubicBezTo>
                    <a:pt x="7067" y="65"/>
                    <a:pt x="7067" y="33"/>
                    <a:pt x="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70"/>
            <p:cNvSpPr/>
            <p:nvPr/>
          </p:nvSpPr>
          <p:spPr>
            <a:xfrm>
              <a:off x="8892768" y="2980466"/>
              <a:ext cx="235688" cy="72044"/>
            </a:xfrm>
            <a:custGeom>
              <a:avLst/>
              <a:gdLst/>
              <a:ahLst/>
              <a:cxnLst/>
              <a:rect l="l" t="t" r="r" b="b"/>
              <a:pathLst>
                <a:path w="7014" h="2144" extrusionOk="0">
                  <a:moveTo>
                    <a:pt x="594" y="1"/>
                  </a:moveTo>
                  <a:cubicBezTo>
                    <a:pt x="381" y="1"/>
                    <a:pt x="162" y="234"/>
                    <a:pt x="76" y="576"/>
                  </a:cubicBezTo>
                  <a:cubicBezTo>
                    <a:pt x="1" y="965"/>
                    <a:pt x="152" y="1300"/>
                    <a:pt x="390" y="1332"/>
                  </a:cubicBezTo>
                  <a:cubicBezTo>
                    <a:pt x="402" y="1334"/>
                    <a:pt x="415" y="1334"/>
                    <a:pt x="427" y="1334"/>
                  </a:cubicBezTo>
                  <a:cubicBezTo>
                    <a:pt x="609" y="1334"/>
                    <a:pt x="785" y="1187"/>
                    <a:pt x="876" y="965"/>
                  </a:cubicBezTo>
                  <a:lnTo>
                    <a:pt x="6992" y="2143"/>
                  </a:lnTo>
                  <a:cubicBezTo>
                    <a:pt x="6992" y="2100"/>
                    <a:pt x="7003" y="2067"/>
                    <a:pt x="7013" y="2035"/>
                  </a:cubicBezTo>
                  <a:lnTo>
                    <a:pt x="973" y="554"/>
                  </a:lnTo>
                  <a:cubicBezTo>
                    <a:pt x="973" y="295"/>
                    <a:pt x="865" y="68"/>
                    <a:pt x="681" y="14"/>
                  </a:cubicBezTo>
                  <a:cubicBezTo>
                    <a:pt x="653" y="5"/>
                    <a:pt x="623"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70"/>
            <p:cNvSpPr/>
            <p:nvPr/>
          </p:nvSpPr>
          <p:spPr>
            <a:xfrm>
              <a:off x="8931612" y="2884699"/>
              <a:ext cx="206286" cy="145633"/>
            </a:xfrm>
            <a:custGeom>
              <a:avLst/>
              <a:gdLst/>
              <a:ahLst/>
              <a:cxnLst/>
              <a:rect l="l" t="t" r="r" b="b"/>
              <a:pathLst>
                <a:path w="6139" h="4334" extrusionOk="0">
                  <a:moveTo>
                    <a:pt x="787" y="1"/>
                  </a:moveTo>
                  <a:cubicBezTo>
                    <a:pt x="601" y="1"/>
                    <a:pt x="370" y="130"/>
                    <a:pt x="217" y="368"/>
                  </a:cubicBezTo>
                  <a:cubicBezTo>
                    <a:pt x="1" y="703"/>
                    <a:pt x="12" y="1070"/>
                    <a:pt x="228" y="1190"/>
                  </a:cubicBezTo>
                  <a:cubicBezTo>
                    <a:pt x="279" y="1218"/>
                    <a:pt x="337" y="1232"/>
                    <a:pt x="396" y="1232"/>
                  </a:cubicBezTo>
                  <a:cubicBezTo>
                    <a:pt x="538" y="1232"/>
                    <a:pt x="693" y="1156"/>
                    <a:pt x="822" y="1027"/>
                  </a:cubicBezTo>
                  <a:lnTo>
                    <a:pt x="6095" y="4334"/>
                  </a:lnTo>
                  <a:cubicBezTo>
                    <a:pt x="6106" y="4312"/>
                    <a:pt x="6128" y="4280"/>
                    <a:pt x="6138" y="4247"/>
                  </a:cubicBezTo>
                  <a:lnTo>
                    <a:pt x="1049" y="671"/>
                  </a:lnTo>
                  <a:cubicBezTo>
                    <a:pt x="1157" y="433"/>
                    <a:pt x="1136" y="184"/>
                    <a:pt x="984" y="66"/>
                  </a:cubicBezTo>
                  <a:cubicBezTo>
                    <a:pt x="931" y="22"/>
                    <a:pt x="863" y="1"/>
                    <a:pt x="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0"/>
            <p:cNvSpPr/>
            <p:nvPr/>
          </p:nvSpPr>
          <p:spPr>
            <a:xfrm>
              <a:off x="9001707" y="2811748"/>
              <a:ext cx="153597" cy="201145"/>
            </a:xfrm>
            <a:custGeom>
              <a:avLst/>
              <a:gdLst/>
              <a:ahLst/>
              <a:cxnLst/>
              <a:rect l="l" t="t" r="r" b="b"/>
              <a:pathLst>
                <a:path w="4571" h="5986" extrusionOk="0">
                  <a:moveTo>
                    <a:pt x="921" y="1"/>
                  </a:moveTo>
                  <a:cubicBezTo>
                    <a:pt x="771" y="1"/>
                    <a:pt x="598" y="55"/>
                    <a:pt x="443" y="172"/>
                  </a:cubicBezTo>
                  <a:cubicBezTo>
                    <a:pt x="119" y="400"/>
                    <a:pt x="1" y="756"/>
                    <a:pt x="162" y="940"/>
                  </a:cubicBezTo>
                  <a:cubicBezTo>
                    <a:pt x="228" y="1024"/>
                    <a:pt x="331" y="1061"/>
                    <a:pt x="451" y="1061"/>
                  </a:cubicBezTo>
                  <a:cubicBezTo>
                    <a:pt x="548" y="1061"/>
                    <a:pt x="657" y="1037"/>
                    <a:pt x="767" y="994"/>
                  </a:cubicBezTo>
                  <a:lnTo>
                    <a:pt x="4484" y="5986"/>
                  </a:lnTo>
                  <a:cubicBezTo>
                    <a:pt x="4517" y="5964"/>
                    <a:pt x="4539" y="5943"/>
                    <a:pt x="4571" y="5921"/>
                  </a:cubicBezTo>
                  <a:lnTo>
                    <a:pt x="1113" y="746"/>
                  </a:lnTo>
                  <a:cubicBezTo>
                    <a:pt x="1286" y="561"/>
                    <a:pt x="1362" y="335"/>
                    <a:pt x="1264" y="162"/>
                  </a:cubicBezTo>
                  <a:cubicBezTo>
                    <a:pt x="1204" y="58"/>
                    <a:pt x="1075"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0"/>
            <p:cNvSpPr/>
            <p:nvPr/>
          </p:nvSpPr>
          <p:spPr>
            <a:xfrm>
              <a:off x="9096466" y="2769846"/>
              <a:ext cx="80646" cy="232529"/>
            </a:xfrm>
            <a:custGeom>
              <a:avLst/>
              <a:gdLst/>
              <a:ahLst/>
              <a:cxnLst/>
              <a:rect l="l" t="t" r="r" b="b"/>
              <a:pathLst>
                <a:path w="2400" h="6920" extrusionOk="0">
                  <a:moveTo>
                    <a:pt x="879" y="1"/>
                  </a:moveTo>
                  <a:cubicBezTo>
                    <a:pt x="799" y="1"/>
                    <a:pt x="714" y="12"/>
                    <a:pt x="627" y="36"/>
                  </a:cubicBezTo>
                  <a:cubicBezTo>
                    <a:pt x="238" y="123"/>
                    <a:pt x="0" y="425"/>
                    <a:pt x="87" y="653"/>
                  </a:cubicBezTo>
                  <a:cubicBezTo>
                    <a:pt x="152" y="836"/>
                    <a:pt x="368" y="922"/>
                    <a:pt x="627" y="922"/>
                  </a:cubicBezTo>
                  <a:lnTo>
                    <a:pt x="2302" y="6920"/>
                  </a:lnTo>
                  <a:cubicBezTo>
                    <a:pt x="2334" y="6909"/>
                    <a:pt x="2367" y="6898"/>
                    <a:pt x="2399" y="6898"/>
                  </a:cubicBezTo>
                  <a:lnTo>
                    <a:pt x="1049" y="814"/>
                  </a:lnTo>
                  <a:cubicBezTo>
                    <a:pt x="1275" y="696"/>
                    <a:pt x="1427" y="512"/>
                    <a:pt x="1405" y="328"/>
                  </a:cubicBezTo>
                  <a:cubicBezTo>
                    <a:pt x="1372" y="135"/>
                    <a:pt x="1156"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0"/>
            <p:cNvSpPr/>
            <p:nvPr/>
          </p:nvSpPr>
          <p:spPr>
            <a:xfrm>
              <a:off x="9197408" y="2763865"/>
              <a:ext cx="53428" cy="237066"/>
            </a:xfrm>
            <a:custGeom>
              <a:avLst/>
              <a:gdLst/>
              <a:ahLst/>
              <a:cxnLst/>
              <a:rect l="l" t="t" r="r" b="b"/>
              <a:pathLst>
                <a:path w="1590" h="7055" extrusionOk="0">
                  <a:moveTo>
                    <a:pt x="799" y="0"/>
                  </a:moveTo>
                  <a:cubicBezTo>
                    <a:pt x="471" y="0"/>
                    <a:pt x="215" y="178"/>
                    <a:pt x="206" y="398"/>
                  </a:cubicBezTo>
                  <a:cubicBezTo>
                    <a:pt x="195" y="593"/>
                    <a:pt x="368" y="766"/>
                    <a:pt x="617" y="841"/>
                  </a:cubicBezTo>
                  <a:lnTo>
                    <a:pt x="0" y="7033"/>
                  </a:lnTo>
                  <a:cubicBezTo>
                    <a:pt x="44" y="7033"/>
                    <a:pt x="76" y="7043"/>
                    <a:pt x="108" y="7055"/>
                  </a:cubicBezTo>
                  <a:lnTo>
                    <a:pt x="1038" y="895"/>
                  </a:lnTo>
                  <a:cubicBezTo>
                    <a:pt x="1287" y="874"/>
                    <a:pt x="1503" y="744"/>
                    <a:pt x="1546" y="560"/>
                  </a:cubicBezTo>
                  <a:cubicBezTo>
                    <a:pt x="1589" y="322"/>
                    <a:pt x="1319" y="63"/>
                    <a:pt x="930" y="9"/>
                  </a:cubicBezTo>
                  <a:cubicBezTo>
                    <a:pt x="885" y="3"/>
                    <a:pt x="841"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0"/>
            <p:cNvSpPr/>
            <p:nvPr/>
          </p:nvSpPr>
          <p:spPr>
            <a:xfrm>
              <a:off x="9220291" y="2794174"/>
              <a:ext cx="131487" cy="214384"/>
            </a:xfrm>
            <a:custGeom>
              <a:avLst/>
              <a:gdLst/>
              <a:ahLst/>
              <a:cxnLst/>
              <a:rect l="l" t="t" r="r" b="b"/>
              <a:pathLst>
                <a:path w="3913" h="6380" extrusionOk="0">
                  <a:moveTo>
                    <a:pt x="2981" y="1"/>
                  </a:moveTo>
                  <a:cubicBezTo>
                    <a:pt x="2795" y="1"/>
                    <a:pt x="2645" y="72"/>
                    <a:pt x="2594" y="198"/>
                  </a:cubicBezTo>
                  <a:cubicBezTo>
                    <a:pt x="2507" y="382"/>
                    <a:pt x="2616" y="609"/>
                    <a:pt x="2810" y="771"/>
                  </a:cubicBezTo>
                  <a:lnTo>
                    <a:pt x="1" y="6326"/>
                  </a:lnTo>
                  <a:cubicBezTo>
                    <a:pt x="33" y="6347"/>
                    <a:pt x="65" y="6358"/>
                    <a:pt x="97" y="6379"/>
                  </a:cubicBezTo>
                  <a:lnTo>
                    <a:pt x="3188" y="976"/>
                  </a:lnTo>
                  <a:cubicBezTo>
                    <a:pt x="3267" y="1001"/>
                    <a:pt x="3345" y="1013"/>
                    <a:pt x="3419" y="1013"/>
                  </a:cubicBezTo>
                  <a:cubicBezTo>
                    <a:pt x="3575" y="1013"/>
                    <a:pt x="3709" y="957"/>
                    <a:pt x="3783" y="847"/>
                  </a:cubicBezTo>
                  <a:cubicBezTo>
                    <a:pt x="3912" y="652"/>
                    <a:pt x="3761" y="296"/>
                    <a:pt x="3404" y="112"/>
                  </a:cubicBezTo>
                  <a:cubicBezTo>
                    <a:pt x="3261" y="36"/>
                    <a:pt x="3112" y="1"/>
                    <a:pt x="2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0"/>
            <p:cNvSpPr/>
            <p:nvPr/>
          </p:nvSpPr>
          <p:spPr>
            <a:xfrm>
              <a:off x="9239176" y="2857784"/>
              <a:ext cx="191366" cy="166030"/>
            </a:xfrm>
            <a:custGeom>
              <a:avLst/>
              <a:gdLst/>
              <a:ahLst/>
              <a:cxnLst/>
              <a:rect l="l" t="t" r="r" b="b"/>
              <a:pathLst>
                <a:path w="5695" h="4941" extrusionOk="0">
                  <a:moveTo>
                    <a:pt x="4860" y="1"/>
                  </a:moveTo>
                  <a:cubicBezTo>
                    <a:pt x="4767" y="1"/>
                    <a:pt x="4685" y="29"/>
                    <a:pt x="4625" y="89"/>
                  </a:cubicBezTo>
                  <a:cubicBezTo>
                    <a:pt x="4496" y="229"/>
                    <a:pt x="4506" y="466"/>
                    <a:pt x="4625" y="704"/>
                  </a:cubicBezTo>
                  <a:lnTo>
                    <a:pt x="0" y="4865"/>
                  </a:lnTo>
                  <a:cubicBezTo>
                    <a:pt x="22" y="4897"/>
                    <a:pt x="44" y="4918"/>
                    <a:pt x="76" y="4940"/>
                  </a:cubicBezTo>
                  <a:lnTo>
                    <a:pt x="4906" y="1018"/>
                  </a:lnTo>
                  <a:cubicBezTo>
                    <a:pt x="5035" y="1120"/>
                    <a:pt x="5178" y="1179"/>
                    <a:pt x="5303" y="1179"/>
                  </a:cubicBezTo>
                  <a:cubicBezTo>
                    <a:pt x="5377" y="1179"/>
                    <a:pt x="5444" y="1159"/>
                    <a:pt x="5500" y="1115"/>
                  </a:cubicBezTo>
                  <a:cubicBezTo>
                    <a:pt x="5695" y="985"/>
                    <a:pt x="5684" y="596"/>
                    <a:pt x="5425" y="305"/>
                  </a:cubicBezTo>
                  <a:cubicBezTo>
                    <a:pt x="5255" y="106"/>
                    <a:pt x="5038" y="1"/>
                    <a:pt x="4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0"/>
            <p:cNvSpPr/>
            <p:nvPr/>
          </p:nvSpPr>
          <p:spPr>
            <a:xfrm>
              <a:off x="9251878" y="2947065"/>
              <a:ext cx="229875" cy="97783"/>
            </a:xfrm>
            <a:custGeom>
              <a:avLst/>
              <a:gdLst/>
              <a:ahLst/>
              <a:cxnLst/>
              <a:rect l="l" t="t" r="r" b="b"/>
              <a:pathLst>
                <a:path w="6841" h="2910" extrusionOk="0">
                  <a:moveTo>
                    <a:pt x="6150" y="1"/>
                  </a:moveTo>
                  <a:cubicBezTo>
                    <a:pt x="6108" y="1"/>
                    <a:pt x="6068" y="9"/>
                    <a:pt x="6030" y="25"/>
                  </a:cubicBezTo>
                  <a:cubicBezTo>
                    <a:pt x="5847" y="112"/>
                    <a:pt x="5792" y="338"/>
                    <a:pt x="5814" y="597"/>
                  </a:cubicBezTo>
                  <a:lnTo>
                    <a:pt x="0" y="2813"/>
                  </a:lnTo>
                  <a:lnTo>
                    <a:pt x="33" y="2910"/>
                  </a:lnTo>
                  <a:lnTo>
                    <a:pt x="5955" y="998"/>
                  </a:lnTo>
                  <a:cubicBezTo>
                    <a:pt x="6078" y="1187"/>
                    <a:pt x="6242" y="1318"/>
                    <a:pt x="6412" y="1318"/>
                  </a:cubicBezTo>
                  <a:cubicBezTo>
                    <a:pt x="6436" y="1318"/>
                    <a:pt x="6460" y="1316"/>
                    <a:pt x="6484" y="1311"/>
                  </a:cubicBezTo>
                  <a:cubicBezTo>
                    <a:pt x="6721" y="1246"/>
                    <a:pt x="6841" y="890"/>
                    <a:pt x="6700" y="511"/>
                  </a:cubicBezTo>
                  <a:cubicBezTo>
                    <a:pt x="6592" y="196"/>
                    <a:pt x="6357" y="1"/>
                    <a:pt x="6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0"/>
            <p:cNvSpPr/>
            <p:nvPr/>
          </p:nvSpPr>
          <p:spPr>
            <a:xfrm>
              <a:off x="9255876" y="3050998"/>
              <a:ext cx="238578" cy="45498"/>
            </a:xfrm>
            <a:custGeom>
              <a:avLst/>
              <a:gdLst/>
              <a:ahLst/>
              <a:cxnLst/>
              <a:rect l="l" t="t" r="r" b="b"/>
              <a:pathLst>
                <a:path w="7100" h="1354" extrusionOk="0">
                  <a:moveTo>
                    <a:pt x="6648" y="1"/>
                  </a:moveTo>
                  <a:cubicBezTo>
                    <a:pt x="6643" y="1"/>
                    <a:pt x="6639" y="1"/>
                    <a:pt x="6635" y="1"/>
                  </a:cubicBezTo>
                  <a:cubicBezTo>
                    <a:pt x="6441" y="11"/>
                    <a:pt x="6289" y="206"/>
                    <a:pt x="6235" y="455"/>
                  </a:cubicBezTo>
                  <a:lnTo>
                    <a:pt x="11" y="412"/>
                  </a:lnTo>
                  <a:lnTo>
                    <a:pt x="1" y="520"/>
                  </a:lnTo>
                  <a:lnTo>
                    <a:pt x="6213" y="887"/>
                  </a:lnTo>
                  <a:cubicBezTo>
                    <a:pt x="6257" y="1135"/>
                    <a:pt x="6408" y="1330"/>
                    <a:pt x="6602" y="1351"/>
                  </a:cubicBezTo>
                  <a:cubicBezTo>
                    <a:pt x="6615" y="1353"/>
                    <a:pt x="6627" y="1354"/>
                    <a:pt x="6639" y="1354"/>
                  </a:cubicBezTo>
                  <a:cubicBezTo>
                    <a:pt x="6863" y="1354"/>
                    <a:pt x="7069" y="1071"/>
                    <a:pt x="7089" y="692"/>
                  </a:cubicBezTo>
                  <a:cubicBezTo>
                    <a:pt x="7099" y="310"/>
                    <a:pt x="6881"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70"/>
          <p:cNvSpPr txBox="1"/>
          <p:nvPr/>
        </p:nvSpPr>
        <p:spPr>
          <a:xfrm>
            <a:off x="2565375" y="791700"/>
            <a:ext cx="52857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accent1"/>
                </a:solidFill>
                <a:latin typeface="DM Serif Display"/>
                <a:ea typeface="DM Serif Display"/>
                <a:cs typeface="DM Serif Display"/>
                <a:sym typeface="DM Serif Display"/>
              </a:rPr>
              <a:t>See you next week!!</a:t>
            </a:r>
            <a:endParaRPr sz="3700">
              <a:solidFill>
                <a:schemeClr val="accent1"/>
              </a:solidFill>
              <a:latin typeface="DM Serif Display"/>
              <a:ea typeface="DM Serif Display"/>
              <a:cs typeface="DM Serif Display"/>
              <a:sym typeface="DM Serif Display"/>
            </a:endParaRPr>
          </a:p>
        </p:txBody>
      </p:sp>
      <p:sp>
        <p:nvSpPr>
          <p:cNvPr id="1341" name="Google Shape;1341;p70"/>
          <p:cNvSpPr txBox="1">
            <a:spLocks noGrp="1"/>
          </p:cNvSpPr>
          <p:nvPr>
            <p:ph type="body" idx="4294967295"/>
          </p:nvPr>
        </p:nvSpPr>
        <p:spPr>
          <a:xfrm>
            <a:off x="615300" y="2186375"/>
            <a:ext cx="7807500" cy="152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t>Homework: Read pages 42 - 41 (The Three Horseshoes - The Chessboard)</a:t>
            </a:r>
            <a:endParaRPr sz="3200"/>
          </a:p>
          <a:p>
            <a:pPr marL="0" lvl="0" indent="0" algn="l" rtl="0">
              <a:spcBef>
                <a:spcPts val="1200"/>
              </a:spcBef>
              <a:spcAft>
                <a:spcPts val="0"/>
              </a:spcAft>
              <a:buNone/>
            </a:pPr>
            <a:endParaRPr sz="3200"/>
          </a:p>
          <a:p>
            <a:pPr marL="0" lvl="0" indent="0" algn="l" rtl="0">
              <a:spcBef>
                <a:spcPts val="1200"/>
              </a:spcBef>
              <a:spcAft>
                <a:spcPts val="1200"/>
              </a:spcAft>
              <a:buNone/>
            </a:pPr>
            <a:r>
              <a:rPr lang="en" sz="3200"/>
              <a:t>Please email us with any questions :)</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31"/>
          <p:cNvPicPr preferRelativeResize="0"/>
          <p:nvPr/>
        </p:nvPicPr>
        <p:blipFill rotWithShape="1">
          <a:blip r:embed="rId3">
            <a:alphaModFix/>
          </a:blip>
          <a:srcRect t="18512" b="15840"/>
          <a:stretch/>
        </p:blipFill>
        <p:spPr>
          <a:xfrm>
            <a:off x="0" y="0"/>
            <a:ext cx="5219876" cy="5143500"/>
          </a:xfrm>
          <a:prstGeom prst="rect">
            <a:avLst/>
          </a:prstGeom>
          <a:noFill/>
          <a:ln>
            <a:noFill/>
          </a:ln>
        </p:spPr>
      </p:pic>
      <p:sp>
        <p:nvSpPr>
          <p:cNvPr id="557" name="Google Shape;557;p31"/>
          <p:cNvSpPr/>
          <p:nvPr/>
        </p:nvSpPr>
        <p:spPr>
          <a:xfrm>
            <a:off x="970175" y="1061525"/>
            <a:ext cx="3623700" cy="4134900"/>
          </a:xfrm>
          <a:prstGeom prst="round2SameRect">
            <a:avLst>
              <a:gd name="adj1" fmla="val 50000"/>
              <a:gd name="adj2" fmla="val 0"/>
            </a:avLst>
          </a:prstGeom>
          <a:gradFill>
            <a:gsLst>
              <a:gs pos="0">
                <a:srgbClr val="ECE2B2">
                  <a:alpha val="29803"/>
                </a:srgbClr>
              </a:gs>
              <a:gs pos="100000">
                <a:srgbClr val="0B5C96">
                  <a:alpha val="40784"/>
                </a:srgbClr>
              </a:gs>
            </a:gsLst>
            <a:lin ang="1080140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8" name="Google Shape;558;p31"/>
          <p:cNvCxnSpPr/>
          <p:nvPr/>
        </p:nvCxnSpPr>
        <p:spPr>
          <a:xfrm rot="10800000">
            <a:off x="-71700" y="46035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559" name="Google Shape;559;p31"/>
          <p:cNvCxnSpPr/>
          <p:nvPr/>
        </p:nvCxnSpPr>
        <p:spPr>
          <a:xfrm rot="10800000">
            <a:off x="-71700" y="540000"/>
            <a:ext cx="9287400" cy="0"/>
          </a:xfrm>
          <a:prstGeom prst="straightConnector1">
            <a:avLst/>
          </a:prstGeom>
          <a:noFill/>
          <a:ln w="9525" cap="flat" cmpd="sng">
            <a:solidFill>
              <a:schemeClr val="lt1"/>
            </a:solidFill>
            <a:prstDash val="solid"/>
            <a:round/>
            <a:headEnd type="none" w="med" len="med"/>
            <a:tailEnd type="none" w="med" len="med"/>
          </a:ln>
        </p:spPr>
      </p:cxnSp>
      <p:cxnSp>
        <p:nvCxnSpPr>
          <p:cNvPr id="560" name="Google Shape;560;p31"/>
          <p:cNvCxnSpPr/>
          <p:nvPr/>
        </p:nvCxnSpPr>
        <p:spPr>
          <a:xfrm>
            <a:off x="8795600" y="-63175"/>
            <a:ext cx="0" cy="5259600"/>
          </a:xfrm>
          <a:prstGeom prst="straightConnector1">
            <a:avLst/>
          </a:prstGeom>
          <a:noFill/>
          <a:ln w="9525" cap="flat" cmpd="sng">
            <a:solidFill>
              <a:schemeClr val="lt1"/>
            </a:solidFill>
            <a:prstDash val="solid"/>
            <a:round/>
            <a:headEnd type="none" w="med" len="med"/>
            <a:tailEnd type="none" w="med" len="med"/>
          </a:ln>
        </p:spPr>
      </p:cxnSp>
      <p:cxnSp>
        <p:nvCxnSpPr>
          <p:cNvPr id="561" name="Google Shape;561;p31"/>
          <p:cNvCxnSpPr/>
          <p:nvPr/>
        </p:nvCxnSpPr>
        <p:spPr>
          <a:xfrm>
            <a:off x="348450" y="-63175"/>
            <a:ext cx="0" cy="5259600"/>
          </a:xfrm>
          <a:prstGeom prst="straightConnector1">
            <a:avLst/>
          </a:prstGeom>
          <a:noFill/>
          <a:ln w="9525" cap="flat" cmpd="sng">
            <a:solidFill>
              <a:schemeClr val="lt1"/>
            </a:solidFill>
            <a:prstDash val="solid"/>
            <a:round/>
            <a:headEnd type="none" w="med" len="med"/>
            <a:tailEnd type="none" w="med" len="med"/>
          </a:ln>
        </p:spPr>
      </p:cxnSp>
      <p:sp>
        <p:nvSpPr>
          <p:cNvPr id="562" name="Google Shape;562;p31"/>
          <p:cNvSpPr/>
          <p:nvPr/>
        </p:nvSpPr>
        <p:spPr>
          <a:xfrm flipH="1">
            <a:off x="8665390"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flipH="1">
            <a:off x="8665390"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flipH="1">
            <a:off x="218252" y="4032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flipH="1">
            <a:off x="218252" y="4466700"/>
            <a:ext cx="260400" cy="2736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txBox="1">
            <a:spLocks noGrp="1"/>
          </p:cNvSpPr>
          <p:nvPr>
            <p:ph type="title"/>
          </p:nvPr>
        </p:nvSpPr>
        <p:spPr>
          <a:xfrm>
            <a:off x="970325" y="2033250"/>
            <a:ext cx="3623700" cy="1197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Goals Check-In</a:t>
            </a:r>
            <a:endParaRPr/>
          </a:p>
        </p:txBody>
      </p:sp>
      <p:sp>
        <p:nvSpPr>
          <p:cNvPr id="567" name="Google Shape;567;p31"/>
          <p:cNvSpPr txBox="1">
            <a:spLocks noGrp="1"/>
          </p:cNvSpPr>
          <p:nvPr>
            <p:ph type="subTitle" idx="1"/>
          </p:nvPr>
        </p:nvSpPr>
        <p:spPr>
          <a:xfrm>
            <a:off x="5644500" y="1788450"/>
            <a:ext cx="2779500" cy="1077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100" b="1"/>
              <a:t>How did you work on your goal this week?</a:t>
            </a:r>
            <a:endParaRPr sz="3100" b="1"/>
          </a:p>
        </p:txBody>
      </p:sp>
      <p:cxnSp>
        <p:nvCxnSpPr>
          <p:cNvPr id="568" name="Google Shape;568;p31"/>
          <p:cNvCxnSpPr/>
          <p:nvPr/>
        </p:nvCxnSpPr>
        <p:spPr>
          <a:xfrm>
            <a:off x="5215625" y="-63175"/>
            <a:ext cx="0" cy="5259600"/>
          </a:xfrm>
          <a:prstGeom prst="straightConnector1">
            <a:avLst/>
          </a:prstGeom>
          <a:noFill/>
          <a:ln w="9525" cap="flat" cmpd="sng">
            <a:solidFill>
              <a:schemeClr val="lt1"/>
            </a:solidFill>
            <a:prstDash val="solid"/>
            <a:round/>
            <a:headEnd type="none" w="med" len="med"/>
            <a:tailEnd type="none" w="med" len="med"/>
          </a:ln>
        </p:spPr>
      </p:cxnSp>
      <p:grpSp>
        <p:nvGrpSpPr>
          <p:cNvPr id="569" name="Google Shape;569;p31"/>
          <p:cNvGrpSpPr/>
          <p:nvPr/>
        </p:nvGrpSpPr>
        <p:grpSpPr>
          <a:xfrm rot="5400000">
            <a:off x="1697580" y="2687850"/>
            <a:ext cx="2129528" cy="488400"/>
            <a:chOff x="1658815" y="2033250"/>
            <a:chExt cx="2251563" cy="488400"/>
          </a:xfrm>
        </p:grpSpPr>
        <p:sp>
          <p:nvSpPr>
            <p:cNvPr id="570" name="Google Shape;570;p31"/>
            <p:cNvSpPr/>
            <p:nvPr/>
          </p:nvSpPr>
          <p:spPr>
            <a:xfrm flipH="1">
              <a:off x="1658815" y="2033250"/>
              <a:ext cx="465000" cy="4884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flipH="1">
              <a:off x="3445377" y="2033250"/>
              <a:ext cx="465000" cy="488400"/>
            </a:xfrm>
            <a:prstGeom prst="star10">
              <a:avLst>
                <a:gd name="adj" fmla="val 23331"/>
                <a:gd name="hf" fmla="val 1051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Plan for Today</a:t>
            </a:r>
            <a:endParaRPr/>
          </a:p>
        </p:txBody>
      </p:sp>
      <p:grpSp>
        <p:nvGrpSpPr>
          <p:cNvPr id="577" name="Google Shape;577;p32"/>
          <p:cNvGrpSpPr/>
          <p:nvPr/>
        </p:nvGrpSpPr>
        <p:grpSpPr>
          <a:xfrm>
            <a:off x="7818167" y="1186821"/>
            <a:ext cx="864413" cy="807148"/>
            <a:chOff x="8678888" y="2598943"/>
            <a:chExt cx="1040333" cy="971415"/>
          </a:xfrm>
        </p:grpSpPr>
        <p:sp>
          <p:nvSpPr>
            <p:cNvPr id="578" name="Google Shape;578;p32"/>
            <p:cNvSpPr/>
            <p:nvPr/>
          </p:nvSpPr>
          <p:spPr>
            <a:xfrm>
              <a:off x="8678888" y="2598943"/>
              <a:ext cx="1040333" cy="971415"/>
            </a:xfrm>
            <a:custGeom>
              <a:avLst/>
              <a:gdLst/>
              <a:ahLst/>
              <a:cxnLst/>
              <a:rect l="l" t="t" r="r" b="b"/>
              <a:pathLst>
                <a:path w="30960" h="28909" extrusionOk="0">
                  <a:moveTo>
                    <a:pt x="18379" y="1"/>
                  </a:moveTo>
                  <a:cubicBezTo>
                    <a:pt x="16005" y="1"/>
                    <a:pt x="13902" y="1123"/>
                    <a:pt x="12763" y="3556"/>
                  </a:cubicBezTo>
                  <a:cubicBezTo>
                    <a:pt x="12482" y="3350"/>
                    <a:pt x="12190" y="3156"/>
                    <a:pt x="11898" y="2994"/>
                  </a:cubicBezTo>
                  <a:cubicBezTo>
                    <a:pt x="10513" y="2220"/>
                    <a:pt x="9204" y="1872"/>
                    <a:pt x="8011" y="1872"/>
                  </a:cubicBezTo>
                  <a:cubicBezTo>
                    <a:pt x="5688" y="1872"/>
                    <a:pt x="3805" y="3193"/>
                    <a:pt x="2649" y="5263"/>
                  </a:cubicBezTo>
                  <a:cubicBezTo>
                    <a:pt x="1158" y="7932"/>
                    <a:pt x="1374" y="11001"/>
                    <a:pt x="4032" y="13248"/>
                  </a:cubicBezTo>
                  <a:cubicBezTo>
                    <a:pt x="3761" y="13454"/>
                    <a:pt x="3502" y="13659"/>
                    <a:pt x="3264" y="13886"/>
                  </a:cubicBezTo>
                  <a:cubicBezTo>
                    <a:pt x="1" y="17009"/>
                    <a:pt x="541" y="20607"/>
                    <a:pt x="3167" y="23168"/>
                  </a:cubicBezTo>
                  <a:cubicBezTo>
                    <a:pt x="4544" y="24499"/>
                    <a:pt x="6219" y="25279"/>
                    <a:pt x="7970" y="25279"/>
                  </a:cubicBezTo>
                  <a:cubicBezTo>
                    <a:pt x="9090" y="25279"/>
                    <a:pt x="10243" y="24960"/>
                    <a:pt x="11368" y="24260"/>
                  </a:cubicBezTo>
                  <a:cubicBezTo>
                    <a:pt x="11498" y="24573"/>
                    <a:pt x="11639" y="24875"/>
                    <a:pt x="11801" y="25167"/>
                  </a:cubicBezTo>
                  <a:cubicBezTo>
                    <a:pt x="13274" y="27767"/>
                    <a:pt x="15361" y="28908"/>
                    <a:pt x="17515" y="28908"/>
                  </a:cubicBezTo>
                  <a:cubicBezTo>
                    <a:pt x="18647" y="28908"/>
                    <a:pt x="19798" y="28593"/>
                    <a:pt x="20889" y="28009"/>
                  </a:cubicBezTo>
                  <a:cubicBezTo>
                    <a:pt x="23600" y="26572"/>
                    <a:pt x="25070" y="23924"/>
                    <a:pt x="24022" y="20704"/>
                  </a:cubicBezTo>
                  <a:cubicBezTo>
                    <a:pt x="24357" y="20682"/>
                    <a:pt x="24692" y="20650"/>
                    <a:pt x="25016" y="20574"/>
                  </a:cubicBezTo>
                  <a:cubicBezTo>
                    <a:pt x="29479" y="19667"/>
                    <a:pt x="30960" y="16425"/>
                    <a:pt x="30095" y="12967"/>
                  </a:cubicBezTo>
                  <a:cubicBezTo>
                    <a:pt x="29479" y="10525"/>
                    <a:pt x="27858" y="8635"/>
                    <a:pt x="25384" y="8061"/>
                  </a:cubicBezTo>
                  <a:cubicBezTo>
                    <a:pt x="26237" y="3804"/>
                    <a:pt x="23828" y="1059"/>
                    <a:pt x="20284" y="228"/>
                  </a:cubicBezTo>
                  <a:cubicBezTo>
                    <a:pt x="19638" y="78"/>
                    <a:pt x="18999" y="1"/>
                    <a:pt x="18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9250063" y="3088397"/>
              <a:ext cx="225170" cy="110519"/>
            </a:xfrm>
            <a:custGeom>
              <a:avLst/>
              <a:gdLst/>
              <a:ahLst/>
              <a:cxnLst/>
              <a:rect l="l" t="t" r="r" b="b"/>
              <a:pathLst>
                <a:path w="6701" h="3289" extrusionOk="0">
                  <a:moveTo>
                    <a:pt x="44" y="0"/>
                  </a:moveTo>
                  <a:cubicBezTo>
                    <a:pt x="33" y="33"/>
                    <a:pt x="22" y="65"/>
                    <a:pt x="1" y="98"/>
                  </a:cubicBezTo>
                  <a:lnTo>
                    <a:pt x="5673" y="2680"/>
                  </a:lnTo>
                  <a:cubicBezTo>
                    <a:pt x="5620" y="2929"/>
                    <a:pt x="5684" y="3167"/>
                    <a:pt x="5846" y="3253"/>
                  </a:cubicBezTo>
                  <a:cubicBezTo>
                    <a:pt x="5889" y="3277"/>
                    <a:pt x="5936" y="3288"/>
                    <a:pt x="5985" y="3288"/>
                  </a:cubicBezTo>
                  <a:cubicBezTo>
                    <a:pt x="6184" y="3288"/>
                    <a:pt x="6419" y="3105"/>
                    <a:pt x="6549" y="2810"/>
                  </a:cubicBezTo>
                  <a:cubicBezTo>
                    <a:pt x="6700" y="2443"/>
                    <a:pt x="6614" y="2086"/>
                    <a:pt x="6386" y="2010"/>
                  </a:cubicBezTo>
                  <a:cubicBezTo>
                    <a:pt x="6353" y="1998"/>
                    <a:pt x="6317" y="1993"/>
                    <a:pt x="6281" y="1993"/>
                  </a:cubicBezTo>
                  <a:cubicBezTo>
                    <a:pt x="6122" y="1993"/>
                    <a:pt x="5950" y="2105"/>
                    <a:pt x="5836" y="2281"/>
                  </a:cubicBezTo>
                  <a:lnTo>
                    <a:pt x="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9236622" y="3108391"/>
              <a:ext cx="183033" cy="176178"/>
            </a:xfrm>
            <a:custGeom>
              <a:avLst/>
              <a:gdLst/>
              <a:ahLst/>
              <a:cxnLst/>
              <a:rect l="l" t="t" r="r" b="b"/>
              <a:pathLst>
                <a:path w="5447" h="5243" extrusionOk="0">
                  <a:moveTo>
                    <a:pt x="65" y="0"/>
                  </a:moveTo>
                  <a:cubicBezTo>
                    <a:pt x="44" y="32"/>
                    <a:pt x="22" y="54"/>
                    <a:pt x="0" y="75"/>
                  </a:cubicBezTo>
                  <a:lnTo>
                    <a:pt x="4344" y="4539"/>
                  </a:lnTo>
                  <a:cubicBezTo>
                    <a:pt x="4204" y="4743"/>
                    <a:pt x="4183" y="4992"/>
                    <a:pt x="4301" y="5132"/>
                  </a:cubicBezTo>
                  <a:cubicBezTo>
                    <a:pt x="4366" y="5206"/>
                    <a:pt x="4464" y="5243"/>
                    <a:pt x="4577" y="5243"/>
                  </a:cubicBezTo>
                  <a:cubicBezTo>
                    <a:pt x="4747" y="5243"/>
                    <a:pt x="4949" y="5157"/>
                    <a:pt x="5112" y="4981"/>
                  </a:cubicBezTo>
                  <a:cubicBezTo>
                    <a:pt x="5382" y="4690"/>
                    <a:pt x="5446" y="4333"/>
                    <a:pt x="5252" y="4171"/>
                  </a:cubicBezTo>
                  <a:cubicBezTo>
                    <a:pt x="5189" y="4121"/>
                    <a:pt x="5110" y="4098"/>
                    <a:pt x="5025" y="4098"/>
                  </a:cubicBezTo>
                  <a:cubicBezTo>
                    <a:pt x="4906" y="4098"/>
                    <a:pt x="4773" y="4143"/>
                    <a:pt x="4647" y="4225"/>
                  </a:cubicBez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9216662" y="3122907"/>
              <a:ext cx="119121" cy="220231"/>
            </a:xfrm>
            <a:custGeom>
              <a:avLst/>
              <a:gdLst/>
              <a:ahLst/>
              <a:cxnLst/>
              <a:rect l="l" t="t" r="r" b="b"/>
              <a:pathLst>
                <a:path w="3545" h="6554" extrusionOk="0">
                  <a:moveTo>
                    <a:pt x="87" y="0"/>
                  </a:moveTo>
                  <a:cubicBezTo>
                    <a:pt x="54" y="11"/>
                    <a:pt x="33" y="32"/>
                    <a:pt x="1" y="44"/>
                  </a:cubicBezTo>
                  <a:lnTo>
                    <a:pt x="2453" y="5759"/>
                  </a:lnTo>
                  <a:cubicBezTo>
                    <a:pt x="2248" y="5922"/>
                    <a:pt x="2129" y="6127"/>
                    <a:pt x="2194" y="6311"/>
                  </a:cubicBezTo>
                  <a:cubicBezTo>
                    <a:pt x="2249" y="6463"/>
                    <a:pt x="2419" y="6553"/>
                    <a:pt x="2628" y="6553"/>
                  </a:cubicBezTo>
                  <a:cubicBezTo>
                    <a:pt x="2746" y="6553"/>
                    <a:pt x="2876" y="6525"/>
                    <a:pt x="3004" y="6462"/>
                  </a:cubicBezTo>
                  <a:cubicBezTo>
                    <a:pt x="3372" y="6300"/>
                    <a:pt x="3545" y="5965"/>
                    <a:pt x="3425" y="5749"/>
                  </a:cubicBezTo>
                  <a:cubicBezTo>
                    <a:pt x="3354" y="5622"/>
                    <a:pt x="3207" y="5565"/>
                    <a:pt x="3035" y="5565"/>
                  </a:cubicBezTo>
                  <a:cubicBezTo>
                    <a:pt x="2973" y="5565"/>
                    <a:pt x="2908" y="5572"/>
                    <a:pt x="2842" y="5587"/>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9185446" y="3129426"/>
              <a:ext cx="47212" cy="237570"/>
            </a:xfrm>
            <a:custGeom>
              <a:avLst/>
              <a:gdLst/>
              <a:ahLst/>
              <a:cxnLst/>
              <a:rect l="l" t="t" r="r" b="b"/>
              <a:pathLst>
                <a:path w="1405" h="7070" extrusionOk="0">
                  <a:moveTo>
                    <a:pt x="238" y="1"/>
                  </a:moveTo>
                  <a:lnTo>
                    <a:pt x="454" y="6225"/>
                  </a:lnTo>
                  <a:cubicBezTo>
                    <a:pt x="205" y="6290"/>
                    <a:pt x="22" y="6451"/>
                    <a:pt x="11" y="6646"/>
                  </a:cubicBezTo>
                  <a:cubicBezTo>
                    <a:pt x="1" y="6882"/>
                    <a:pt x="292" y="7069"/>
                    <a:pt x="654" y="7069"/>
                  </a:cubicBezTo>
                  <a:cubicBezTo>
                    <a:pt x="674" y="7069"/>
                    <a:pt x="694" y="7069"/>
                    <a:pt x="713" y="7068"/>
                  </a:cubicBezTo>
                  <a:cubicBezTo>
                    <a:pt x="1113" y="7057"/>
                    <a:pt x="1405" y="6797"/>
                    <a:pt x="1362" y="6560"/>
                  </a:cubicBezTo>
                  <a:cubicBezTo>
                    <a:pt x="1340" y="6365"/>
                    <a:pt x="1134" y="6235"/>
                    <a:pt x="875" y="6203"/>
                  </a:cubicBez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9079026" y="3125797"/>
              <a:ext cx="94087" cy="229035"/>
            </a:xfrm>
            <a:custGeom>
              <a:avLst/>
              <a:gdLst/>
              <a:ahLst/>
              <a:cxnLst/>
              <a:rect l="l" t="t" r="r" b="b"/>
              <a:pathLst>
                <a:path w="2800" h="6816" extrusionOk="0">
                  <a:moveTo>
                    <a:pt x="2702" y="1"/>
                  </a:moveTo>
                  <a:lnTo>
                    <a:pt x="660" y="5879"/>
                  </a:lnTo>
                  <a:cubicBezTo>
                    <a:pt x="634" y="5877"/>
                    <a:pt x="608" y="5876"/>
                    <a:pt x="583" y="5876"/>
                  </a:cubicBezTo>
                  <a:cubicBezTo>
                    <a:pt x="357" y="5876"/>
                    <a:pt x="166" y="5961"/>
                    <a:pt x="98" y="6117"/>
                  </a:cubicBezTo>
                  <a:cubicBezTo>
                    <a:pt x="1" y="6343"/>
                    <a:pt x="228" y="6646"/>
                    <a:pt x="606" y="6776"/>
                  </a:cubicBezTo>
                  <a:cubicBezTo>
                    <a:pt x="702" y="6803"/>
                    <a:pt x="797" y="6816"/>
                    <a:pt x="885" y="6816"/>
                  </a:cubicBezTo>
                  <a:cubicBezTo>
                    <a:pt x="1146" y="6816"/>
                    <a:pt x="1354" y="6705"/>
                    <a:pt x="1395" y="6527"/>
                  </a:cubicBezTo>
                  <a:cubicBezTo>
                    <a:pt x="1427" y="6343"/>
                    <a:pt x="1297" y="6138"/>
                    <a:pt x="1071" y="6009"/>
                  </a:cubicBezTo>
                  <a:lnTo>
                    <a:pt x="2800" y="33"/>
                  </a:lnTo>
                  <a:cubicBezTo>
                    <a:pt x="2767" y="22"/>
                    <a:pt x="2735" y="22"/>
                    <a:pt x="2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8987896" y="3114204"/>
              <a:ext cx="164182" cy="193147"/>
            </a:xfrm>
            <a:custGeom>
              <a:avLst/>
              <a:gdLst/>
              <a:ahLst/>
              <a:cxnLst/>
              <a:rect l="l" t="t" r="r" b="b"/>
              <a:pathLst>
                <a:path w="4886" h="5748" extrusionOk="0">
                  <a:moveTo>
                    <a:pt x="4799" y="0"/>
                  </a:moveTo>
                  <a:lnTo>
                    <a:pt x="768" y="4743"/>
                  </a:lnTo>
                  <a:cubicBezTo>
                    <a:pt x="657" y="4680"/>
                    <a:pt x="541" y="4647"/>
                    <a:pt x="436" y="4647"/>
                  </a:cubicBezTo>
                  <a:cubicBezTo>
                    <a:pt x="326" y="4647"/>
                    <a:pt x="229" y="4683"/>
                    <a:pt x="163" y="4755"/>
                  </a:cubicBezTo>
                  <a:cubicBezTo>
                    <a:pt x="1" y="4927"/>
                    <a:pt x="76" y="5305"/>
                    <a:pt x="390" y="5543"/>
                  </a:cubicBezTo>
                  <a:cubicBezTo>
                    <a:pt x="561" y="5679"/>
                    <a:pt x="749" y="5747"/>
                    <a:pt x="907" y="5747"/>
                  </a:cubicBezTo>
                  <a:cubicBezTo>
                    <a:pt x="1037" y="5747"/>
                    <a:pt x="1147" y="5701"/>
                    <a:pt x="1211" y="5608"/>
                  </a:cubicBezTo>
                  <a:cubicBezTo>
                    <a:pt x="1319" y="5446"/>
                    <a:pt x="1265" y="5208"/>
                    <a:pt x="1103" y="5003"/>
                  </a:cubicBezTo>
                  <a:lnTo>
                    <a:pt x="4885" y="65"/>
                  </a:lnTo>
                  <a:lnTo>
                    <a:pt x="4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8921834" y="3095656"/>
              <a:ext cx="214250" cy="133973"/>
            </a:xfrm>
            <a:custGeom>
              <a:avLst/>
              <a:gdLst/>
              <a:ahLst/>
              <a:cxnLst/>
              <a:rect l="l" t="t" r="r" b="b"/>
              <a:pathLst>
                <a:path w="6376" h="3987" extrusionOk="0">
                  <a:moveTo>
                    <a:pt x="6321" y="1"/>
                  </a:moveTo>
                  <a:lnTo>
                    <a:pt x="854" y="2961"/>
                  </a:lnTo>
                  <a:cubicBezTo>
                    <a:pt x="713" y="2821"/>
                    <a:pt x="553" y="2730"/>
                    <a:pt x="408" y="2730"/>
                  </a:cubicBezTo>
                  <a:cubicBezTo>
                    <a:pt x="364" y="2730"/>
                    <a:pt x="321" y="2739"/>
                    <a:pt x="281" y="2756"/>
                  </a:cubicBezTo>
                  <a:cubicBezTo>
                    <a:pt x="65" y="2864"/>
                    <a:pt x="0" y="3242"/>
                    <a:pt x="205" y="3578"/>
                  </a:cubicBezTo>
                  <a:cubicBezTo>
                    <a:pt x="351" y="3836"/>
                    <a:pt x="581" y="3986"/>
                    <a:pt x="774" y="3986"/>
                  </a:cubicBezTo>
                  <a:cubicBezTo>
                    <a:pt x="839" y="3986"/>
                    <a:pt x="899" y="3969"/>
                    <a:pt x="951" y="3934"/>
                  </a:cubicBezTo>
                  <a:cubicBezTo>
                    <a:pt x="1113" y="3815"/>
                    <a:pt x="1134" y="3588"/>
                    <a:pt x="1070" y="3340"/>
                  </a:cubicBezTo>
                  <a:lnTo>
                    <a:pt x="6376" y="87"/>
                  </a:lnTo>
                  <a:cubicBezTo>
                    <a:pt x="6354" y="55"/>
                    <a:pt x="6343" y="22"/>
                    <a:pt x="6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8889878" y="3073142"/>
              <a:ext cx="237502" cy="58099"/>
            </a:xfrm>
            <a:custGeom>
              <a:avLst/>
              <a:gdLst/>
              <a:ahLst/>
              <a:cxnLst/>
              <a:rect l="l" t="t" r="r" b="b"/>
              <a:pathLst>
                <a:path w="7068" h="1729" extrusionOk="0">
                  <a:moveTo>
                    <a:pt x="7056" y="1"/>
                  </a:moveTo>
                  <a:lnTo>
                    <a:pt x="886" y="779"/>
                  </a:lnTo>
                  <a:cubicBezTo>
                    <a:pt x="782" y="548"/>
                    <a:pt x="626" y="379"/>
                    <a:pt x="439" y="379"/>
                  </a:cubicBezTo>
                  <a:cubicBezTo>
                    <a:pt x="433" y="379"/>
                    <a:pt x="427" y="379"/>
                    <a:pt x="421" y="379"/>
                  </a:cubicBezTo>
                  <a:cubicBezTo>
                    <a:pt x="173" y="401"/>
                    <a:pt x="0" y="725"/>
                    <a:pt x="65" y="1124"/>
                  </a:cubicBezTo>
                  <a:cubicBezTo>
                    <a:pt x="104" y="1475"/>
                    <a:pt x="344" y="1729"/>
                    <a:pt x="557" y="1729"/>
                  </a:cubicBezTo>
                  <a:cubicBezTo>
                    <a:pt x="581" y="1729"/>
                    <a:pt x="604" y="1726"/>
                    <a:pt x="627" y="1719"/>
                  </a:cubicBezTo>
                  <a:cubicBezTo>
                    <a:pt x="822" y="1676"/>
                    <a:pt x="930" y="1460"/>
                    <a:pt x="940" y="1200"/>
                  </a:cubicBezTo>
                  <a:lnTo>
                    <a:pt x="7067" y="98"/>
                  </a:lnTo>
                  <a:cubicBezTo>
                    <a:pt x="7067" y="65"/>
                    <a:pt x="7067" y="33"/>
                    <a:pt x="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8892768" y="2980466"/>
              <a:ext cx="235688" cy="72044"/>
            </a:xfrm>
            <a:custGeom>
              <a:avLst/>
              <a:gdLst/>
              <a:ahLst/>
              <a:cxnLst/>
              <a:rect l="l" t="t" r="r" b="b"/>
              <a:pathLst>
                <a:path w="7014" h="2144" extrusionOk="0">
                  <a:moveTo>
                    <a:pt x="594" y="1"/>
                  </a:moveTo>
                  <a:cubicBezTo>
                    <a:pt x="381" y="1"/>
                    <a:pt x="162" y="234"/>
                    <a:pt x="76" y="576"/>
                  </a:cubicBezTo>
                  <a:cubicBezTo>
                    <a:pt x="1" y="965"/>
                    <a:pt x="152" y="1300"/>
                    <a:pt x="390" y="1332"/>
                  </a:cubicBezTo>
                  <a:cubicBezTo>
                    <a:pt x="402" y="1334"/>
                    <a:pt x="415" y="1334"/>
                    <a:pt x="427" y="1334"/>
                  </a:cubicBezTo>
                  <a:cubicBezTo>
                    <a:pt x="609" y="1334"/>
                    <a:pt x="785" y="1187"/>
                    <a:pt x="876" y="965"/>
                  </a:cubicBezTo>
                  <a:lnTo>
                    <a:pt x="6992" y="2143"/>
                  </a:lnTo>
                  <a:cubicBezTo>
                    <a:pt x="6992" y="2100"/>
                    <a:pt x="7003" y="2067"/>
                    <a:pt x="7013" y="2035"/>
                  </a:cubicBezTo>
                  <a:lnTo>
                    <a:pt x="973" y="554"/>
                  </a:lnTo>
                  <a:cubicBezTo>
                    <a:pt x="973" y="295"/>
                    <a:pt x="865" y="68"/>
                    <a:pt x="681" y="14"/>
                  </a:cubicBezTo>
                  <a:cubicBezTo>
                    <a:pt x="653" y="5"/>
                    <a:pt x="623"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8931612" y="2884699"/>
              <a:ext cx="206286" cy="145633"/>
            </a:xfrm>
            <a:custGeom>
              <a:avLst/>
              <a:gdLst/>
              <a:ahLst/>
              <a:cxnLst/>
              <a:rect l="l" t="t" r="r" b="b"/>
              <a:pathLst>
                <a:path w="6139" h="4334" extrusionOk="0">
                  <a:moveTo>
                    <a:pt x="787" y="1"/>
                  </a:moveTo>
                  <a:cubicBezTo>
                    <a:pt x="601" y="1"/>
                    <a:pt x="370" y="130"/>
                    <a:pt x="217" y="368"/>
                  </a:cubicBezTo>
                  <a:cubicBezTo>
                    <a:pt x="1" y="703"/>
                    <a:pt x="12" y="1070"/>
                    <a:pt x="228" y="1190"/>
                  </a:cubicBezTo>
                  <a:cubicBezTo>
                    <a:pt x="279" y="1218"/>
                    <a:pt x="337" y="1232"/>
                    <a:pt x="396" y="1232"/>
                  </a:cubicBezTo>
                  <a:cubicBezTo>
                    <a:pt x="538" y="1232"/>
                    <a:pt x="693" y="1156"/>
                    <a:pt x="822" y="1027"/>
                  </a:cubicBezTo>
                  <a:lnTo>
                    <a:pt x="6095" y="4334"/>
                  </a:lnTo>
                  <a:cubicBezTo>
                    <a:pt x="6106" y="4312"/>
                    <a:pt x="6128" y="4280"/>
                    <a:pt x="6138" y="4247"/>
                  </a:cubicBezTo>
                  <a:lnTo>
                    <a:pt x="1049" y="671"/>
                  </a:lnTo>
                  <a:cubicBezTo>
                    <a:pt x="1157" y="433"/>
                    <a:pt x="1136" y="184"/>
                    <a:pt x="984" y="66"/>
                  </a:cubicBezTo>
                  <a:cubicBezTo>
                    <a:pt x="931" y="22"/>
                    <a:pt x="863" y="1"/>
                    <a:pt x="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9001707" y="2811748"/>
              <a:ext cx="153597" cy="201145"/>
            </a:xfrm>
            <a:custGeom>
              <a:avLst/>
              <a:gdLst/>
              <a:ahLst/>
              <a:cxnLst/>
              <a:rect l="l" t="t" r="r" b="b"/>
              <a:pathLst>
                <a:path w="4571" h="5986" extrusionOk="0">
                  <a:moveTo>
                    <a:pt x="921" y="1"/>
                  </a:moveTo>
                  <a:cubicBezTo>
                    <a:pt x="771" y="1"/>
                    <a:pt x="598" y="55"/>
                    <a:pt x="443" y="172"/>
                  </a:cubicBezTo>
                  <a:cubicBezTo>
                    <a:pt x="119" y="400"/>
                    <a:pt x="1" y="756"/>
                    <a:pt x="162" y="940"/>
                  </a:cubicBezTo>
                  <a:cubicBezTo>
                    <a:pt x="228" y="1024"/>
                    <a:pt x="331" y="1061"/>
                    <a:pt x="451" y="1061"/>
                  </a:cubicBezTo>
                  <a:cubicBezTo>
                    <a:pt x="548" y="1061"/>
                    <a:pt x="657" y="1037"/>
                    <a:pt x="767" y="994"/>
                  </a:cubicBezTo>
                  <a:lnTo>
                    <a:pt x="4484" y="5986"/>
                  </a:lnTo>
                  <a:cubicBezTo>
                    <a:pt x="4517" y="5964"/>
                    <a:pt x="4539" y="5943"/>
                    <a:pt x="4571" y="5921"/>
                  </a:cubicBezTo>
                  <a:lnTo>
                    <a:pt x="1113" y="746"/>
                  </a:lnTo>
                  <a:cubicBezTo>
                    <a:pt x="1286" y="561"/>
                    <a:pt x="1362" y="335"/>
                    <a:pt x="1264" y="162"/>
                  </a:cubicBezTo>
                  <a:cubicBezTo>
                    <a:pt x="1204" y="58"/>
                    <a:pt x="1075"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9096466" y="2769846"/>
              <a:ext cx="80646" cy="232529"/>
            </a:xfrm>
            <a:custGeom>
              <a:avLst/>
              <a:gdLst/>
              <a:ahLst/>
              <a:cxnLst/>
              <a:rect l="l" t="t" r="r" b="b"/>
              <a:pathLst>
                <a:path w="2400" h="6920" extrusionOk="0">
                  <a:moveTo>
                    <a:pt x="879" y="1"/>
                  </a:moveTo>
                  <a:cubicBezTo>
                    <a:pt x="799" y="1"/>
                    <a:pt x="714" y="12"/>
                    <a:pt x="627" y="36"/>
                  </a:cubicBezTo>
                  <a:cubicBezTo>
                    <a:pt x="238" y="123"/>
                    <a:pt x="0" y="425"/>
                    <a:pt x="87" y="653"/>
                  </a:cubicBezTo>
                  <a:cubicBezTo>
                    <a:pt x="152" y="836"/>
                    <a:pt x="368" y="922"/>
                    <a:pt x="627" y="922"/>
                  </a:cubicBezTo>
                  <a:lnTo>
                    <a:pt x="2302" y="6920"/>
                  </a:lnTo>
                  <a:cubicBezTo>
                    <a:pt x="2334" y="6909"/>
                    <a:pt x="2367" y="6898"/>
                    <a:pt x="2399" y="6898"/>
                  </a:cubicBezTo>
                  <a:lnTo>
                    <a:pt x="1049" y="814"/>
                  </a:lnTo>
                  <a:cubicBezTo>
                    <a:pt x="1275" y="696"/>
                    <a:pt x="1427" y="512"/>
                    <a:pt x="1405" y="328"/>
                  </a:cubicBezTo>
                  <a:cubicBezTo>
                    <a:pt x="1372" y="135"/>
                    <a:pt x="1156"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9197408" y="2763865"/>
              <a:ext cx="53428" cy="237066"/>
            </a:xfrm>
            <a:custGeom>
              <a:avLst/>
              <a:gdLst/>
              <a:ahLst/>
              <a:cxnLst/>
              <a:rect l="l" t="t" r="r" b="b"/>
              <a:pathLst>
                <a:path w="1590" h="7055" extrusionOk="0">
                  <a:moveTo>
                    <a:pt x="799" y="0"/>
                  </a:moveTo>
                  <a:cubicBezTo>
                    <a:pt x="471" y="0"/>
                    <a:pt x="215" y="178"/>
                    <a:pt x="206" y="398"/>
                  </a:cubicBezTo>
                  <a:cubicBezTo>
                    <a:pt x="195" y="593"/>
                    <a:pt x="368" y="766"/>
                    <a:pt x="617" y="841"/>
                  </a:cubicBezTo>
                  <a:lnTo>
                    <a:pt x="0" y="7033"/>
                  </a:lnTo>
                  <a:cubicBezTo>
                    <a:pt x="44" y="7033"/>
                    <a:pt x="76" y="7043"/>
                    <a:pt x="108" y="7055"/>
                  </a:cubicBezTo>
                  <a:lnTo>
                    <a:pt x="1038" y="895"/>
                  </a:lnTo>
                  <a:cubicBezTo>
                    <a:pt x="1287" y="874"/>
                    <a:pt x="1503" y="744"/>
                    <a:pt x="1546" y="560"/>
                  </a:cubicBezTo>
                  <a:cubicBezTo>
                    <a:pt x="1589" y="322"/>
                    <a:pt x="1319" y="63"/>
                    <a:pt x="930" y="9"/>
                  </a:cubicBezTo>
                  <a:cubicBezTo>
                    <a:pt x="885" y="3"/>
                    <a:pt x="841"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9220291" y="2794174"/>
              <a:ext cx="131487" cy="214384"/>
            </a:xfrm>
            <a:custGeom>
              <a:avLst/>
              <a:gdLst/>
              <a:ahLst/>
              <a:cxnLst/>
              <a:rect l="l" t="t" r="r" b="b"/>
              <a:pathLst>
                <a:path w="3913" h="6380" extrusionOk="0">
                  <a:moveTo>
                    <a:pt x="2981" y="1"/>
                  </a:moveTo>
                  <a:cubicBezTo>
                    <a:pt x="2795" y="1"/>
                    <a:pt x="2645" y="72"/>
                    <a:pt x="2594" y="198"/>
                  </a:cubicBezTo>
                  <a:cubicBezTo>
                    <a:pt x="2507" y="382"/>
                    <a:pt x="2616" y="609"/>
                    <a:pt x="2810" y="771"/>
                  </a:cubicBezTo>
                  <a:lnTo>
                    <a:pt x="1" y="6326"/>
                  </a:lnTo>
                  <a:cubicBezTo>
                    <a:pt x="33" y="6347"/>
                    <a:pt x="65" y="6358"/>
                    <a:pt x="97" y="6379"/>
                  </a:cubicBezTo>
                  <a:lnTo>
                    <a:pt x="3188" y="976"/>
                  </a:lnTo>
                  <a:cubicBezTo>
                    <a:pt x="3267" y="1001"/>
                    <a:pt x="3345" y="1013"/>
                    <a:pt x="3419" y="1013"/>
                  </a:cubicBezTo>
                  <a:cubicBezTo>
                    <a:pt x="3575" y="1013"/>
                    <a:pt x="3709" y="957"/>
                    <a:pt x="3783" y="847"/>
                  </a:cubicBezTo>
                  <a:cubicBezTo>
                    <a:pt x="3912" y="652"/>
                    <a:pt x="3761" y="296"/>
                    <a:pt x="3404" y="112"/>
                  </a:cubicBezTo>
                  <a:cubicBezTo>
                    <a:pt x="3261" y="36"/>
                    <a:pt x="3112" y="1"/>
                    <a:pt x="2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9239176" y="2857784"/>
              <a:ext cx="191366" cy="166030"/>
            </a:xfrm>
            <a:custGeom>
              <a:avLst/>
              <a:gdLst/>
              <a:ahLst/>
              <a:cxnLst/>
              <a:rect l="l" t="t" r="r" b="b"/>
              <a:pathLst>
                <a:path w="5695" h="4941" extrusionOk="0">
                  <a:moveTo>
                    <a:pt x="4860" y="1"/>
                  </a:moveTo>
                  <a:cubicBezTo>
                    <a:pt x="4767" y="1"/>
                    <a:pt x="4685" y="29"/>
                    <a:pt x="4625" y="89"/>
                  </a:cubicBezTo>
                  <a:cubicBezTo>
                    <a:pt x="4496" y="229"/>
                    <a:pt x="4506" y="466"/>
                    <a:pt x="4625" y="704"/>
                  </a:cubicBezTo>
                  <a:lnTo>
                    <a:pt x="0" y="4865"/>
                  </a:lnTo>
                  <a:cubicBezTo>
                    <a:pt x="22" y="4897"/>
                    <a:pt x="44" y="4918"/>
                    <a:pt x="76" y="4940"/>
                  </a:cubicBezTo>
                  <a:lnTo>
                    <a:pt x="4906" y="1018"/>
                  </a:lnTo>
                  <a:cubicBezTo>
                    <a:pt x="5035" y="1120"/>
                    <a:pt x="5178" y="1179"/>
                    <a:pt x="5303" y="1179"/>
                  </a:cubicBezTo>
                  <a:cubicBezTo>
                    <a:pt x="5377" y="1179"/>
                    <a:pt x="5444" y="1159"/>
                    <a:pt x="5500" y="1115"/>
                  </a:cubicBezTo>
                  <a:cubicBezTo>
                    <a:pt x="5695" y="985"/>
                    <a:pt x="5684" y="596"/>
                    <a:pt x="5425" y="305"/>
                  </a:cubicBezTo>
                  <a:cubicBezTo>
                    <a:pt x="5255" y="106"/>
                    <a:pt x="5038" y="1"/>
                    <a:pt x="4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9251878" y="2947065"/>
              <a:ext cx="229875" cy="97783"/>
            </a:xfrm>
            <a:custGeom>
              <a:avLst/>
              <a:gdLst/>
              <a:ahLst/>
              <a:cxnLst/>
              <a:rect l="l" t="t" r="r" b="b"/>
              <a:pathLst>
                <a:path w="6841" h="2910" extrusionOk="0">
                  <a:moveTo>
                    <a:pt x="6150" y="1"/>
                  </a:moveTo>
                  <a:cubicBezTo>
                    <a:pt x="6108" y="1"/>
                    <a:pt x="6068" y="9"/>
                    <a:pt x="6030" y="25"/>
                  </a:cubicBezTo>
                  <a:cubicBezTo>
                    <a:pt x="5847" y="112"/>
                    <a:pt x="5792" y="338"/>
                    <a:pt x="5814" y="597"/>
                  </a:cubicBezTo>
                  <a:lnTo>
                    <a:pt x="0" y="2813"/>
                  </a:lnTo>
                  <a:lnTo>
                    <a:pt x="33" y="2910"/>
                  </a:lnTo>
                  <a:lnTo>
                    <a:pt x="5955" y="998"/>
                  </a:lnTo>
                  <a:cubicBezTo>
                    <a:pt x="6078" y="1187"/>
                    <a:pt x="6242" y="1318"/>
                    <a:pt x="6412" y="1318"/>
                  </a:cubicBezTo>
                  <a:cubicBezTo>
                    <a:pt x="6436" y="1318"/>
                    <a:pt x="6460" y="1316"/>
                    <a:pt x="6484" y="1311"/>
                  </a:cubicBezTo>
                  <a:cubicBezTo>
                    <a:pt x="6721" y="1246"/>
                    <a:pt x="6841" y="890"/>
                    <a:pt x="6700" y="511"/>
                  </a:cubicBezTo>
                  <a:cubicBezTo>
                    <a:pt x="6592" y="196"/>
                    <a:pt x="6357" y="1"/>
                    <a:pt x="6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9255876" y="3050998"/>
              <a:ext cx="238578" cy="45498"/>
            </a:xfrm>
            <a:custGeom>
              <a:avLst/>
              <a:gdLst/>
              <a:ahLst/>
              <a:cxnLst/>
              <a:rect l="l" t="t" r="r" b="b"/>
              <a:pathLst>
                <a:path w="7100" h="1354" extrusionOk="0">
                  <a:moveTo>
                    <a:pt x="6648" y="1"/>
                  </a:moveTo>
                  <a:cubicBezTo>
                    <a:pt x="6643" y="1"/>
                    <a:pt x="6639" y="1"/>
                    <a:pt x="6635" y="1"/>
                  </a:cubicBezTo>
                  <a:cubicBezTo>
                    <a:pt x="6441" y="11"/>
                    <a:pt x="6289" y="206"/>
                    <a:pt x="6235" y="455"/>
                  </a:cubicBezTo>
                  <a:lnTo>
                    <a:pt x="11" y="412"/>
                  </a:lnTo>
                  <a:lnTo>
                    <a:pt x="1" y="520"/>
                  </a:lnTo>
                  <a:lnTo>
                    <a:pt x="6213" y="887"/>
                  </a:lnTo>
                  <a:cubicBezTo>
                    <a:pt x="6257" y="1135"/>
                    <a:pt x="6408" y="1330"/>
                    <a:pt x="6602" y="1351"/>
                  </a:cubicBezTo>
                  <a:cubicBezTo>
                    <a:pt x="6615" y="1353"/>
                    <a:pt x="6627" y="1354"/>
                    <a:pt x="6639" y="1354"/>
                  </a:cubicBezTo>
                  <a:cubicBezTo>
                    <a:pt x="6863" y="1354"/>
                    <a:pt x="7069" y="1071"/>
                    <a:pt x="7089" y="692"/>
                  </a:cubicBezTo>
                  <a:cubicBezTo>
                    <a:pt x="7099" y="310"/>
                    <a:pt x="6881"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32"/>
          <p:cNvGrpSpPr/>
          <p:nvPr/>
        </p:nvGrpSpPr>
        <p:grpSpPr>
          <a:xfrm rot="10800000">
            <a:off x="1405840" y="4256254"/>
            <a:ext cx="485190" cy="451180"/>
            <a:chOff x="2287525" y="3243650"/>
            <a:chExt cx="571350" cy="531300"/>
          </a:xfrm>
        </p:grpSpPr>
        <p:sp>
          <p:nvSpPr>
            <p:cNvPr id="597" name="Google Shape;597;p32"/>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2"/>
          <p:cNvGrpSpPr/>
          <p:nvPr/>
        </p:nvGrpSpPr>
        <p:grpSpPr>
          <a:xfrm rot="10800000">
            <a:off x="441553" y="3900358"/>
            <a:ext cx="864413" cy="807148"/>
            <a:chOff x="8678888" y="2598943"/>
            <a:chExt cx="1040333" cy="971415"/>
          </a:xfrm>
        </p:grpSpPr>
        <p:sp>
          <p:nvSpPr>
            <p:cNvPr id="616" name="Google Shape;616;p32"/>
            <p:cNvSpPr/>
            <p:nvPr/>
          </p:nvSpPr>
          <p:spPr>
            <a:xfrm>
              <a:off x="8678888" y="2598943"/>
              <a:ext cx="1040333" cy="971415"/>
            </a:xfrm>
            <a:custGeom>
              <a:avLst/>
              <a:gdLst/>
              <a:ahLst/>
              <a:cxnLst/>
              <a:rect l="l" t="t" r="r" b="b"/>
              <a:pathLst>
                <a:path w="30960" h="28909" extrusionOk="0">
                  <a:moveTo>
                    <a:pt x="18379" y="1"/>
                  </a:moveTo>
                  <a:cubicBezTo>
                    <a:pt x="16005" y="1"/>
                    <a:pt x="13902" y="1123"/>
                    <a:pt x="12763" y="3556"/>
                  </a:cubicBezTo>
                  <a:cubicBezTo>
                    <a:pt x="12482" y="3350"/>
                    <a:pt x="12190" y="3156"/>
                    <a:pt x="11898" y="2994"/>
                  </a:cubicBezTo>
                  <a:cubicBezTo>
                    <a:pt x="10513" y="2220"/>
                    <a:pt x="9204" y="1872"/>
                    <a:pt x="8011" y="1872"/>
                  </a:cubicBezTo>
                  <a:cubicBezTo>
                    <a:pt x="5688" y="1872"/>
                    <a:pt x="3805" y="3193"/>
                    <a:pt x="2649" y="5263"/>
                  </a:cubicBezTo>
                  <a:cubicBezTo>
                    <a:pt x="1158" y="7932"/>
                    <a:pt x="1374" y="11001"/>
                    <a:pt x="4032" y="13248"/>
                  </a:cubicBezTo>
                  <a:cubicBezTo>
                    <a:pt x="3761" y="13454"/>
                    <a:pt x="3502" y="13659"/>
                    <a:pt x="3264" y="13886"/>
                  </a:cubicBezTo>
                  <a:cubicBezTo>
                    <a:pt x="1" y="17009"/>
                    <a:pt x="541" y="20607"/>
                    <a:pt x="3167" y="23168"/>
                  </a:cubicBezTo>
                  <a:cubicBezTo>
                    <a:pt x="4544" y="24499"/>
                    <a:pt x="6219" y="25279"/>
                    <a:pt x="7970" y="25279"/>
                  </a:cubicBezTo>
                  <a:cubicBezTo>
                    <a:pt x="9090" y="25279"/>
                    <a:pt x="10243" y="24960"/>
                    <a:pt x="11368" y="24260"/>
                  </a:cubicBezTo>
                  <a:cubicBezTo>
                    <a:pt x="11498" y="24573"/>
                    <a:pt x="11639" y="24875"/>
                    <a:pt x="11801" y="25167"/>
                  </a:cubicBezTo>
                  <a:cubicBezTo>
                    <a:pt x="13274" y="27767"/>
                    <a:pt x="15361" y="28908"/>
                    <a:pt x="17515" y="28908"/>
                  </a:cubicBezTo>
                  <a:cubicBezTo>
                    <a:pt x="18647" y="28908"/>
                    <a:pt x="19798" y="28593"/>
                    <a:pt x="20889" y="28009"/>
                  </a:cubicBezTo>
                  <a:cubicBezTo>
                    <a:pt x="23600" y="26572"/>
                    <a:pt x="25070" y="23924"/>
                    <a:pt x="24022" y="20704"/>
                  </a:cubicBezTo>
                  <a:cubicBezTo>
                    <a:pt x="24357" y="20682"/>
                    <a:pt x="24692" y="20650"/>
                    <a:pt x="25016" y="20574"/>
                  </a:cubicBezTo>
                  <a:cubicBezTo>
                    <a:pt x="29479" y="19667"/>
                    <a:pt x="30960" y="16425"/>
                    <a:pt x="30095" y="12967"/>
                  </a:cubicBezTo>
                  <a:cubicBezTo>
                    <a:pt x="29479" y="10525"/>
                    <a:pt x="27858" y="8635"/>
                    <a:pt x="25384" y="8061"/>
                  </a:cubicBezTo>
                  <a:cubicBezTo>
                    <a:pt x="26237" y="3804"/>
                    <a:pt x="23828" y="1059"/>
                    <a:pt x="20284" y="228"/>
                  </a:cubicBezTo>
                  <a:cubicBezTo>
                    <a:pt x="19638" y="78"/>
                    <a:pt x="18999" y="1"/>
                    <a:pt x="18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9250063" y="3088397"/>
              <a:ext cx="225170" cy="110519"/>
            </a:xfrm>
            <a:custGeom>
              <a:avLst/>
              <a:gdLst/>
              <a:ahLst/>
              <a:cxnLst/>
              <a:rect l="l" t="t" r="r" b="b"/>
              <a:pathLst>
                <a:path w="6701" h="3289" extrusionOk="0">
                  <a:moveTo>
                    <a:pt x="44" y="0"/>
                  </a:moveTo>
                  <a:cubicBezTo>
                    <a:pt x="33" y="33"/>
                    <a:pt x="22" y="65"/>
                    <a:pt x="1" y="98"/>
                  </a:cubicBezTo>
                  <a:lnTo>
                    <a:pt x="5673" y="2680"/>
                  </a:lnTo>
                  <a:cubicBezTo>
                    <a:pt x="5620" y="2929"/>
                    <a:pt x="5684" y="3167"/>
                    <a:pt x="5846" y="3253"/>
                  </a:cubicBezTo>
                  <a:cubicBezTo>
                    <a:pt x="5889" y="3277"/>
                    <a:pt x="5936" y="3288"/>
                    <a:pt x="5985" y="3288"/>
                  </a:cubicBezTo>
                  <a:cubicBezTo>
                    <a:pt x="6184" y="3288"/>
                    <a:pt x="6419" y="3105"/>
                    <a:pt x="6549" y="2810"/>
                  </a:cubicBezTo>
                  <a:cubicBezTo>
                    <a:pt x="6700" y="2443"/>
                    <a:pt x="6614" y="2086"/>
                    <a:pt x="6386" y="2010"/>
                  </a:cubicBezTo>
                  <a:cubicBezTo>
                    <a:pt x="6353" y="1998"/>
                    <a:pt x="6317" y="1993"/>
                    <a:pt x="6281" y="1993"/>
                  </a:cubicBezTo>
                  <a:cubicBezTo>
                    <a:pt x="6122" y="1993"/>
                    <a:pt x="5950" y="2105"/>
                    <a:pt x="5836" y="2281"/>
                  </a:cubicBezTo>
                  <a:lnTo>
                    <a:pt x="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9236622" y="3108391"/>
              <a:ext cx="183033" cy="176178"/>
            </a:xfrm>
            <a:custGeom>
              <a:avLst/>
              <a:gdLst/>
              <a:ahLst/>
              <a:cxnLst/>
              <a:rect l="l" t="t" r="r" b="b"/>
              <a:pathLst>
                <a:path w="5447" h="5243" extrusionOk="0">
                  <a:moveTo>
                    <a:pt x="65" y="0"/>
                  </a:moveTo>
                  <a:cubicBezTo>
                    <a:pt x="44" y="32"/>
                    <a:pt x="22" y="54"/>
                    <a:pt x="0" y="75"/>
                  </a:cubicBezTo>
                  <a:lnTo>
                    <a:pt x="4344" y="4539"/>
                  </a:lnTo>
                  <a:cubicBezTo>
                    <a:pt x="4204" y="4743"/>
                    <a:pt x="4183" y="4992"/>
                    <a:pt x="4301" y="5132"/>
                  </a:cubicBezTo>
                  <a:cubicBezTo>
                    <a:pt x="4366" y="5206"/>
                    <a:pt x="4464" y="5243"/>
                    <a:pt x="4577" y="5243"/>
                  </a:cubicBezTo>
                  <a:cubicBezTo>
                    <a:pt x="4747" y="5243"/>
                    <a:pt x="4949" y="5157"/>
                    <a:pt x="5112" y="4981"/>
                  </a:cubicBezTo>
                  <a:cubicBezTo>
                    <a:pt x="5382" y="4690"/>
                    <a:pt x="5446" y="4333"/>
                    <a:pt x="5252" y="4171"/>
                  </a:cubicBezTo>
                  <a:cubicBezTo>
                    <a:pt x="5189" y="4121"/>
                    <a:pt x="5110" y="4098"/>
                    <a:pt x="5025" y="4098"/>
                  </a:cubicBezTo>
                  <a:cubicBezTo>
                    <a:pt x="4906" y="4098"/>
                    <a:pt x="4773" y="4143"/>
                    <a:pt x="4647" y="4225"/>
                  </a:cubicBez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9216662" y="3122907"/>
              <a:ext cx="119121" cy="220231"/>
            </a:xfrm>
            <a:custGeom>
              <a:avLst/>
              <a:gdLst/>
              <a:ahLst/>
              <a:cxnLst/>
              <a:rect l="l" t="t" r="r" b="b"/>
              <a:pathLst>
                <a:path w="3545" h="6554" extrusionOk="0">
                  <a:moveTo>
                    <a:pt x="87" y="0"/>
                  </a:moveTo>
                  <a:cubicBezTo>
                    <a:pt x="54" y="11"/>
                    <a:pt x="33" y="32"/>
                    <a:pt x="1" y="44"/>
                  </a:cubicBezTo>
                  <a:lnTo>
                    <a:pt x="2453" y="5759"/>
                  </a:lnTo>
                  <a:cubicBezTo>
                    <a:pt x="2248" y="5922"/>
                    <a:pt x="2129" y="6127"/>
                    <a:pt x="2194" y="6311"/>
                  </a:cubicBezTo>
                  <a:cubicBezTo>
                    <a:pt x="2249" y="6463"/>
                    <a:pt x="2419" y="6553"/>
                    <a:pt x="2628" y="6553"/>
                  </a:cubicBezTo>
                  <a:cubicBezTo>
                    <a:pt x="2746" y="6553"/>
                    <a:pt x="2876" y="6525"/>
                    <a:pt x="3004" y="6462"/>
                  </a:cubicBezTo>
                  <a:cubicBezTo>
                    <a:pt x="3372" y="6300"/>
                    <a:pt x="3545" y="5965"/>
                    <a:pt x="3425" y="5749"/>
                  </a:cubicBezTo>
                  <a:cubicBezTo>
                    <a:pt x="3354" y="5622"/>
                    <a:pt x="3207" y="5565"/>
                    <a:pt x="3035" y="5565"/>
                  </a:cubicBezTo>
                  <a:cubicBezTo>
                    <a:pt x="2973" y="5565"/>
                    <a:pt x="2908" y="5572"/>
                    <a:pt x="2842" y="5587"/>
                  </a:cubicBez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9185446" y="3129426"/>
              <a:ext cx="47212" cy="237570"/>
            </a:xfrm>
            <a:custGeom>
              <a:avLst/>
              <a:gdLst/>
              <a:ahLst/>
              <a:cxnLst/>
              <a:rect l="l" t="t" r="r" b="b"/>
              <a:pathLst>
                <a:path w="1405" h="7070" extrusionOk="0">
                  <a:moveTo>
                    <a:pt x="238" y="1"/>
                  </a:moveTo>
                  <a:lnTo>
                    <a:pt x="454" y="6225"/>
                  </a:lnTo>
                  <a:cubicBezTo>
                    <a:pt x="205" y="6290"/>
                    <a:pt x="22" y="6451"/>
                    <a:pt x="11" y="6646"/>
                  </a:cubicBezTo>
                  <a:cubicBezTo>
                    <a:pt x="1" y="6882"/>
                    <a:pt x="292" y="7069"/>
                    <a:pt x="654" y="7069"/>
                  </a:cubicBezTo>
                  <a:cubicBezTo>
                    <a:pt x="674" y="7069"/>
                    <a:pt x="694" y="7069"/>
                    <a:pt x="713" y="7068"/>
                  </a:cubicBezTo>
                  <a:cubicBezTo>
                    <a:pt x="1113" y="7057"/>
                    <a:pt x="1405" y="6797"/>
                    <a:pt x="1362" y="6560"/>
                  </a:cubicBezTo>
                  <a:cubicBezTo>
                    <a:pt x="1340" y="6365"/>
                    <a:pt x="1134" y="6235"/>
                    <a:pt x="875" y="6203"/>
                  </a:cubicBez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9079026" y="3125797"/>
              <a:ext cx="94087" cy="229035"/>
            </a:xfrm>
            <a:custGeom>
              <a:avLst/>
              <a:gdLst/>
              <a:ahLst/>
              <a:cxnLst/>
              <a:rect l="l" t="t" r="r" b="b"/>
              <a:pathLst>
                <a:path w="2800" h="6816" extrusionOk="0">
                  <a:moveTo>
                    <a:pt x="2702" y="1"/>
                  </a:moveTo>
                  <a:lnTo>
                    <a:pt x="660" y="5879"/>
                  </a:lnTo>
                  <a:cubicBezTo>
                    <a:pt x="634" y="5877"/>
                    <a:pt x="608" y="5876"/>
                    <a:pt x="583" y="5876"/>
                  </a:cubicBezTo>
                  <a:cubicBezTo>
                    <a:pt x="357" y="5876"/>
                    <a:pt x="166" y="5961"/>
                    <a:pt x="98" y="6117"/>
                  </a:cubicBezTo>
                  <a:cubicBezTo>
                    <a:pt x="1" y="6343"/>
                    <a:pt x="228" y="6646"/>
                    <a:pt x="606" y="6776"/>
                  </a:cubicBezTo>
                  <a:cubicBezTo>
                    <a:pt x="702" y="6803"/>
                    <a:pt x="797" y="6816"/>
                    <a:pt x="885" y="6816"/>
                  </a:cubicBezTo>
                  <a:cubicBezTo>
                    <a:pt x="1146" y="6816"/>
                    <a:pt x="1354" y="6705"/>
                    <a:pt x="1395" y="6527"/>
                  </a:cubicBezTo>
                  <a:cubicBezTo>
                    <a:pt x="1427" y="6343"/>
                    <a:pt x="1297" y="6138"/>
                    <a:pt x="1071" y="6009"/>
                  </a:cubicBezTo>
                  <a:lnTo>
                    <a:pt x="2800" y="33"/>
                  </a:lnTo>
                  <a:cubicBezTo>
                    <a:pt x="2767" y="22"/>
                    <a:pt x="2735" y="22"/>
                    <a:pt x="2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8987896" y="3114204"/>
              <a:ext cx="164182" cy="193147"/>
            </a:xfrm>
            <a:custGeom>
              <a:avLst/>
              <a:gdLst/>
              <a:ahLst/>
              <a:cxnLst/>
              <a:rect l="l" t="t" r="r" b="b"/>
              <a:pathLst>
                <a:path w="4886" h="5748" extrusionOk="0">
                  <a:moveTo>
                    <a:pt x="4799" y="0"/>
                  </a:moveTo>
                  <a:lnTo>
                    <a:pt x="768" y="4743"/>
                  </a:lnTo>
                  <a:cubicBezTo>
                    <a:pt x="657" y="4680"/>
                    <a:pt x="541" y="4647"/>
                    <a:pt x="436" y="4647"/>
                  </a:cubicBezTo>
                  <a:cubicBezTo>
                    <a:pt x="326" y="4647"/>
                    <a:pt x="229" y="4683"/>
                    <a:pt x="163" y="4755"/>
                  </a:cubicBezTo>
                  <a:cubicBezTo>
                    <a:pt x="1" y="4927"/>
                    <a:pt x="76" y="5305"/>
                    <a:pt x="390" y="5543"/>
                  </a:cubicBezTo>
                  <a:cubicBezTo>
                    <a:pt x="561" y="5679"/>
                    <a:pt x="749" y="5747"/>
                    <a:pt x="907" y="5747"/>
                  </a:cubicBezTo>
                  <a:cubicBezTo>
                    <a:pt x="1037" y="5747"/>
                    <a:pt x="1147" y="5701"/>
                    <a:pt x="1211" y="5608"/>
                  </a:cubicBezTo>
                  <a:cubicBezTo>
                    <a:pt x="1319" y="5446"/>
                    <a:pt x="1265" y="5208"/>
                    <a:pt x="1103" y="5003"/>
                  </a:cubicBezTo>
                  <a:lnTo>
                    <a:pt x="4885" y="65"/>
                  </a:lnTo>
                  <a:lnTo>
                    <a:pt x="4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8921834" y="3095656"/>
              <a:ext cx="214250" cy="133973"/>
            </a:xfrm>
            <a:custGeom>
              <a:avLst/>
              <a:gdLst/>
              <a:ahLst/>
              <a:cxnLst/>
              <a:rect l="l" t="t" r="r" b="b"/>
              <a:pathLst>
                <a:path w="6376" h="3987" extrusionOk="0">
                  <a:moveTo>
                    <a:pt x="6321" y="1"/>
                  </a:moveTo>
                  <a:lnTo>
                    <a:pt x="854" y="2961"/>
                  </a:lnTo>
                  <a:cubicBezTo>
                    <a:pt x="713" y="2821"/>
                    <a:pt x="553" y="2730"/>
                    <a:pt x="408" y="2730"/>
                  </a:cubicBezTo>
                  <a:cubicBezTo>
                    <a:pt x="364" y="2730"/>
                    <a:pt x="321" y="2739"/>
                    <a:pt x="281" y="2756"/>
                  </a:cubicBezTo>
                  <a:cubicBezTo>
                    <a:pt x="65" y="2864"/>
                    <a:pt x="0" y="3242"/>
                    <a:pt x="205" y="3578"/>
                  </a:cubicBezTo>
                  <a:cubicBezTo>
                    <a:pt x="351" y="3836"/>
                    <a:pt x="581" y="3986"/>
                    <a:pt x="774" y="3986"/>
                  </a:cubicBezTo>
                  <a:cubicBezTo>
                    <a:pt x="839" y="3986"/>
                    <a:pt x="899" y="3969"/>
                    <a:pt x="951" y="3934"/>
                  </a:cubicBezTo>
                  <a:cubicBezTo>
                    <a:pt x="1113" y="3815"/>
                    <a:pt x="1134" y="3588"/>
                    <a:pt x="1070" y="3340"/>
                  </a:cubicBezTo>
                  <a:lnTo>
                    <a:pt x="6376" y="87"/>
                  </a:lnTo>
                  <a:cubicBezTo>
                    <a:pt x="6354" y="55"/>
                    <a:pt x="6343" y="22"/>
                    <a:pt x="6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8889878" y="3073142"/>
              <a:ext cx="237502" cy="58099"/>
            </a:xfrm>
            <a:custGeom>
              <a:avLst/>
              <a:gdLst/>
              <a:ahLst/>
              <a:cxnLst/>
              <a:rect l="l" t="t" r="r" b="b"/>
              <a:pathLst>
                <a:path w="7068" h="1729" extrusionOk="0">
                  <a:moveTo>
                    <a:pt x="7056" y="1"/>
                  </a:moveTo>
                  <a:lnTo>
                    <a:pt x="886" y="779"/>
                  </a:lnTo>
                  <a:cubicBezTo>
                    <a:pt x="782" y="548"/>
                    <a:pt x="626" y="379"/>
                    <a:pt x="439" y="379"/>
                  </a:cubicBezTo>
                  <a:cubicBezTo>
                    <a:pt x="433" y="379"/>
                    <a:pt x="427" y="379"/>
                    <a:pt x="421" y="379"/>
                  </a:cubicBezTo>
                  <a:cubicBezTo>
                    <a:pt x="173" y="401"/>
                    <a:pt x="0" y="725"/>
                    <a:pt x="65" y="1124"/>
                  </a:cubicBezTo>
                  <a:cubicBezTo>
                    <a:pt x="104" y="1475"/>
                    <a:pt x="344" y="1729"/>
                    <a:pt x="557" y="1729"/>
                  </a:cubicBezTo>
                  <a:cubicBezTo>
                    <a:pt x="581" y="1729"/>
                    <a:pt x="604" y="1726"/>
                    <a:pt x="627" y="1719"/>
                  </a:cubicBezTo>
                  <a:cubicBezTo>
                    <a:pt x="822" y="1676"/>
                    <a:pt x="930" y="1460"/>
                    <a:pt x="940" y="1200"/>
                  </a:cubicBezTo>
                  <a:lnTo>
                    <a:pt x="7067" y="98"/>
                  </a:lnTo>
                  <a:cubicBezTo>
                    <a:pt x="7067" y="65"/>
                    <a:pt x="7067" y="33"/>
                    <a:pt x="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8892768" y="2980466"/>
              <a:ext cx="235688" cy="72044"/>
            </a:xfrm>
            <a:custGeom>
              <a:avLst/>
              <a:gdLst/>
              <a:ahLst/>
              <a:cxnLst/>
              <a:rect l="l" t="t" r="r" b="b"/>
              <a:pathLst>
                <a:path w="7014" h="2144" extrusionOk="0">
                  <a:moveTo>
                    <a:pt x="594" y="1"/>
                  </a:moveTo>
                  <a:cubicBezTo>
                    <a:pt x="381" y="1"/>
                    <a:pt x="162" y="234"/>
                    <a:pt x="76" y="576"/>
                  </a:cubicBezTo>
                  <a:cubicBezTo>
                    <a:pt x="1" y="965"/>
                    <a:pt x="152" y="1300"/>
                    <a:pt x="390" y="1332"/>
                  </a:cubicBezTo>
                  <a:cubicBezTo>
                    <a:pt x="402" y="1334"/>
                    <a:pt x="415" y="1334"/>
                    <a:pt x="427" y="1334"/>
                  </a:cubicBezTo>
                  <a:cubicBezTo>
                    <a:pt x="609" y="1334"/>
                    <a:pt x="785" y="1187"/>
                    <a:pt x="876" y="965"/>
                  </a:cubicBezTo>
                  <a:lnTo>
                    <a:pt x="6992" y="2143"/>
                  </a:lnTo>
                  <a:cubicBezTo>
                    <a:pt x="6992" y="2100"/>
                    <a:pt x="7003" y="2067"/>
                    <a:pt x="7013" y="2035"/>
                  </a:cubicBezTo>
                  <a:lnTo>
                    <a:pt x="973" y="554"/>
                  </a:lnTo>
                  <a:cubicBezTo>
                    <a:pt x="973" y="295"/>
                    <a:pt x="865" y="68"/>
                    <a:pt x="681" y="14"/>
                  </a:cubicBezTo>
                  <a:cubicBezTo>
                    <a:pt x="653" y="5"/>
                    <a:pt x="623"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8931612" y="2884699"/>
              <a:ext cx="206286" cy="145633"/>
            </a:xfrm>
            <a:custGeom>
              <a:avLst/>
              <a:gdLst/>
              <a:ahLst/>
              <a:cxnLst/>
              <a:rect l="l" t="t" r="r" b="b"/>
              <a:pathLst>
                <a:path w="6139" h="4334" extrusionOk="0">
                  <a:moveTo>
                    <a:pt x="787" y="1"/>
                  </a:moveTo>
                  <a:cubicBezTo>
                    <a:pt x="601" y="1"/>
                    <a:pt x="370" y="130"/>
                    <a:pt x="217" y="368"/>
                  </a:cubicBezTo>
                  <a:cubicBezTo>
                    <a:pt x="1" y="703"/>
                    <a:pt x="12" y="1070"/>
                    <a:pt x="228" y="1190"/>
                  </a:cubicBezTo>
                  <a:cubicBezTo>
                    <a:pt x="279" y="1218"/>
                    <a:pt x="337" y="1232"/>
                    <a:pt x="396" y="1232"/>
                  </a:cubicBezTo>
                  <a:cubicBezTo>
                    <a:pt x="538" y="1232"/>
                    <a:pt x="693" y="1156"/>
                    <a:pt x="822" y="1027"/>
                  </a:cubicBezTo>
                  <a:lnTo>
                    <a:pt x="6095" y="4334"/>
                  </a:lnTo>
                  <a:cubicBezTo>
                    <a:pt x="6106" y="4312"/>
                    <a:pt x="6128" y="4280"/>
                    <a:pt x="6138" y="4247"/>
                  </a:cubicBezTo>
                  <a:lnTo>
                    <a:pt x="1049" y="671"/>
                  </a:lnTo>
                  <a:cubicBezTo>
                    <a:pt x="1157" y="433"/>
                    <a:pt x="1136" y="184"/>
                    <a:pt x="984" y="66"/>
                  </a:cubicBezTo>
                  <a:cubicBezTo>
                    <a:pt x="931" y="22"/>
                    <a:pt x="863" y="1"/>
                    <a:pt x="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9001707" y="2811748"/>
              <a:ext cx="153597" cy="201145"/>
            </a:xfrm>
            <a:custGeom>
              <a:avLst/>
              <a:gdLst/>
              <a:ahLst/>
              <a:cxnLst/>
              <a:rect l="l" t="t" r="r" b="b"/>
              <a:pathLst>
                <a:path w="4571" h="5986" extrusionOk="0">
                  <a:moveTo>
                    <a:pt x="921" y="1"/>
                  </a:moveTo>
                  <a:cubicBezTo>
                    <a:pt x="771" y="1"/>
                    <a:pt x="598" y="55"/>
                    <a:pt x="443" y="172"/>
                  </a:cubicBezTo>
                  <a:cubicBezTo>
                    <a:pt x="119" y="400"/>
                    <a:pt x="1" y="756"/>
                    <a:pt x="162" y="940"/>
                  </a:cubicBezTo>
                  <a:cubicBezTo>
                    <a:pt x="228" y="1024"/>
                    <a:pt x="331" y="1061"/>
                    <a:pt x="451" y="1061"/>
                  </a:cubicBezTo>
                  <a:cubicBezTo>
                    <a:pt x="548" y="1061"/>
                    <a:pt x="657" y="1037"/>
                    <a:pt x="767" y="994"/>
                  </a:cubicBezTo>
                  <a:lnTo>
                    <a:pt x="4484" y="5986"/>
                  </a:lnTo>
                  <a:cubicBezTo>
                    <a:pt x="4517" y="5964"/>
                    <a:pt x="4539" y="5943"/>
                    <a:pt x="4571" y="5921"/>
                  </a:cubicBezTo>
                  <a:lnTo>
                    <a:pt x="1113" y="746"/>
                  </a:lnTo>
                  <a:cubicBezTo>
                    <a:pt x="1286" y="561"/>
                    <a:pt x="1362" y="335"/>
                    <a:pt x="1264" y="162"/>
                  </a:cubicBezTo>
                  <a:cubicBezTo>
                    <a:pt x="1204" y="58"/>
                    <a:pt x="1075" y="1"/>
                    <a:pt x="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9096466" y="2769846"/>
              <a:ext cx="80646" cy="232529"/>
            </a:xfrm>
            <a:custGeom>
              <a:avLst/>
              <a:gdLst/>
              <a:ahLst/>
              <a:cxnLst/>
              <a:rect l="l" t="t" r="r" b="b"/>
              <a:pathLst>
                <a:path w="2400" h="6920" extrusionOk="0">
                  <a:moveTo>
                    <a:pt x="879" y="1"/>
                  </a:moveTo>
                  <a:cubicBezTo>
                    <a:pt x="799" y="1"/>
                    <a:pt x="714" y="12"/>
                    <a:pt x="627" y="36"/>
                  </a:cubicBezTo>
                  <a:cubicBezTo>
                    <a:pt x="238" y="123"/>
                    <a:pt x="0" y="425"/>
                    <a:pt x="87" y="653"/>
                  </a:cubicBezTo>
                  <a:cubicBezTo>
                    <a:pt x="152" y="836"/>
                    <a:pt x="368" y="922"/>
                    <a:pt x="627" y="922"/>
                  </a:cubicBezTo>
                  <a:lnTo>
                    <a:pt x="2302" y="6920"/>
                  </a:lnTo>
                  <a:cubicBezTo>
                    <a:pt x="2334" y="6909"/>
                    <a:pt x="2367" y="6898"/>
                    <a:pt x="2399" y="6898"/>
                  </a:cubicBezTo>
                  <a:lnTo>
                    <a:pt x="1049" y="814"/>
                  </a:lnTo>
                  <a:cubicBezTo>
                    <a:pt x="1275" y="696"/>
                    <a:pt x="1427" y="512"/>
                    <a:pt x="1405" y="328"/>
                  </a:cubicBezTo>
                  <a:cubicBezTo>
                    <a:pt x="1372" y="135"/>
                    <a:pt x="1156"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9197408" y="2763865"/>
              <a:ext cx="53428" cy="237066"/>
            </a:xfrm>
            <a:custGeom>
              <a:avLst/>
              <a:gdLst/>
              <a:ahLst/>
              <a:cxnLst/>
              <a:rect l="l" t="t" r="r" b="b"/>
              <a:pathLst>
                <a:path w="1590" h="7055" extrusionOk="0">
                  <a:moveTo>
                    <a:pt x="799" y="0"/>
                  </a:moveTo>
                  <a:cubicBezTo>
                    <a:pt x="471" y="0"/>
                    <a:pt x="215" y="178"/>
                    <a:pt x="206" y="398"/>
                  </a:cubicBezTo>
                  <a:cubicBezTo>
                    <a:pt x="195" y="593"/>
                    <a:pt x="368" y="766"/>
                    <a:pt x="617" y="841"/>
                  </a:cubicBezTo>
                  <a:lnTo>
                    <a:pt x="0" y="7033"/>
                  </a:lnTo>
                  <a:cubicBezTo>
                    <a:pt x="44" y="7033"/>
                    <a:pt x="76" y="7043"/>
                    <a:pt x="108" y="7055"/>
                  </a:cubicBezTo>
                  <a:lnTo>
                    <a:pt x="1038" y="895"/>
                  </a:lnTo>
                  <a:cubicBezTo>
                    <a:pt x="1287" y="874"/>
                    <a:pt x="1503" y="744"/>
                    <a:pt x="1546" y="560"/>
                  </a:cubicBezTo>
                  <a:cubicBezTo>
                    <a:pt x="1589" y="322"/>
                    <a:pt x="1319" y="63"/>
                    <a:pt x="930" y="9"/>
                  </a:cubicBezTo>
                  <a:cubicBezTo>
                    <a:pt x="885" y="3"/>
                    <a:pt x="841"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9220291" y="2794174"/>
              <a:ext cx="131487" cy="214384"/>
            </a:xfrm>
            <a:custGeom>
              <a:avLst/>
              <a:gdLst/>
              <a:ahLst/>
              <a:cxnLst/>
              <a:rect l="l" t="t" r="r" b="b"/>
              <a:pathLst>
                <a:path w="3913" h="6380" extrusionOk="0">
                  <a:moveTo>
                    <a:pt x="2981" y="1"/>
                  </a:moveTo>
                  <a:cubicBezTo>
                    <a:pt x="2795" y="1"/>
                    <a:pt x="2645" y="72"/>
                    <a:pt x="2594" y="198"/>
                  </a:cubicBezTo>
                  <a:cubicBezTo>
                    <a:pt x="2507" y="382"/>
                    <a:pt x="2616" y="609"/>
                    <a:pt x="2810" y="771"/>
                  </a:cubicBezTo>
                  <a:lnTo>
                    <a:pt x="1" y="6326"/>
                  </a:lnTo>
                  <a:cubicBezTo>
                    <a:pt x="33" y="6347"/>
                    <a:pt x="65" y="6358"/>
                    <a:pt x="97" y="6379"/>
                  </a:cubicBezTo>
                  <a:lnTo>
                    <a:pt x="3188" y="976"/>
                  </a:lnTo>
                  <a:cubicBezTo>
                    <a:pt x="3267" y="1001"/>
                    <a:pt x="3345" y="1013"/>
                    <a:pt x="3419" y="1013"/>
                  </a:cubicBezTo>
                  <a:cubicBezTo>
                    <a:pt x="3575" y="1013"/>
                    <a:pt x="3709" y="957"/>
                    <a:pt x="3783" y="847"/>
                  </a:cubicBezTo>
                  <a:cubicBezTo>
                    <a:pt x="3912" y="652"/>
                    <a:pt x="3761" y="296"/>
                    <a:pt x="3404" y="112"/>
                  </a:cubicBezTo>
                  <a:cubicBezTo>
                    <a:pt x="3261" y="36"/>
                    <a:pt x="3112" y="1"/>
                    <a:pt x="2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9239176" y="2857784"/>
              <a:ext cx="191366" cy="166030"/>
            </a:xfrm>
            <a:custGeom>
              <a:avLst/>
              <a:gdLst/>
              <a:ahLst/>
              <a:cxnLst/>
              <a:rect l="l" t="t" r="r" b="b"/>
              <a:pathLst>
                <a:path w="5695" h="4941" extrusionOk="0">
                  <a:moveTo>
                    <a:pt x="4860" y="1"/>
                  </a:moveTo>
                  <a:cubicBezTo>
                    <a:pt x="4767" y="1"/>
                    <a:pt x="4685" y="29"/>
                    <a:pt x="4625" y="89"/>
                  </a:cubicBezTo>
                  <a:cubicBezTo>
                    <a:pt x="4496" y="229"/>
                    <a:pt x="4506" y="466"/>
                    <a:pt x="4625" y="704"/>
                  </a:cubicBezTo>
                  <a:lnTo>
                    <a:pt x="0" y="4865"/>
                  </a:lnTo>
                  <a:cubicBezTo>
                    <a:pt x="22" y="4897"/>
                    <a:pt x="44" y="4918"/>
                    <a:pt x="76" y="4940"/>
                  </a:cubicBezTo>
                  <a:lnTo>
                    <a:pt x="4906" y="1018"/>
                  </a:lnTo>
                  <a:cubicBezTo>
                    <a:pt x="5035" y="1120"/>
                    <a:pt x="5178" y="1179"/>
                    <a:pt x="5303" y="1179"/>
                  </a:cubicBezTo>
                  <a:cubicBezTo>
                    <a:pt x="5377" y="1179"/>
                    <a:pt x="5444" y="1159"/>
                    <a:pt x="5500" y="1115"/>
                  </a:cubicBezTo>
                  <a:cubicBezTo>
                    <a:pt x="5695" y="985"/>
                    <a:pt x="5684" y="596"/>
                    <a:pt x="5425" y="305"/>
                  </a:cubicBezTo>
                  <a:cubicBezTo>
                    <a:pt x="5255" y="106"/>
                    <a:pt x="5038" y="1"/>
                    <a:pt x="4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9251878" y="2947065"/>
              <a:ext cx="229875" cy="97783"/>
            </a:xfrm>
            <a:custGeom>
              <a:avLst/>
              <a:gdLst/>
              <a:ahLst/>
              <a:cxnLst/>
              <a:rect l="l" t="t" r="r" b="b"/>
              <a:pathLst>
                <a:path w="6841" h="2910" extrusionOk="0">
                  <a:moveTo>
                    <a:pt x="6150" y="1"/>
                  </a:moveTo>
                  <a:cubicBezTo>
                    <a:pt x="6108" y="1"/>
                    <a:pt x="6068" y="9"/>
                    <a:pt x="6030" y="25"/>
                  </a:cubicBezTo>
                  <a:cubicBezTo>
                    <a:pt x="5847" y="112"/>
                    <a:pt x="5792" y="338"/>
                    <a:pt x="5814" y="597"/>
                  </a:cubicBezTo>
                  <a:lnTo>
                    <a:pt x="0" y="2813"/>
                  </a:lnTo>
                  <a:lnTo>
                    <a:pt x="33" y="2910"/>
                  </a:lnTo>
                  <a:lnTo>
                    <a:pt x="5955" y="998"/>
                  </a:lnTo>
                  <a:cubicBezTo>
                    <a:pt x="6078" y="1187"/>
                    <a:pt x="6242" y="1318"/>
                    <a:pt x="6412" y="1318"/>
                  </a:cubicBezTo>
                  <a:cubicBezTo>
                    <a:pt x="6436" y="1318"/>
                    <a:pt x="6460" y="1316"/>
                    <a:pt x="6484" y="1311"/>
                  </a:cubicBezTo>
                  <a:cubicBezTo>
                    <a:pt x="6721" y="1246"/>
                    <a:pt x="6841" y="890"/>
                    <a:pt x="6700" y="511"/>
                  </a:cubicBezTo>
                  <a:cubicBezTo>
                    <a:pt x="6592" y="196"/>
                    <a:pt x="6357" y="1"/>
                    <a:pt x="6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9255876" y="3050998"/>
              <a:ext cx="238578" cy="45498"/>
            </a:xfrm>
            <a:custGeom>
              <a:avLst/>
              <a:gdLst/>
              <a:ahLst/>
              <a:cxnLst/>
              <a:rect l="l" t="t" r="r" b="b"/>
              <a:pathLst>
                <a:path w="7100" h="1354" extrusionOk="0">
                  <a:moveTo>
                    <a:pt x="6648" y="1"/>
                  </a:moveTo>
                  <a:cubicBezTo>
                    <a:pt x="6643" y="1"/>
                    <a:pt x="6639" y="1"/>
                    <a:pt x="6635" y="1"/>
                  </a:cubicBezTo>
                  <a:cubicBezTo>
                    <a:pt x="6441" y="11"/>
                    <a:pt x="6289" y="206"/>
                    <a:pt x="6235" y="455"/>
                  </a:cubicBezTo>
                  <a:lnTo>
                    <a:pt x="11" y="412"/>
                  </a:lnTo>
                  <a:lnTo>
                    <a:pt x="1" y="520"/>
                  </a:lnTo>
                  <a:lnTo>
                    <a:pt x="6213" y="887"/>
                  </a:lnTo>
                  <a:cubicBezTo>
                    <a:pt x="6257" y="1135"/>
                    <a:pt x="6408" y="1330"/>
                    <a:pt x="6602" y="1351"/>
                  </a:cubicBezTo>
                  <a:cubicBezTo>
                    <a:pt x="6615" y="1353"/>
                    <a:pt x="6627" y="1354"/>
                    <a:pt x="6639" y="1354"/>
                  </a:cubicBezTo>
                  <a:cubicBezTo>
                    <a:pt x="6863" y="1354"/>
                    <a:pt x="7069" y="1071"/>
                    <a:pt x="7089" y="692"/>
                  </a:cubicBezTo>
                  <a:cubicBezTo>
                    <a:pt x="7099" y="310"/>
                    <a:pt x="6881" y="1"/>
                    <a:pt x="6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2"/>
          <p:cNvGrpSpPr/>
          <p:nvPr/>
        </p:nvGrpSpPr>
        <p:grpSpPr>
          <a:xfrm rot="1393191">
            <a:off x="8181503" y="2087084"/>
            <a:ext cx="485182" cy="451172"/>
            <a:chOff x="2287525" y="3243650"/>
            <a:chExt cx="571350" cy="531300"/>
          </a:xfrm>
        </p:grpSpPr>
        <p:sp>
          <p:nvSpPr>
            <p:cNvPr id="635" name="Google Shape;635;p32"/>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2"/>
          <p:cNvGrpSpPr/>
          <p:nvPr/>
        </p:nvGrpSpPr>
        <p:grpSpPr>
          <a:xfrm rot="-925639">
            <a:off x="492822" y="3302554"/>
            <a:ext cx="485189" cy="451179"/>
            <a:chOff x="2287525" y="3243650"/>
            <a:chExt cx="571350" cy="531300"/>
          </a:xfrm>
        </p:grpSpPr>
        <p:sp>
          <p:nvSpPr>
            <p:cNvPr id="654" name="Google Shape;654;p32"/>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32"/>
          <p:cNvSpPr txBox="1">
            <a:spLocks noGrp="1"/>
          </p:cNvSpPr>
          <p:nvPr>
            <p:ph type="body" idx="4294967295"/>
          </p:nvPr>
        </p:nvSpPr>
        <p:spPr>
          <a:xfrm>
            <a:off x="3037500" y="1695450"/>
            <a:ext cx="4627800" cy="2941800"/>
          </a:xfrm>
          <a:prstGeom prst="rect">
            <a:avLst/>
          </a:prstGeom>
        </p:spPr>
        <p:txBody>
          <a:bodyPr spcFirstLastPara="1" wrap="square" lIns="0" tIns="0" rIns="0" bIns="0" anchor="t" anchorCtr="0">
            <a:noAutofit/>
          </a:bodyPr>
          <a:lstStyle/>
          <a:p>
            <a:pPr marL="457200" lvl="0" indent="-374650" algn="l" rtl="0">
              <a:spcBef>
                <a:spcPts val="0"/>
              </a:spcBef>
              <a:spcAft>
                <a:spcPts val="0"/>
              </a:spcAft>
              <a:buSzPts val="2300"/>
              <a:buChar char="●"/>
            </a:pPr>
            <a:r>
              <a:rPr lang="en" sz="2300"/>
              <a:t>Character List</a:t>
            </a:r>
            <a:endParaRPr sz="2300"/>
          </a:p>
          <a:p>
            <a:pPr marL="457200" lvl="0" indent="-374650" algn="l" rtl="0">
              <a:spcBef>
                <a:spcPts val="0"/>
              </a:spcBef>
              <a:spcAft>
                <a:spcPts val="0"/>
              </a:spcAft>
              <a:buSzPts val="2300"/>
              <a:buChar char="●"/>
            </a:pPr>
            <a:r>
              <a:rPr lang="en" sz="2300"/>
              <a:t>Chapter Summaries</a:t>
            </a:r>
            <a:endParaRPr sz="2300"/>
          </a:p>
          <a:p>
            <a:pPr marL="457200" lvl="0" indent="-374650" algn="l" rtl="0">
              <a:spcBef>
                <a:spcPts val="0"/>
              </a:spcBef>
              <a:spcAft>
                <a:spcPts val="0"/>
              </a:spcAft>
              <a:buSzPts val="2300"/>
              <a:buChar char="●"/>
            </a:pPr>
            <a:r>
              <a:rPr lang="en" sz="2300"/>
              <a:t>Discussion Questions</a:t>
            </a:r>
            <a:endParaRPr sz="2300"/>
          </a:p>
          <a:p>
            <a:pPr marL="457200" lvl="0" indent="-374650" algn="l" rtl="0">
              <a:spcBef>
                <a:spcPts val="0"/>
              </a:spcBef>
              <a:spcAft>
                <a:spcPts val="0"/>
              </a:spcAft>
              <a:buSzPts val="2300"/>
              <a:buChar char="●"/>
            </a:pPr>
            <a:r>
              <a:rPr lang="en" sz="2300"/>
              <a:t>Crossword</a:t>
            </a:r>
            <a:endParaRPr sz="2300"/>
          </a:p>
          <a:p>
            <a:pPr marL="457200" lvl="0" indent="-374650" algn="l" rtl="0">
              <a:spcBef>
                <a:spcPts val="0"/>
              </a:spcBef>
              <a:spcAft>
                <a:spcPts val="0"/>
              </a:spcAft>
              <a:buSzPts val="2300"/>
              <a:buChar char="●"/>
            </a:pPr>
            <a:r>
              <a:rPr lang="en" sz="2300"/>
              <a:t>Would You Rather?</a:t>
            </a:r>
            <a:endParaRPr sz="2300"/>
          </a:p>
          <a:p>
            <a:pPr marL="457200" lvl="0" indent="-374650" algn="l" rtl="0">
              <a:spcBef>
                <a:spcPts val="0"/>
              </a:spcBef>
              <a:spcAft>
                <a:spcPts val="0"/>
              </a:spcAft>
              <a:buSzPts val="2300"/>
              <a:buChar char="●"/>
            </a:pPr>
            <a:r>
              <a:rPr lang="en" sz="2300"/>
              <a:t>Homework </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3"/>
          <p:cNvSpPr txBox="1">
            <a:spLocks noGrp="1"/>
          </p:cNvSpPr>
          <p:nvPr>
            <p:ph type="title"/>
          </p:nvPr>
        </p:nvSpPr>
        <p:spPr>
          <a:xfrm>
            <a:off x="2270112" y="344650"/>
            <a:ext cx="46038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Character List</a:t>
            </a:r>
            <a:endParaRPr/>
          </a:p>
        </p:txBody>
      </p:sp>
      <p:grpSp>
        <p:nvGrpSpPr>
          <p:cNvPr id="678" name="Google Shape;678;p33"/>
          <p:cNvGrpSpPr/>
          <p:nvPr/>
        </p:nvGrpSpPr>
        <p:grpSpPr>
          <a:xfrm>
            <a:off x="6959236" y="202824"/>
            <a:ext cx="1210348" cy="1125453"/>
            <a:chOff x="2287525" y="3243650"/>
            <a:chExt cx="571350" cy="531300"/>
          </a:xfrm>
        </p:grpSpPr>
        <p:sp>
          <p:nvSpPr>
            <p:cNvPr id="679" name="Google Shape;679;p33"/>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3"/>
          <p:cNvGrpSpPr/>
          <p:nvPr/>
        </p:nvGrpSpPr>
        <p:grpSpPr>
          <a:xfrm>
            <a:off x="8169584" y="916392"/>
            <a:ext cx="508330" cy="472644"/>
            <a:chOff x="2287525" y="3243650"/>
            <a:chExt cx="571350" cy="531300"/>
          </a:xfrm>
        </p:grpSpPr>
        <p:sp>
          <p:nvSpPr>
            <p:cNvPr id="698" name="Google Shape;698;p33"/>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3"/>
          <p:cNvGrpSpPr/>
          <p:nvPr/>
        </p:nvGrpSpPr>
        <p:grpSpPr>
          <a:xfrm flipH="1">
            <a:off x="974417" y="60999"/>
            <a:ext cx="1210348" cy="1125453"/>
            <a:chOff x="2287525" y="3243650"/>
            <a:chExt cx="571350" cy="531300"/>
          </a:xfrm>
        </p:grpSpPr>
        <p:sp>
          <p:nvSpPr>
            <p:cNvPr id="717" name="Google Shape;717;p33"/>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rgbClr val="639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33"/>
          <p:cNvGrpSpPr/>
          <p:nvPr/>
        </p:nvGrpSpPr>
        <p:grpSpPr>
          <a:xfrm flipH="1">
            <a:off x="466086" y="916392"/>
            <a:ext cx="508330" cy="472644"/>
            <a:chOff x="2287525" y="3243650"/>
            <a:chExt cx="571350" cy="531300"/>
          </a:xfrm>
        </p:grpSpPr>
        <p:sp>
          <p:nvSpPr>
            <p:cNvPr id="736" name="Google Shape;736;p33"/>
            <p:cNvSpPr/>
            <p:nvPr/>
          </p:nvSpPr>
          <p:spPr>
            <a:xfrm>
              <a:off x="2287525" y="3243650"/>
              <a:ext cx="571350" cy="531300"/>
            </a:xfrm>
            <a:custGeom>
              <a:avLst/>
              <a:gdLst/>
              <a:ahLst/>
              <a:cxnLst/>
              <a:rect l="l" t="t" r="r" b="b"/>
              <a:pathLst>
                <a:path w="22854" h="21252" extrusionOk="0">
                  <a:moveTo>
                    <a:pt x="11892" y="0"/>
                  </a:moveTo>
                  <a:cubicBezTo>
                    <a:pt x="11513" y="0"/>
                    <a:pt x="11123" y="38"/>
                    <a:pt x="10730" y="111"/>
                  </a:cubicBezTo>
                  <a:cubicBezTo>
                    <a:pt x="8386" y="555"/>
                    <a:pt x="6657" y="2111"/>
                    <a:pt x="6592" y="4639"/>
                  </a:cubicBezTo>
                  <a:cubicBezTo>
                    <a:pt x="6343" y="4574"/>
                    <a:pt x="6083" y="4531"/>
                    <a:pt x="5835" y="4510"/>
                  </a:cubicBezTo>
                  <a:cubicBezTo>
                    <a:pt x="5578" y="4485"/>
                    <a:pt x="5330" y="4473"/>
                    <a:pt x="5090" y="4473"/>
                  </a:cubicBezTo>
                  <a:cubicBezTo>
                    <a:pt x="2093" y="4473"/>
                    <a:pt x="446" y="6359"/>
                    <a:pt x="216" y="8821"/>
                  </a:cubicBezTo>
                  <a:cubicBezTo>
                    <a:pt x="0" y="11090"/>
                    <a:pt x="1070" y="13111"/>
                    <a:pt x="3555" y="13856"/>
                  </a:cubicBezTo>
                  <a:cubicBezTo>
                    <a:pt x="3425" y="14072"/>
                    <a:pt x="3307" y="14288"/>
                    <a:pt x="3220" y="14516"/>
                  </a:cubicBezTo>
                  <a:cubicBezTo>
                    <a:pt x="1924" y="17616"/>
                    <a:pt x="3372" y="19918"/>
                    <a:pt x="5932" y="20869"/>
                  </a:cubicBezTo>
                  <a:cubicBezTo>
                    <a:pt x="6612" y="21120"/>
                    <a:pt x="7301" y="21252"/>
                    <a:pt x="7970" y="21252"/>
                  </a:cubicBezTo>
                  <a:cubicBezTo>
                    <a:pt x="9462" y="21252"/>
                    <a:pt x="10859" y="20598"/>
                    <a:pt x="11843" y="19151"/>
                  </a:cubicBezTo>
                  <a:cubicBezTo>
                    <a:pt x="12027" y="19335"/>
                    <a:pt x="12211" y="19497"/>
                    <a:pt x="12405" y="19648"/>
                  </a:cubicBezTo>
                  <a:cubicBezTo>
                    <a:pt x="13529" y="20482"/>
                    <a:pt x="14645" y="20852"/>
                    <a:pt x="15684" y="20852"/>
                  </a:cubicBezTo>
                  <a:cubicBezTo>
                    <a:pt x="17165" y="20852"/>
                    <a:pt x="18490" y="20101"/>
                    <a:pt x="19461" y="18870"/>
                  </a:cubicBezTo>
                  <a:cubicBezTo>
                    <a:pt x="20877" y="17066"/>
                    <a:pt x="21082" y="14829"/>
                    <a:pt x="19396" y="12948"/>
                  </a:cubicBezTo>
                  <a:cubicBezTo>
                    <a:pt x="19634" y="12830"/>
                    <a:pt x="19850" y="12700"/>
                    <a:pt x="20044" y="12559"/>
                  </a:cubicBezTo>
                  <a:cubicBezTo>
                    <a:pt x="22811" y="10604"/>
                    <a:pt x="22854" y="7946"/>
                    <a:pt x="21223" y="5860"/>
                  </a:cubicBezTo>
                  <a:cubicBezTo>
                    <a:pt x="20256" y="4611"/>
                    <a:pt x="18911" y="3846"/>
                    <a:pt x="17398" y="3846"/>
                  </a:cubicBezTo>
                  <a:cubicBezTo>
                    <a:pt x="17118" y="3846"/>
                    <a:pt x="16833" y="3872"/>
                    <a:pt x="16543" y="3926"/>
                  </a:cubicBezTo>
                  <a:cubicBezTo>
                    <a:pt x="15954" y="1238"/>
                    <a:pt x="14079" y="0"/>
                    <a:pt x="11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2607625" y="3501675"/>
              <a:ext cx="132150" cy="25200"/>
            </a:xfrm>
            <a:custGeom>
              <a:avLst/>
              <a:gdLst/>
              <a:ahLst/>
              <a:cxnLst/>
              <a:rect l="l" t="t" r="r" b="b"/>
              <a:pathLst>
                <a:path w="5286" h="1008" extrusionOk="0">
                  <a:moveTo>
                    <a:pt x="4951" y="1"/>
                  </a:moveTo>
                  <a:cubicBezTo>
                    <a:pt x="4943" y="1"/>
                    <a:pt x="4936" y="1"/>
                    <a:pt x="4928" y="2"/>
                  </a:cubicBezTo>
                  <a:cubicBezTo>
                    <a:pt x="4777" y="12"/>
                    <a:pt x="4669" y="164"/>
                    <a:pt x="4637" y="348"/>
                  </a:cubicBezTo>
                  <a:lnTo>
                    <a:pt x="1" y="531"/>
                  </a:lnTo>
                  <a:cubicBezTo>
                    <a:pt x="1" y="564"/>
                    <a:pt x="12" y="585"/>
                    <a:pt x="12" y="607"/>
                  </a:cubicBezTo>
                  <a:lnTo>
                    <a:pt x="4637" y="672"/>
                  </a:lnTo>
                  <a:cubicBezTo>
                    <a:pt x="4680" y="855"/>
                    <a:pt x="4788" y="996"/>
                    <a:pt x="4939" y="1006"/>
                  </a:cubicBezTo>
                  <a:cubicBezTo>
                    <a:pt x="4947" y="1007"/>
                    <a:pt x="4955" y="1008"/>
                    <a:pt x="4962" y="1008"/>
                  </a:cubicBezTo>
                  <a:cubicBezTo>
                    <a:pt x="5127" y="1008"/>
                    <a:pt x="5285" y="788"/>
                    <a:pt x="5285" y="499"/>
                  </a:cubicBezTo>
                  <a:cubicBezTo>
                    <a:pt x="5274" y="220"/>
                    <a:pt x="5116" y="1"/>
                    <a:pt x="495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2605200" y="3527900"/>
              <a:ext cx="126450" cy="56450"/>
            </a:xfrm>
            <a:custGeom>
              <a:avLst/>
              <a:gdLst/>
              <a:ahLst/>
              <a:cxnLst/>
              <a:rect l="l" t="t" r="r" b="b"/>
              <a:pathLst>
                <a:path w="5058" h="2258" extrusionOk="0">
                  <a:moveTo>
                    <a:pt x="22" y="1"/>
                  </a:moveTo>
                  <a:cubicBezTo>
                    <a:pt x="11" y="22"/>
                    <a:pt x="11" y="55"/>
                    <a:pt x="1" y="77"/>
                  </a:cubicBezTo>
                  <a:lnTo>
                    <a:pt x="4301" y="1806"/>
                  </a:lnTo>
                  <a:cubicBezTo>
                    <a:pt x="4269" y="2000"/>
                    <a:pt x="4323" y="2173"/>
                    <a:pt x="4453" y="2238"/>
                  </a:cubicBezTo>
                  <a:cubicBezTo>
                    <a:pt x="4479" y="2251"/>
                    <a:pt x="4508" y="2257"/>
                    <a:pt x="4538" y="2257"/>
                  </a:cubicBezTo>
                  <a:cubicBezTo>
                    <a:pt x="4685" y="2257"/>
                    <a:pt x="4869" y="2113"/>
                    <a:pt x="4950" y="1881"/>
                  </a:cubicBezTo>
                  <a:cubicBezTo>
                    <a:pt x="5058" y="1611"/>
                    <a:pt x="4982" y="1341"/>
                    <a:pt x="4799" y="1297"/>
                  </a:cubicBezTo>
                  <a:cubicBezTo>
                    <a:pt x="4778" y="1290"/>
                    <a:pt x="4756" y="1287"/>
                    <a:pt x="4734" y="1287"/>
                  </a:cubicBezTo>
                  <a:cubicBezTo>
                    <a:pt x="4618" y="1287"/>
                    <a:pt x="4491" y="1378"/>
                    <a:pt x="4410" y="1514"/>
                  </a:cubicBezTo>
                  <a:lnTo>
                    <a:pt x="2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2598175" y="3539525"/>
              <a:ext cx="104575" cy="93625"/>
            </a:xfrm>
            <a:custGeom>
              <a:avLst/>
              <a:gdLst/>
              <a:ahLst/>
              <a:cxnLst/>
              <a:rect l="l" t="t" r="r" b="b"/>
              <a:pathLst>
                <a:path w="4183" h="3745" extrusionOk="0">
                  <a:moveTo>
                    <a:pt x="44" y="1"/>
                  </a:moveTo>
                  <a:cubicBezTo>
                    <a:pt x="22" y="22"/>
                    <a:pt x="11" y="44"/>
                    <a:pt x="1" y="54"/>
                  </a:cubicBezTo>
                  <a:lnTo>
                    <a:pt x="3383" y="3221"/>
                  </a:lnTo>
                  <a:cubicBezTo>
                    <a:pt x="3286" y="3394"/>
                    <a:pt x="3264" y="3567"/>
                    <a:pt x="3372" y="3675"/>
                  </a:cubicBezTo>
                  <a:cubicBezTo>
                    <a:pt x="3415" y="3721"/>
                    <a:pt x="3479" y="3744"/>
                    <a:pt x="3552" y="3744"/>
                  </a:cubicBezTo>
                  <a:cubicBezTo>
                    <a:pt x="3682" y="3744"/>
                    <a:pt x="3842" y="3672"/>
                    <a:pt x="3966" y="3534"/>
                  </a:cubicBezTo>
                  <a:cubicBezTo>
                    <a:pt x="4161" y="3307"/>
                    <a:pt x="4182" y="3026"/>
                    <a:pt x="4042" y="2918"/>
                  </a:cubicBezTo>
                  <a:cubicBezTo>
                    <a:pt x="3998" y="2887"/>
                    <a:pt x="3947" y="2872"/>
                    <a:pt x="3892" y="2872"/>
                  </a:cubicBezTo>
                  <a:cubicBezTo>
                    <a:pt x="3797" y="2872"/>
                    <a:pt x="3691" y="2915"/>
                    <a:pt x="3588" y="2983"/>
                  </a:cubicBezTo>
                  <a:lnTo>
                    <a:pt x="44"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2587375" y="3547900"/>
              <a:ext cx="70800" cy="119675"/>
            </a:xfrm>
            <a:custGeom>
              <a:avLst/>
              <a:gdLst/>
              <a:ahLst/>
              <a:cxnLst/>
              <a:rect l="l" t="t" r="r" b="b"/>
              <a:pathLst>
                <a:path w="2832" h="4787" extrusionOk="0">
                  <a:moveTo>
                    <a:pt x="76" y="0"/>
                  </a:moveTo>
                  <a:cubicBezTo>
                    <a:pt x="54" y="12"/>
                    <a:pt x="33" y="22"/>
                    <a:pt x="1" y="33"/>
                  </a:cubicBezTo>
                  <a:lnTo>
                    <a:pt x="2010" y="4204"/>
                  </a:lnTo>
                  <a:cubicBezTo>
                    <a:pt x="1859" y="4334"/>
                    <a:pt x="1783" y="4495"/>
                    <a:pt x="1838" y="4625"/>
                  </a:cubicBezTo>
                  <a:cubicBezTo>
                    <a:pt x="1877" y="4730"/>
                    <a:pt x="1995" y="4787"/>
                    <a:pt x="2140" y="4787"/>
                  </a:cubicBezTo>
                  <a:cubicBezTo>
                    <a:pt x="2235" y="4787"/>
                    <a:pt x="2340" y="4763"/>
                    <a:pt x="2443" y="4712"/>
                  </a:cubicBezTo>
                  <a:cubicBezTo>
                    <a:pt x="2712" y="4582"/>
                    <a:pt x="2832" y="4312"/>
                    <a:pt x="2734" y="4161"/>
                  </a:cubicBezTo>
                  <a:cubicBezTo>
                    <a:pt x="2682" y="4079"/>
                    <a:pt x="2579" y="4038"/>
                    <a:pt x="2460" y="4038"/>
                  </a:cubicBezTo>
                  <a:cubicBezTo>
                    <a:pt x="2406" y="4038"/>
                    <a:pt x="2349" y="4047"/>
                    <a:pt x="2291" y="4063"/>
                  </a:cubicBezTo>
                  <a:lnTo>
                    <a:pt x="76" y="0"/>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2574675" y="3551950"/>
              <a:ext cx="27325" cy="131375"/>
            </a:xfrm>
            <a:custGeom>
              <a:avLst/>
              <a:gdLst/>
              <a:ahLst/>
              <a:cxnLst/>
              <a:rect l="l" t="t" r="r" b="b"/>
              <a:pathLst>
                <a:path w="1093" h="5255" extrusionOk="0">
                  <a:moveTo>
                    <a:pt x="76" y="1"/>
                  </a:moveTo>
                  <a:cubicBezTo>
                    <a:pt x="55" y="1"/>
                    <a:pt x="22" y="11"/>
                    <a:pt x="0" y="11"/>
                  </a:cubicBezTo>
                  <a:lnTo>
                    <a:pt x="368" y="4626"/>
                  </a:lnTo>
                  <a:cubicBezTo>
                    <a:pt x="184" y="4679"/>
                    <a:pt x="55" y="4809"/>
                    <a:pt x="55" y="4950"/>
                  </a:cubicBezTo>
                  <a:cubicBezTo>
                    <a:pt x="55" y="5121"/>
                    <a:pt x="270" y="5255"/>
                    <a:pt x="536" y="5255"/>
                  </a:cubicBezTo>
                  <a:cubicBezTo>
                    <a:pt x="555" y="5255"/>
                    <a:pt x="575" y="5254"/>
                    <a:pt x="595" y="5252"/>
                  </a:cubicBezTo>
                  <a:cubicBezTo>
                    <a:pt x="886" y="5209"/>
                    <a:pt x="1092" y="5025"/>
                    <a:pt x="1059" y="4852"/>
                  </a:cubicBezTo>
                  <a:cubicBezTo>
                    <a:pt x="1027" y="4712"/>
                    <a:pt x="876" y="4614"/>
                    <a:pt x="682" y="4593"/>
                  </a:cubicBezTo>
                  <a:lnTo>
                    <a:pt x="76"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2516600" y="3550875"/>
              <a:ext cx="47025" cy="128075"/>
            </a:xfrm>
            <a:custGeom>
              <a:avLst/>
              <a:gdLst/>
              <a:ahLst/>
              <a:cxnLst/>
              <a:rect l="l" t="t" r="r" b="b"/>
              <a:pathLst>
                <a:path w="1881" h="5123" extrusionOk="0">
                  <a:moveTo>
                    <a:pt x="1805" y="1"/>
                  </a:moveTo>
                  <a:lnTo>
                    <a:pt x="465" y="4441"/>
                  </a:lnTo>
                  <a:cubicBezTo>
                    <a:pt x="444" y="4439"/>
                    <a:pt x="423" y="4438"/>
                    <a:pt x="403" y="4438"/>
                  </a:cubicBezTo>
                  <a:cubicBezTo>
                    <a:pt x="244" y="4438"/>
                    <a:pt x="104" y="4511"/>
                    <a:pt x="65" y="4625"/>
                  </a:cubicBezTo>
                  <a:cubicBezTo>
                    <a:pt x="1" y="4787"/>
                    <a:pt x="173" y="5025"/>
                    <a:pt x="454" y="5101"/>
                  </a:cubicBezTo>
                  <a:cubicBezTo>
                    <a:pt x="519" y="5115"/>
                    <a:pt x="583" y="5122"/>
                    <a:pt x="642" y="5122"/>
                  </a:cubicBezTo>
                  <a:cubicBezTo>
                    <a:pt x="850" y="5122"/>
                    <a:pt x="1012" y="5038"/>
                    <a:pt x="1038" y="4895"/>
                  </a:cubicBezTo>
                  <a:cubicBezTo>
                    <a:pt x="1059" y="4755"/>
                    <a:pt x="951" y="4604"/>
                    <a:pt x="779" y="4517"/>
                  </a:cubicBezTo>
                  <a:lnTo>
                    <a:pt x="1881" y="11"/>
                  </a:lnTo>
                  <a:lnTo>
                    <a:pt x="1805"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2464725" y="3544650"/>
              <a:ext cx="86750" cy="110250"/>
            </a:xfrm>
            <a:custGeom>
              <a:avLst/>
              <a:gdLst/>
              <a:ahLst/>
              <a:cxnLst/>
              <a:rect l="l" t="t" r="r" b="b"/>
              <a:pathLst>
                <a:path w="3470" h="4410" extrusionOk="0">
                  <a:moveTo>
                    <a:pt x="3404" y="1"/>
                  </a:moveTo>
                  <a:lnTo>
                    <a:pt x="563" y="3664"/>
                  </a:lnTo>
                  <a:cubicBezTo>
                    <a:pt x="484" y="3630"/>
                    <a:pt x="405" y="3611"/>
                    <a:pt x="333" y="3611"/>
                  </a:cubicBezTo>
                  <a:cubicBezTo>
                    <a:pt x="248" y="3611"/>
                    <a:pt x="172" y="3637"/>
                    <a:pt x="119" y="3696"/>
                  </a:cubicBezTo>
                  <a:cubicBezTo>
                    <a:pt x="1" y="3826"/>
                    <a:pt x="76" y="4107"/>
                    <a:pt x="314" y="4269"/>
                  </a:cubicBezTo>
                  <a:cubicBezTo>
                    <a:pt x="436" y="4364"/>
                    <a:pt x="570" y="4410"/>
                    <a:pt x="685" y="4410"/>
                  </a:cubicBezTo>
                  <a:cubicBezTo>
                    <a:pt x="793" y="4410"/>
                    <a:pt x="883" y="4369"/>
                    <a:pt x="930" y="4291"/>
                  </a:cubicBezTo>
                  <a:cubicBezTo>
                    <a:pt x="1005" y="4172"/>
                    <a:pt x="941" y="3999"/>
                    <a:pt x="822" y="3847"/>
                  </a:cubicBezTo>
                  <a:lnTo>
                    <a:pt x="3469" y="44"/>
                  </a:lnTo>
                  <a:cubicBezTo>
                    <a:pt x="3447" y="34"/>
                    <a:pt x="3426" y="12"/>
                    <a:pt x="3404"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2426375" y="3534925"/>
              <a:ext cx="115650" cy="78650"/>
            </a:xfrm>
            <a:custGeom>
              <a:avLst/>
              <a:gdLst/>
              <a:ahLst/>
              <a:cxnLst/>
              <a:rect l="l" t="t" r="r" b="b"/>
              <a:pathLst>
                <a:path w="4626" h="3146" extrusionOk="0">
                  <a:moveTo>
                    <a:pt x="4592" y="1"/>
                  </a:moveTo>
                  <a:lnTo>
                    <a:pt x="616" y="2378"/>
                  </a:lnTo>
                  <a:cubicBezTo>
                    <a:pt x="513" y="2283"/>
                    <a:pt x="399" y="2223"/>
                    <a:pt x="294" y="2223"/>
                  </a:cubicBezTo>
                  <a:cubicBezTo>
                    <a:pt x="256" y="2223"/>
                    <a:pt x="218" y="2231"/>
                    <a:pt x="184" y="2248"/>
                  </a:cubicBezTo>
                  <a:cubicBezTo>
                    <a:pt x="22" y="2335"/>
                    <a:pt x="0" y="2616"/>
                    <a:pt x="162" y="2865"/>
                  </a:cubicBezTo>
                  <a:cubicBezTo>
                    <a:pt x="272" y="3045"/>
                    <a:pt x="445" y="3146"/>
                    <a:pt x="585" y="3146"/>
                  </a:cubicBezTo>
                  <a:cubicBezTo>
                    <a:pt x="638" y="3146"/>
                    <a:pt x="686" y="3132"/>
                    <a:pt x="724" y="3102"/>
                  </a:cubicBezTo>
                  <a:cubicBezTo>
                    <a:pt x="843" y="3016"/>
                    <a:pt x="854" y="2832"/>
                    <a:pt x="789" y="2648"/>
                  </a:cubicBezTo>
                  <a:lnTo>
                    <a:pt x="4625" y="65"/>
                  </a:lnTo>
                  <a:lnTo>
                    <a:pt x="4592" y="1"/>
                  </a:ln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3"/>
            <p:cNvSpPr/>
            <p:nvPr/>
          </p:nvSpPr>
          <p:spPr>
            <a:xfrm>
              <a:off x="2406100" y="3522500"/>
              <a:ext cx="130775" cy="37750"/>
            </a:xfrm>
            <a:custGeom>
              <a:avLst/>
              <a:gdLst/>
              <a:ahLst/>
              <a:cxnLst/>
              <a:rect l="l" t="t" r="r" b="b"/>
              <a:pathLst>
                <a:path w="5231" h="1510" extrusionOk="0">
                  <a:moveTo>
                    <a:pt x="5220" y="1"/>
                  </a:moveTo>
                  <a:lnTo>
                    <a:pt x="649" y="790"/>
                  </a:lnTo>
                  <a:cubicBezTo>
                    <a:pt x="587" y="624"/>
                    <a:pt x="456" y="508"/>
                    <a:pt x="312" y="508"/>
                  </a:cubicBezTo>
                  <a:cubicBezTo>
                    <a:pt x="306" y="508"/>
                    <a:pt x="299" y="508"/>
                    <a:pt x="293" y="509"/>
                  </a:cubicBezTo>
                  <a:cubicBezTo>
                    <a:pt x="120" y="531"/>
                    <a:pt x="1" y="790"/>
                    <a:pt x="55" y="1081"/>
                  </a:cubicBezTo>
                  <a:cubicBezTo>
                    <a:pt x="114" y="1335"/>
                    <a:pt x="286" y="1509"/>
                    <a:pt x="446" y="1509"/>
                  </a:cubicBezTo>
                  <a:cubicBezTo>
                    <a:pt x="464" y="1509"/>
                    <a:pt x="481" y="1507"/>
                    <a:pt x="498" y="1503"/>
                  </a:cubicBezTo>
                  <a:cubicBezTo>
                    <a:pt x="639" y="1460"/>
                    <a:pt x="714" y="1297"/>
                    <a:pt x="714" y="1103"/>
                  </a:cubicBezTo>
                  <a:lnTo>
                    <a:pt x="5231" y="77"/>
                  </a:lnTo>
                  <a:cubicBezTo>
                    <a:pt x="5220" y="44"/>
                    <a:pt x="5220" y="22"/>
                    <a:pt x="522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2405550" y="3476625"/>
              <a:ext cx="131075" cy="34550"/>
            </a:xfrm>
            <a:custGeom>
              <a:avLst/>
              <a:gdLst/>
              <a:ahLst/>
              <a:cxnLst/>
              <a:rect l="l" t="t" r="r" b="b"/>
              <a:pathLst>
                <a:path w="5243" h="1382" extrusionOk="0">
                  <a:moveTo>
                    <a:pt x="416" y="1"/>
                  </a:moveTo>
                  <a:cubicBezTo>
                    <a:pt x="257" y="1"/>
                    <a:pt x="83" y="183"/>
                    <a:pt x="44" y="442"/>
                  </a:cubicBezTo>
                  <a:cubicBezTo>
                    <a:pt x="1" y="733"/>
                    <a:pt x="120" y="982"/>
                    <a:pt x="304" y="993"/>
                  </a:cubicBezTo>
                  <a:cubicBezTo>
                    <a:pt x="310" y="993"/>
                    <a:pt x="316" y="993"/>
                    <a:pt x="322" y="993"/>
                  </a:cubicBezTo>
                  <a:cubicBezTo>
                    <a:pt x="457" y="993"/>
                    <a:pt x="587" y="877"/>
                    <a:pt x="649" y="712"/>
                  </a:cubicBezTo>
                  <a:lnTo>
                    <a:pt x="5231" y="1382"/>
                  </a:lnTo>
                  <a:cubicBezTo>
                    <a:pt x="5242" y="1360"/>
                    <a:pt x="5242" y="1339"/>
                    <a:pt x="5242" y="1307"/>
                  </a:cubicBezTo>
                  <a:lnTo>
                    <a:pt x="704" y="388"/>
                  </a:lnTo>
                  <a:cubicBezTo>
                    <a:pt x="704" y="204"/>
                    <a:pt x="617" y="42"/>
                    <a:pt x="476" y="10"/>
                  </a:cubicBezTo>
                  <a:cubicBezTo>
                    <a:pt x="457" y="4"/>
                    <a:pt x="437" y="1"/>
                    <a:pt x="416"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2424475" y="3422575"/>
              <a:ext cx="117275" cy="76175"/>
            </a:xfrm>
            <a:custGeom>
              <a:avLst/>
              <a:gdLst/>
              <a:ahLst/>
              <a:cxnLst/>
              <a:rect l="l" t="t" r="r" b="b"/>
              <a:pathLst>
                <a:path w="4691" h="3047" extrusionOk="0">
                  <a:moveTo>
                    <a:pt x="571" y="1"/>
                  </a:moveTo>
                  <a:cubicBezTo>
                    <a:pt x="430" y="1"/>
                    <a:pt x="256" y="108"/>
                    <a:pt x="152" y="292"/>
                  </a:cubicBezTo>
                  <a:cubicBezTo>
                    <a:pt x="0" y="551"/>
                    <a:pt x="22" y="821"/>
                    <a:pt x="184" y="907"/>
                  </a:cubicBezTo>
                  <a:cubicBezTo>
                    <a:pt x="217" y="923"/>
                    <a:pt x="252" y="931"/>
                    <a:pt x="289" y="931"/>
                  </a:cubicBezTo>
                  <a:cubicBezTo>
                    <a:pt x="398" y="931"/>
                    <a:pt x="520" y="864"/>
                    <a:pt x="617" y="767"/>
                  </a:cubicBezTo>
                  <a:lnTo>
                    <a:pt x="4647" y="3047"/>
                  </a:lnTo>
                  <a:cubicBezTo>
                    <a:pt x="4658" y="3025"/>
                    <a:pt x="4680" y="3003"/>
                    <a:pt x="4690" y="2982"/>
                  </a:cubicBezTo>
                  <a:lnTo>
                    <a:pt x="778" y="486"/>
                  </a:lnTo>
                  <a:cubicBezTo>
                    <a:pt x="843" y="313"/>
                    <a:pt x="822" y="129"/>
                    <a:pt x="703" y="43"/>
                  </a:cubicBezTo>
                  <a:cubicBezTo>
                    <a:pt x="666" y="14"/>
                    <a:pt x="621" y="1"/>
                    <a:pt x="571"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2461500" y="3380275"/>
              <a:ext cx="89175" cy="108225"/>
            </a:xfrm>
            <a:custGeom>
              <a:avLst/>
              <a:gdLst/>
              <a:ahLst/>
              <a:cxnLst/>
              <a:rect l="l" t="t" r="r" b="b"/>
              <a:pathLst>
                <a:path w="3567" h="4329" extrusionOk="0">
                  <a:moveTo>
                    <a:pt x="684" y="0"/>
                  </a:moveTo>
                  <a:cubicBezTo>
                    <a:pt x="568" y="0"/>
                    <a:pt x="429" y="49"/>
                    <a:pt x="303" y="147"/>
                  </a:cubicBezTo>
                  <a:cubicBezTo>
                    <a:pt x="65" y="320"/>
                    <a:pt x="0" y="601"/>
                    <a:pt x="119" y="730"/>
                  </a:cubicBezTo>
                  <a:cubicBezTo>
                    <a:pt x="169" y="786"/>
                    <a:pt x="242" y="810"/>
                    <a:pt x="324" y="810"/>
                  </a:cubicBezTo>
                  <a:cubicBezTo>
                    <a:pt x="402" y="810"/>
                    <a:pt x="488" y="788"/>
                    <a:pt x="572" y="752"/>
                  </a:cubicBezTo>
                  <a:lnTo>
                    <a:pt x="3512" y="4328"/>
                  </a:lnTo>
                  <a:cubicBezTo>
                    <a:pt x="3523" y="4318"/>
                    <a:pt x="3544" y="4306"/>
                    <a:pt x="3566" y="4285"/>
                  </a:cubicBezTo>
                  <a:lnTo>
                    <a:pt x="821" y="557"/>
                  </a:lnTo>
                  <a:cubicBezTo>
                    <a:pt x="940" y="406"/>
                    <a:pt x="994" y="233"/>
                    <a:pt x="918" y="114"/>
                  </a:cubicBezTo>
                  <a:cubicBezTo>
                    <a:pt x="873" y="38"/>
                    <a:pt x="787" y="0"/>
                    <a:pt x="68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2512825" y="3354900"/>
              <a:ext cx="49725" cy="127375"/>
            </a:xfrm>
            <a:custGeom>
              <a:avLst/>
              <a:gdLst/>
              <a:ahLst/>
              <a:cxnLst/>
              <a:rect l="l" t="t" r="r" b="b"/>
              <a:pathLst>
                <a:path w="1989" h="5095" extrusionOk="0">
                  <a:moveTo>
                    <a:pt x="635" y="1"/>
                  </a:moveTo>
                  <a:cubicBezTo>
                    <a:pt x="574" y="1"/>
                    <a:pt x="509" y="9"/>
                    <a:pt x="443" y="27"/>
                  </a:cubicBezTo>
                  <a:cubicBezTo>
                    <a:pt x="162" y="113"/>
                    <a:pt x="0" y="340"/>
                    <a:pt x="65" y="513"/>
                  </a:cubicBezTo>
                  <a:cubicBezTo>
                    <a:pt x="115" y="633"/>
                    <a:pt x="267" y="698"/>
                    <a:pt x="435" y="698"/>
                  </a:cubicBezTo>
                  <a:cubicBezTo>
                    <a:pt x="448" y="698"/>
                    <a:pt x="462" y="697"/>
                    <a:pt x="476" y="697"/>
                  </a:cubicBezTo>
                  <a:lnTo>
                    <a:pt x="1912" y="5095"/>
                  </a:lnTo>
                  <a:cubicBezTo>
                    <a:pt x="1934" y="5084"/>
                    <a:pt x="1967" y="5084"/>
                    <a:pt x="1989" y="5073"/>
                  </a:cubicBezTo>
                  <a:lnTo>
                    <a:pt x="778" y="600"/>
                  </a:lnTo>
                  <a:cubicBezTo>
                    <a:pt x="951" y="513"/>
                    <a:pt x="1059" y="362"/>
                    <a:pt x="1026" y="221"/>
                  </a:cubicBezTo>
                  <a:cubicBezTo>
                    <a:pt x="1002" y="89"/>
                    <a:pt x="837" y="1"/>
                    <a:pt x="635"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2571975" y="3349050"/>
              <a:ext cx="25950" cy="131625"/>
            </a:xfrm>
            <a:custGeom>
              <a:avLst/>
              <a:gdLst/>
              <a:ahLst/>
              <a:cxnLst/>
              <a:rect l="l" t="t" r="r" b="b"/>
              <a:pathLst>
                <a:path w="1038" h="5265" extrusionOk="0">
                  <a:moveTo>
                    <a:pt x="500" y="1"/>
                  </a:moveTo>
                  <a:cubicBezTo>
                    <a:pt x="222" y="1"/>
                    <a:pt x="0" y="137"/>
                    <a:pt x="0" y="315"/>
                  </a:cubicBezTo>
                  <a:cubicBezTo>
                    <a:pt x="0" y="455"/>
                    <a:pt x="141" y="585"/>
                    <a:pt x="324" y="639"/>
                  </a:cubicBezTo>
                  <a:lnTo>
                    <a:pt x="76" y="5264"/>
                  </a:lnTo>
                  <a:cubicBezTo>
                    <a:pt x="91" y="5264"/>
                    <a:pt x="105" y="5259"/>
                    <a:pt x="123" y="5259"/>
                  </a:cubicBezTo>
                  <a:cubicBezTo>
                    <a:pt x="131" y="5259"/>
                    <a:pt x="141" y="5260"/>
                    <a:pt x="152" y="5264"/>
                  </a:cubicBezTo>
                  <a:lnTo>
                    <a:pt x="638" y="661"/>
                  </a:lnTo>
                  <a:cubicBezTo>
                    <a:pt x="833" y="639"/>
                    <a:pt x="984" y="542"/>
                    <a:pt x="1006" y="402"/>
                  </a:cubicBezTo>
                  <a:cubicBezTo>
                    <a:pt x="1038" y="217"/>
                    <a:pt x="821" y="23"/>
                    <a:pt x="530" y="1"/>
                  </a:cubicBezTo>
                  <a:cubicBezTo>
                    <a:pt x="520" y="1"/>
                    <a:pt x="510" y="1"/>
                    <a:pt x="500" y="1"/>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a:off x="2586550" y="3363500"/>
              <a:ext cx="68100" cy="120950"/>
            </a:xfrm>
            <a:custGeom>
              <a:avLst/>
              <a:gdLst/>
              <a:ahLst/>
              <a:cxnLst/>
              <a:rect l="l" t="t" r="r" b="b"/>
              <a:pathLst>
                <a:path w="2724" h="4838" extrusionOk="0">
                  <a:moveTo>
                    <a:pt x="2034" y="0"/>
                  </a:moveTo>
                  <a:cubicBezTo>
                    <a:pt x="1884" y="0"/>
                    <a:pt x="1760" y="62"/>
                    <a:pt x="1719" y="169"/>
                  </a:cubicBezTo>
                  <a:cubicBezTo>
                    <a:pt x="1676" y="299"/>
                    <a:pt x="1751" y="461"/>
                    <a:pt x="1903" y="580"/>
                  </a:cubicBezTo>
                  <a:lnTo>
                    <a:pt x="1" y="4805"/>
                  </a:lnTo>
                  <a:cubicBezTo>
                    <a:pt x="22" y="4816"/>
                    <a:pt x="44" y="4826"/>
                    <a:pt x="77" y="4837"/>
                  </a:cubicBezTo>
                  <a:lnTo>
                    <a:pt x="2195" y="720"/>
                  </a:lnTo>
                  <a:cubicBezTo>
                    <a:pt x="2246" y="732"/>
                    <a:pt x="2297" y="738"/>
                    <a:pt x="2345" y="738"/>
                  </a:cubicBezTo>
                  <a:cubicBezTo>
                    <a:pt x="2468" y="738"/>
                    <a:pt x="2572" y="698"/>
                    <a:pt x="2627" y="612"/>
                  </a:cubicBezTo>
                  <a:cubicBezTo>
                    <a:pt x="2724" y="461"/>
                    <a:pt x="2594" y="191"/>
                    <a:pt x="2324" y="72"/>
                  </a:cubicBezTo>
                  <a:cubicBezTo>
                    <a:pt x="2227" y="23"/>
                    <a:pt x="2126" y="0"/>
                    <a:pt x="2034"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a:off x="2597375" y="3396700"/>
              <a:ext cx="102950" cy="95850"/>
            </a:xfrm>
            <a:custGeom>
              <a:avLst/>
              <a:gdLst/>
              <a:ahLst/>
              <a:cxnLst/>
              <a:rect l="l" t="t" r="r" b="b"/>
              <a:pathLst>
                <a:path w="4118" h="3834" extrusionOk="0">
                  <a:moveTo>
                    <a:pt x="3472" y="0"/>
                  </a:moveTo>
                  <a:cubicBezTo>
                    <a:pt x="3393" y="0"/>
                    <a:pt x="3323" y="25"/>
                    <a:pt x="3275" y="73"/>
                  </a:cubicBezTo>
                  <a:cubicBezTo>
                    <a:pt x="3177" y="181"/>
                    <a:pt x="3210" y="354"/>
                    <a:pt x="3296" y="527"/>
                  </a:cubicBezTo>
                  <a:lnTo>
                    <a:pt x="0" y="3779"/>
                  </a:lnTo>
                  <a:cubicBezTo>
                    <a:pt x="22" y="3801"/>
                    <a:pt x="33" y="3822"/>
                    <a:pt x="54" y="3834"/>
                  </a:cubicBezTo>
                  <a:lnTo>
                    <a:pt x="3523" y="765"/>
                  </a:lnTo>
                  <a:cubicBezTo>
                    <a:pt x="3621" y="824"/>
                    <a:pt x="3724" y="863"/>
                    <a:pt x="3813" y="863"/>
                  </a:cubicBezTo>
                  <a:cubicBezTo>
                    <a:pt x="3871" y="863"/>
                    <a:pt x="3924" y="846"/>
                    <a:pt x="3966" y="808"/>
                  </a:cubicBezTo>
                  <a:cubicBezTo>
                    <a:pt x="4117" y="700"/>
                    <a:pt x="4085" y="419"/>
                    <a:pt x="3880" y="203"/>
                  </a:cubicBezTo>
                  <a:cubicBezTo>
                    <a:pt x="3758" y="68"/>
                    <a:pt x="3603" y="0"/>
                    <a:pt x="3472"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2604925" y="3444925"/>
              <a:ext cx="125125" cy="58975"/>
            </a:xfrm>
            <a:custGeom>
              <a:avLst/>
              <a:gdLst/>
              <a:ahLst/>
              <a:cxnLst/>
              <a:rect l="l" t="t" r="r" b="b"/>
              <a:pathLst>
                <a:path w="5005" h="2359" extrusionOk="0">
                  <a:moveTo>
                    <a:pt x="4489" y="0"/>
                  </a:moveTo>
                  <a:cubicBezTo>
                    <a:pt x="4453" y="0"/>
                    <a:pt x="4419" y="8"/>
                    <a:pt x="4388" y="24"/>
                  </a:cubicBezTo>
                  <a:cubicBezTo>
                    <a:pt x="4258" y="89"/>
                    <a:pt x="4215" y="262"/>
                    <a:pt x="4248" y="445"/>
                  </a:cubicBezTo>
                  <a:lnTo>
                    <a:pt x="1" y="2282"/>
                  </a:lnTo>
                  <a:lnTo>
                    <a:pt x="22" y="2358"/>
                  </a:lnTo>
                  <a:lnTo>
                    <a:pt x="4366" y="748"/>
                  </a:lnTo>
                  <a:cubicBezTo>
                    <a:pt x="4457" y="875"/>
                    <a:pt x="4586" y="964"/>
                    <a:pt x="4701" y="964"/>
                  </a:cubicBezTo>
                  <a:cubicBezTo>
                    <a:pt x="4724" y="964"/>
                    <a:pt x="4745" y="961"/>
                    <a:pt x="4766" y="954"/>
                  </a:cubicBezTo>
                  <a:cubicBezTo>
                    <a:pt x="4939" y="899"/>
                    <a:pt x="5004" y="630"/>
                    <a:pt x="4906" y="359"/>
                  </a:cubicBezTo>
                  <a:cubicBezTo>
                    <a:pt x="4819" y="141"/>
                    <a:pt x="4640" y="0"/>
                    <a:pt x="4489" y="0"/>
                  </a:cubicBezTo>
                  <a:close/>
                </a:path>
              </a:pathLst>
            </a:custGeom>
            <a:solidFill>
              <a:srgbClr val="AEC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33"/>
          <p:cNvSpPr txBox="1">
            <a:spLocks noGrp="1"/>
          </p:cNvSpPr>
          <p:nvPr>
            <p:ph type="body" idx="4294967295"/>
          </p:nvPr>
        </p:nvSpPr>
        <p:spPr>
          <a:xfrm>
            <a:off x="974425" y="1485800"/>
            <a:ext cx="6927900" cy="2941800"/>
          </a:xfrm>
          <a:prstGeom prst="rect">
            <a:avLst/>
          </a:prstGeom>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457200" lvl="0" indent="-381000" algn="l" rtl="0">
              <a:spcBef>
                <a:spcPts val="0"/>
              </a:spcBef>
              <a:spcAft>
                <a:spcPts val="0"/>
              </a:spcAft>
              <a:buClr>
                <a:schemeClr val="dk1"/>
              </a:buClr>
              <a:buSzPts val="2400"/>
              <a:buChar char="●"/>
            </a:pPr>
            <a:r>
              <a:rPr lang="en" sz="2400" b="1">
                <a:solidFill>
                  <a:schemeClr val="dk1"/>
                </a:solidFill>
              </a:rPr>
              <a:t>Nora Seed</a:t>
            </a:r>
            <a:r>
              <a:rPr lang="en" sz="2400">
                <a:solidFill>
                  <a:schemeClr val="dk1"/>
                </a:solidFill>
              </a:rPr>
              <a:t>: 35 year old woman who feels like her life is hopeless. She recently decided to die</a:t>
            </a:r>
            <a:endParaRPr sz="2400">
              <a:solidFill>
                <a:schemeClr val="dk1"/>
              </a:solidFill>
            </a:endParaRPr>
          </a:p>
          <a:p>
            <a:pPr marL="457200" lvl="0" indent="-381000" algn="l" rtl="0">
              <a:spcBef>
                <a:spcPts val="0"/>
              </a:spcBef>
              <a:spcAft>
                <a:spcPts val="0"/>
              </a:spcAft>
              <a:buClr>
                <a:schemeClr val="dk1"/>
              </a:buClr>
              <a:buSzPts val="2400"/>
              <a:buChar char="●"/>
            </a:pPr>
            <a:r>
              <a:rPr lang="en" sz="2400" b="1">
                <a:solidFill>
                  <a:schemeClr val="dk1"/>
                </a:solidFill>
              </a:rPr>
              <a:t>Mrs. Elm</a:t>
            </a:r>
            <a:r>
              <a:rPr lang="en" sz="2400">
                <a:solidFill>
                  <a:schemeClr val="dk1"/>
                </a:solidFill>
              </a:rPr>
              <a:t>: the librarian of the Midnight Library, who Nora admired growing up</a:t>
            </a:r>
            <a:endParaRPr sz="2400">
              <a:solidFill>
                <a:schemeClr val="dk1"/>
              </a:solidFill>
            </a:endParaRPr>
          </a:p>
          <a:p>
            <a:pPr marL="457200" lvl="0" indent="-381000" algn="l" rtl="0">
              <a:spcBef>
                <a:spcPts val="0"/>
              </a:spcBef>
              <a:spcAft>
                <a:spcPts val="0"/>
              </a:spcAft>
              <a:buClr>
                <a:schemeClr val="dk1"/>
              </a:buClr>
              <a:buSzPts val="2400"/>
              <a:buChar char="●"/>
            </a:pPr>
            <a:r>
              <a:rPr lang="en" sz="2400" b="1">
                <a:solidFill>
                  <a:schemeClr val="dk1"/>
                </a:solidFill>
              </a:rPr>
              <a:t>Dan</a:t>
            </a:r>
            <a:r>
              <a:rPr lang="en" sz="2400">
                <a:solidFill>
                  <a:schemeClr val="dk1"/>
                </a:solidFill>
              </a:rPr>
              <a:t>: Nora’s ex-fiancé, who she has regrets with for leaving him right before their wedding</a:t>
            </a:r>
            <a:endParaRPr sz="2400">
              <a:solidFill>
                <a:schemeClr val="dk1"/>
              </a:solidFill>
            </a:endParaRPr>
          </a:p>
          <a:p>
            <a:pPr marL="0" lvl="0" indent="0" algn="l" rtl="0">
              <a:spcBef>
                <a:spcPts val="0"/>
              </a:spcBef>
              <a:spcAft>
                <a:spcPts val="1200"/>
              </a:spcAft>
              <a:buNone/>
            </a:pP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Chapter Summary: “00:00:00”</a:t>
            </a:r>
            <a:endParaRPr/>
          </a:p>
        </p:txBody>
      </p:sp>
      <p:pic>
        <p:nvPicPr>
          <p:cNvPr id="760" name="Google Shape;760;p34"/>
          <p:cNvPicPr preferRelativeResize="0"/>
          <p:nvPr/>
        </p:nvPicPr>
        <p:blipFill>
          <a:blip r:embed="rId3">
            <a:alphaModFix/>
          </a:blip>
          <a:stretch>
            <a:fillRect/>
          </a:stretch>
        </p:blipFill>
        <p:spPr>
          <a:xfrm>
            <a:off x="1246925" y="1568875"/>
            <a:ext cx="1346539" cy="1401625"/>
          </a:xfrm>
          <a:prstGeom prst="rect">
            <a:avLst/>
          </a:prstGeom>
          <a:noFill/>
          <a:ln>
            <a:noFill/>
          </a:ln>
        </p:spPr>
      </p:pic>
      <p:pic>
        <p:nvPicPr>
          <p:cNvPr id="761" name="Google Shape;761;p34"/>
          <p:cNvPicPr preferRelativeResize="0"/>
          <p:nvPr/>
        </p:nvPicPr>
        <p:blipFill>
          <a:blip r:embed="rId4">
            <a:alphaModFix/>
          </a:blip>
          <a:stretch>
            <a:fillRect/>
          </a:stretch>
        </p:blipFill>
        <p:spPr>
          <a:xfrm>
            <a:off x="5804614" y="1398150"/>
            <a:ext cx="2619375" cy="1743075"/>
          </a:xfrm>
          <a:prstGeom prst="rect">
            <a:avLst/>
          </a:prstGeom>
          <a:noFill/>
          <a:ln>
            <a:noFill/>
          </a:ln>
        </p:spPr>
      </p:pic>
      <p:pic>
        <p:nvPicPr>
          <p:cNvPr id="762" name="Google Shape;762;p34"/>
          <p:cNvPicPr preferRelativeResize="0"/>
          <p:nvPr/>
        </p:nvPicPr>
        <p:blipFill>
          <a:blip r:embed="rId5">
            <a:alphaModFix/>
          </a:blip>
          <a:stretch>
            <a:fillRect/>
          </a:stretch>
        </p:blipFill>
        <p:spPr>
          <a:xfrm>
            <a:off x="3635199" y="1835975"/>
            <a:ext cx="1495475" cy="267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Chapter Summary: “The Librarian”</a:t>
            </a:r>
            <a:endParaRPr/>
          </a:p>
        </p:txBody>
      </p:sp>
      <p:pic>
        <p:nvPicPr>
          <p:cNvPr id="768" name="Google Shape;768;p35"/>
          <p:cNvPicPr preferRelativeResize="0"/>
          <p:nvPr/>
        </p:nvPicPr>
        <p:blipFill>
          <a:blip r:embed="rId3">
            <a:alphaModFix/>
          </a:blip>
          <a:stretch>
            <a:fillRect/>
          </a:stretch>
        </p:blipFill>
        <p:spPr>
          <a:xfrm>
            <a:off x="1654925" y="1360350"/>
            <a:ext cx="1742725" cy="1742725"/>
          </a:xfrm>
          <a:prstGeom prst="rect">
            <a:avLst/>
          </a:prstGeom>
          <a:noFill/>
          <a:ln>
            <a:noFill/>
          </a:ln>
        </p:spPr>
      </p:pic>
      <p:pic>
        <p:nvPicPr>
          <p:cNvPr id="769" name="Google Shape;769;p35"/>
          <p:cNvPicPr preferRelativeResize="0"/>
          <p:nvPr/>
        </p:nvPicPr>
        <p:blipFill>
          <a:blip r:embed="rId4">
            <a:alphaModFix/>
          </a:blip>
          <a:stretch>
            <a:fillRect/>
          </a:stretch>
        </p:blipFill>
        <p:spPr>
          <a:xfrm>
            <a:off x="4690200" y="3026875"/>
            <a:ext cx="3505200" cy="1304925"/>
          </a:xfrm>
          <a:prstGeom prst="rect">
            <a:avLst/>
          </a:prstGeom>
          <a:noFill/>
          <a:ln>
            <a:noFill/>
          </a:ln>
        </p:spPr>
      </p:pic>
    </p:spTree>
  </p:cSld>
  <p:clrMapOvr>
    <a:masterClrMapping/>
  </p:clrMapOvr>
</p:sld>
</file>

<file path=ppt/theme/theme1.xml><?xml version="1.0" encoding="utf-8"?>
<a:theme xmlns:a="http://schemas.openxmlformats.org/drawingml/2006/main" name="Korean Aesthetic Music Album Pitch Deck by Slidesgo">
  <a:themeElements>
    <a:clrScheme name="Simple Light">
      <a:dk1>
        <a:srgbClr val="064572"/>
      </a:dk1>
      <a:lt1>
        <a:srgbClr val="F6F5D2"/>
      </a:lt1>
      <a:dk2>
        <a:srgbClr val="6393AD"/>
      </a:dk2>
      <a:lt2>
        <a:srgbClr val="AEC9DD"/>
      </a:lt2>
      <a:accent1>
        <a:srgbClr val="ECE2B2"/>
      </a:accent1>
      <a:accent2>
        <a:srgbClr val="0B5C96"/>
      </a:accent2>
      <a:accent3>
        <a:srgbClr val="FFFFFF"/>
      </a:accent3>
      <a:accent4>
        <a:srgbClr val="FFFFFF"/>
      </a:accent4>
      <a:accent5>
        <a:srgbClr val="FFFFFF"/>
      </a:accent5>
      <a:accent6>
        <a:srgbClr val="FFFFFF"/>
      </a:accent6>
      <a:hlink>
        <a:srgbClr val="F6F5D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On-screen Show (16:9)</PresentationFormat>
  <Paragraphs>425</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DM Serif Display</vt:lpstr>
      <vt:lpstr>Archivo</vt:lpstr>
      <vt:lpstr>Arial</vt:lpstr>
      <vt:lpstr>Roboto Condensed Light</vt:lpstr>
      <vt:lpstr>Korean Aesthetic Music Album Pitch Deck by Slidesgo</vt:lpstr>
      <vt:lpstr>Aphasia Book Club</vt:lpstr>
      <vt:lpstr>Introductions/Weekly Check-In</vt:lpstr>
      <vt:lpstr>Goals for ABC 1</vt:lpstr>
      <vt:lpstr>Goals for ABC 2</vt:lpstr>
      <vt:lpstr>Goals Check-In</vt:lpstr>
      <vt:lpstr>Plan for Today</vt:lpstr>
      <vt:lpstr>Character List</vt:lpstr>
      <vt:lpstr>Chapter Summary: “00:00:00”</vt:lpstr>
      <vt:lpstr>Chapter Summary: “The Librarian”</vt:lpstr>
      <vt:lpstr>Chapter Summary: “The Midnight Library”</vt:lpstr>
      <vt:lpstr>Chapter Summary: “The Moving Shelves”</vt:lpstr>
      <vt:lpstr>Chapter Summary: “The Book of Regrets”</vt:lpstr>
      <vt:lpstr>Chapter Summary: “Regret Overload”</vt:lpstr>
      <vt:lpstr>Chapter Summary: “Every Life Begins Now”</vt:lpstr>
      <vt:lpstr>PowerPoint Presentation</vt:lpstr>
      <vt:lpstr>Discussion #1</vt:lpstr>
      <vt:lpstr>Multiple Choice #1</vt:lpstr>
      <vt:lpstr>Discussion #2</vt:lpstr>
      <vt:lpstr>Multiple Choice #2</vt:lpstr>
      <vt:lpstr>Discussion #3</vt:lpstr>
      <vt:lpstr>Multiple Choice #3</vt:lpstr>
      <vt:lpstr>Discussion #4</vt:lpstr>
      <vt:lpstr>Multiple Choice #4</vt:lpstr>
      <vt:lpstr>Crossword 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you rather…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Aphasia Book Club</dc:title>
  <dc:creator>Kayla Stalph</dc:creator>
  <cp:lastModifiedBy>Kayla Stalph</cp:lastModifiedBy>
  <cp:revision>1</cp:revision>
  <dcterms:modified xsi:type="dcterms:W3CDTF">2022-02-21T13:34:45Z</dcterms:modified>
</cp:coreProperties>
</file>