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9"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embeddedFontLst>
    <p:embeddedFont>
      <p:font typeface="Abril Fatface" panose="020B0604020202020204" charset="0"/>
      <p:regular r:id="rId40"/>
    </p:embeddedFont>
    <p:embeddedFont>
      <p:font typeface="Anton" pitchFamily="2" charset="0"/>
      <p:regular r:id="rId41"/>
    </p:embeddedFont>
    <p:embeddedFont>
      <p:font typeface="Montserrat" panose="00000500000000000000" pitchFamily="2" charset="0"/>
      <p:regular r:id="rId42"/>
      <p:bold r:id="rId43"/>
      <p:italic r:id="rId44"/>
      <p:boldItalic r:id="rId45"/>
    </p:embeddedFont>
    <p:embeddedFont>
      <p:font typeface="Raleway"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3"/>
        <p:cNvGrpSpPr/>
        <p:nvPr/>
      </p:nvGrpSpPr>
      <p:grpSpPr>
        <a:xfrm>
          <a:off x="0" y="0"/>
          <a:ext cx="0" cy="0"/>
          <a:chOff x="0" y="0"/>
          <a:chExt cx="0" cy="0"/>
        </a:xfrm>
      </p:grpSpPr>
      <p:sp>
        <p:nvSpPr>
          <p:cNvPr id="2784" name="Google Shape;278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5" name="Google Shape;278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2"/>
        <p:cNvGrpSpPr/>
        <p:nvPr/>
      </p:nvGrpSpPr>
      <p:grpSpPr>
        <a:xfrm>
          <a:off x="0" y="0"/>
          <a:ext cx="0" cy="0"/>
          <a:chOff x="0" y="0"/>
          <a:chExt cx="0" cy="0"/>
        </a:xfrm>
      </p:grpSpPr>
      <p:sp>
        <p:nvSpPr>
          <p:cNvPr id="2873" name="Google Shape;2873;gd9dbc0ab46_0_2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4" name="Google Shape;2874;gd9dbc0ab46_0_2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9"/>
        <p:cNvGrpSpPr/>
        <p:nvPr/>
      </p:nvGrpSpPr>
      <p:grpSpPr>
        <a:xfrm>
          <a:off x="0" y="0"/>
          <a:ext cx="0" cy="0"/>
          <a:chOff x="0" y="0"/>
          <a:chExt cx="0" cy="0"/>
        </a:xfrm>
      </p:grpSpPr>
      <p:sp>
        <p:nvSpPr>
          <p:cNvPr id="2880" name="Google Shape;2880;gd9dbc0ab46_0_30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1" name="Google Shape;2881;gd9dbc0ab46_0_30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4"/>
        <p:cNvGrpSpPr/>
        <p:nvPr/>
      </p:nvGrpSpPr>
      <p:grpSpPr>
        <a:xfrm>
          <a:off x="0" y="0"/>
          <a:ext cx="0" cy="0"/>
          <a:chOff x="0" y="0"/>
          <a:chExt cx="0" cy="0"/>
        </a:xfrm>
      </p:grpSpPr>
      <p:sp>
        <p:nvSpPr>
          <p:cNvPr id="2895" name="Google Shape;2895;gd9dbc0ab46_0_2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6" name="Google Shape;2896;gd9dbc0ab46_0_2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4"/>
        <p:cNvGrpSpPr/>
        <p:nvPr/>
      </p:nvGrpSpPr>
      <p:grpSpPr>
        <a:xfrm>
          <a:off x="0" y="0"/>
          <a:ext cx="0" cy="0"/>
          <a:chOff x="0" y="0"/>
          <a:chExt cx="0" cy="0"/>
        </a:xfrm>
      </p:grpSpPr>
      <p:sp>
        <p:nvSpPr>
          <p:cNvPr id="2905" name="Google Shape;2905;gd9dbc0ab46_0_2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6" name="Google Shape;2906;gd9dbc0ab46_0_2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6"/>
        <p:cNvGrpSpPr/>
        <p:nvPr/>
      </p:nvGrpSpPr>
      <p:grpSpPr>
        <a:xfrm>
          <a:off x="0" y="0"/>
          <a:ext cx="0" cy="0"/>
          <a:chOff x="0" y="0"/>
          <a:chExt cx="0" cy="0"/>
        </a:xfrm>
      </p:grpSpPr>
      <p:sp>
        <p:nvSpPr>
          <p:cNvPr id="2927" name="Google Shape;2927;gd9dbc0ab46_0_29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8" name="Google Shape;2928;gd9dbc0ab46_0_2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3"/>
        <p:cNvGrpSpPr/>
        <p:nvPr/>
      </p:nvGrpSpPr>
      <p:grpSpPr>
        <a:xfrm>
          <a:off x="0" y="0"/>
          <a:ext cx="0" cy="0"/>
          <a:chOff x="0" y="0"/>
          <a:chExt cx="0" cy="0"/>
        </a:xfrm>
      </p:grpSpPr>
      <p:sp>
        <p:nvSpPr>
          <p:cNvPr id="2934" name="Google Shape;2934;gd9dbc0ab46_0_29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5" name="Google Shape;2935;gd9dbc0ab46_0_29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0"/>
        <p:cNvGrpSpPr/>
        <p:nvPr/>
      </p:nvGrpSpPr>
      <p:grpSpPr>
        <a:xfrm>
          <a:off x="0" y="0"/>
          <a:ext cx="0" cy="0"/>
          <a:chOff x="0" y="0"/>
          <a:chExt cx="0" cy="0"/>
        </a:xfrm>
      </p:grpSpPr>
      <p:sp>
        <p:nvSpPr>
          <p:cNvPr id="3041" name="Google Shape;3041;gd9dbc0ab46_0_29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2" name="Google Shape;3042;gd9dbc0ab46_0_29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6"/>
        <p:cNvGrpSpPr/>
        <p:nvPr/>
      </p:nvGrpSpPr>
      <p:grpSpPr>
        <a:xfrm>
          <a:off x="0" y="0"/>
          <a:ext cx="0" cy="0"/>
          <a:chOff x="0" y="0"/>
          <a:chExt cx="0" cy="0"/>
        </a:xfrm>
      </p:grpSpPr>
      <p:sp>
        <p:nvSpPr>
          <p:cNvPr id="3047" name="Google Shape;3047;gd9dbc0ab46_0_29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8" name="Google Shape;3048;gd9dbc0ab46_0_29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2"/>
        <p:cNvGrpSpPr/>
        <p:nvPr/>
      </p:nvGrpSpPr>
      <p:grpSpPr>
        <a:xfrm>
          <a:off x="0" y="0"/>
          <a:ext cx="0" cy="0"/>
          <a:chOff x="0" y="0"/>
          <a:chExt cx="0" cy="0"/>
        </a:xfrm>
      </p:grpSpPr>
      <p:sp>
        <p:nvSpPr>
          <p:cNvPr id="3053" name="Google Shape;3053;gd9dbc0ab46_0_30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4" name="Google Shape;3054;gd9dbc0ab46_0_30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8"/>
        <p:cNvGrpSpPr/>
        <p:nvPr/>
      </p:nvGrpSpPr>
      <p:grpSpPr>
        <a:xfrm>
          <a:off x="0" y="0"/>
          <a:ext cx="0" cy="0"/>
          <a:chOff x="0" y="0"/>
          <a:chExt cx="0" cy="0"/>
        </a:xfrm>
      </p:grpSpPr>
      <p:sp>
        <p:nvSpPr>
          <p:cNvPr id="3059" name="Google Shape;3059;gda289e6872_0_2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0" name="Google Shape;3060;gda289e6872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6"/>
        <p:cNvGrpSpPr/>
        <p:nvPr/>
      </p:nvGrpSpPr>
      <p:grpSpPr>
        <a:xfrm>
          <a:off x="0" y="0"/>
          <a:ext cx="0" cy="0"/>
          <a:chOff x="0" y="0"/>
          <a:chExt cx="0" cy="0"/>
        </a:xfrm>
      </p:grpSpPr>
      <p:sp>
        <p:nvSpPr>
          <p:cNvPr id="2797" name="Google Shape;2797;gd6389b923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8" name="Google Shape;2798;gd6389b92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4"/>
        <p:cNvGrpSpPr/>
        <p:nvPr/>
      </p:nvGrpSpPr>
      <p:grpSpPr>
        <a:xfrm>
          <a:off x="0" y="0"/>
          <a:ext cx="0" cy="0"/>
          <a:chOff x="0" y="0"/>
          <a:chExt cx="0" cy="0"/>
        </a:xfrm>
      </p:grpSpPr>
      <p:sp>
        <p:nvSpPr>
          <p:cNvPr id="3065" name="Google Shape;3065;gd9dbc0ab46_0_30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6" name="Google Shape;3066;gd9dbc0ab46_0_30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0"/>
        <p:cNvGrpSpPr/>
        <p:nvPr/>
      </p:nvGrpSpPr>
      <p:grpSpPr>
        <a:xfrm>
          <a:off x="0" y="0"/>
          <a:ext cx="0" cy="0"/>
          <a:chOff x="0" y="0"/>
          <a:chExt cx="0" cy="0"/>
        </a:xfrm>
      </p:grpSpPr>
      <p:sp>
        <p:nvSpPr>
          <p:cNvPr id="3071" name="Google Shape;3071;g10f0557eee2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2" name="Google Shape;3072;g10f0557eee2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8"/>
        <p:cNvGrpSpPr/>
        <p:nvPr/>
      </p:nvGrpSpPr>
      <p:grpSpPr>
        <a:xfrm>
          <a:off x="0" y="0"/>
          <a:ext cx="0" cy="0"/>
          <a:chOff x="0" y="0"/>
          <a:chExt cx="0" cy="0"/>
        </a:xfrm>
      </p:grpSpPr>
      <p:sp>
        <p:nvSpPr>
          <p:cNvPr id="3079" name="Google Shape;3079;g10f0557eee2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0" name="Google Shape;3080;g10f0557eee2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6"/>
        <p:cNvGrpSpPr/>
        <p:nvPr/>
      </p:nvGrpSpPr>
      <p:grpSpPr>
        <a:xfrm>
          <a:off x="0" y="0"/>
          <a:ext cx="0" cy="0"/>
          <a:chOff x="0" y="0"/>
          <a:chExt cx="0" cy="0"/>
        </a:xfrm>
      </p:grpSpPr>
      <p:sp>
        <p:nvSpPr>
          <p:cNvPr id="3087" name="Google Shape;3087;g10f0557eee2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8" name="Google Shape;3088;g10f0557eee2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5"/>
        <p:cNvGrpSpPr/>
        <p:nvPr/>
      </p:nvGrpSpPr>
      <p:grpSpPr>
        <a:xfrm>
          <a:off x="0" y="0"/>
          <a:ext cx="0" cy="0"/>
          <a:chOff x="0" y="0"/>
          <a:chExt cx="0" cy="0"/>
        </a:xfrm>
      </p:grpSpPr>
      <p:sp>
        <p:nvSpPr>
          <p:cNvPr id="3096" name="Google Shape;3096;g10f0557eee2_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7" name="Google Shape;3097;g10f0557eee2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4"/>
        <p:cNvGrpSpPr/>
        <p:nvPr/>
      </p:nvGrpSpPr>
      <p:grpSpPr>
        <a:xfrm>
          <a:off x="0" y="0"/>
          <a:ext cx="0" cy="0"/>
          <a:chOff x="0" y="0"/>
          <a:chExt cx="0" cy="0"/>
        </a:xfrm>
      </p:grpSpPr>
      <p:sp>
        <p:nvSpPr>
          <p:cNvPr id="3105" name="Google Shape;3105;g10f0557eee2_1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6" name="Google Shape;3106;g10f0557eee2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4"/>
        <p:cNvGrpSpPr/>
        <p:nvPr/>
      </p:nvGrpSpPr>
      <p:grpSpPr>
        <a:xfrm>
          <a:off x="0" y="0"/>
          <a:ext cx="0" cy="0"/>
          <a:chOff x="0" y="0"/>
          <a:chExt cx="0" cy="0"/>
        </a:xfrm>
      </p:grpSpPr>
      <p:sp>
        <p:nvSpPr>
          <p:cNvPr id="3115" name="Google Shape;3115;g10f0557eee2_1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6" name="Google Shape;3116;g10f0557eee2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4"/>
        <p:cNvGrpSpPr/>
        <p:nvPr/>
      </p:nvGrpSpPr>
      <p:grpSpPr>
        <a:xfrm>
          <a:off x="0" y="0"/>
          <a:ext cx="0" cy="0"/>
          <a:chOff x="0" y="0"/>
          <a:chExt cx="0" cy="0"/>
        </a:xfrm>
      </p:grpSpPr>
      <p:sp>
        <p:nvSpPr>
          <p:cNvPr id="3125" name="Google Shape;3125;g10f0557eee2_1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6" name="Google Shape;3126;g10f0557eee2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5"/>
        <p:cNvGrpSpPr/>
        <p:nvPr/>
      </p:nvGrpSpPr>
      <p:grpSpPr>
        <a:xfrm>
          <a:off x="0" y="0"/>
          <a:ext cx="0" cy="0"/>
          <a:chOff x="0" y="0"/>
          <a:chExt cx="0" cy="0"/>
        </a:xfrm>
      </p:grpSpPr>
      <p:sp>
        <p:nvSpPr>
          <p:cNvPr id="3136" name="Google Shape;3136;g10f0557eee2_1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7" name="Google Shape;3137;g10f0557eee2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6"/>
        <p:cNvGrpSpPr/>
        <p:nvPr/>
      </p:nvGrpSpPr>
      <p:grpSpPr>
        <a:xfrm>
          <a:off x="0" y="0"/>
          <a:ext cx="0" cy="0"/>
          <a:chOff x="0" y="0"/>
          <a:chExt cx="0" cy="0"/>
        </a:xfrm>
      </p:grpSpPr>
      <p:sp>
        <p:nvSpPr>
          <p:cNvPr id="3147" name="Google Shape;3147;g10f0557eee2_1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8" name="Google Shape;3148;g10f0557eee2_1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4"/>
        <p:cNvGrpSpPr/>
        <p:nvPr/>
      </p:nvGrpSpPr>
      <p:grpSpPr>
        <a:xfrm>
          <a:off x="0" y="0"/>
          <a:ext cx="0" cy="0"/>
          <a:chOff x="0" y="0"/>
          <a:chExt cx="0" cy="0"/>
        </a:xfrm>
      </p:grpSpPr>
      <p:sp>
        <p:nvSpPr>
          <p:cNvPr id="2815" name="Google Shape;2815;gd9dbc0ab46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6" name="Google Shape;2816;gd9dbc0ab46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8"/>
        <p:cNvGrpSpPr/>
        <p:nvPr/>
      </p:nvGrpSpPr>
      <p:grpSpPr>
        <a:xfrm>
          <a:off x="0" y="0"/>
          <a:ext cx="0" cy="0"/>
          <a:chOff x="0" y="0"/>
          <a:chExt cx="0" cy="0"/>
        </a:xfrm>
      </p:grpSpPr>
      <p:sp>
        <p:nvSpPr>
          <p:cNvPr id="3159" name="Google Shape;3159;g10f0557eee2_1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0" name="Google Shape;3160;g10f0557eee2_1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0"/>
        <p:cNvGrpSpPr/>
        <p:nvPr/>
      </p:nvGrpSpPr>
      <p:grpSpPr>
        <a:xfrm>
          <a:off x="0" y="0"/>
          <a:ext cx="0" cy="0"/>
          <a:chOff x="0" y="0"/>
          <a:chExt cx="0" cy="0"/>
        </a:xfrm>
      </p:grpSpPr>
      <p:sp>
        <p:nvSpPr>
          <p:cNvPr id="3171" name="Google Shape;3171;g10f0557eee2_1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2" name="Google Shape;3172;g10f0557eee2_1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5"/>
        <p:cNvGrpSpPr/>
        <p:nvPr/>
      </p:nvGrpSpPr>
      <p:grpSpPr>
        <a:xfrm>
          <a:off x="0" y="0"/>
          <a:ext cx="0" cy="0"/>
          <a:chOff x="0" y="0"/>
          <a:chExt cx="0" cy="0"/>
        </a:xfrm>
      </p:grpSpPr>
      <p:sp>
        <p:nvSpPr>
          <p:cNvPr id="3186" name="Google Shape;3186;g10f0557eee2_1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7" name="Google Shape;3187;g10f0557eee2_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0"/>
        <p:cNvGrpSpPr/>
        <p:nvPr/>
      </p:nvGrpSpPr>
      <p:grpSpPr>
        <a:xfrm>
          <a:off x="0" y="0"/>
          <a:ext cx="0" cy="0"/>
          <a:chOff x="0" y="0"/>
          <a:chExt cx="0" cy="0"/>
        </a:xfrm>
      </p:grpSpPr>
      <p:sp>
        <p:nvSpPr>
          <p:cNvPr id="3201" name="Google Shape;3201;g10f0557eee2_1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2" name="Google Shape;3202;g10f0557eee2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6"/>
        <p:cNvGrpSpPr/>
        <p:nvPr/>
      </p:nvGrpSpPr>
      <p:grpSpPr>
        <a:xfrm>
          <a:off x="0" y="0"/>
          <a:ext cx="0" cy="0"/>
          <a:chOff x="0" y="0"/>
          <a:chExt cx="0" cy="0"/>
        </a:xfrm>
      </p:grpSpPr>
      <p:sp>
        <p:nvSpPr>
          <p:cNvPr id="3217" name="Google Shape;3217;g10f0557eee2_1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8" name="Google Shape;3218;g10f0557eee2_1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2"/>
        <p:cNvGrpSpPr/>
        <p:nvPr/>
      </p:nvGrpSpPr>
      <p:grpSpPr>
        <a:xfrm>
          <a:off x="0" y="0"/>
          <a:ext cx="0" cy="0"/>
          <a:chOff x="0" y="0"/>
          <a:chExt cx="0" cy="0"/>
        </a:xfrm>
      </p:grpSpPr>
      <p:sp>
        <p:nvSpPr>
          <p:cNvPr id="3233" name="Google Shape;3233;g10f0557eee2_1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4" name="Google Shape;3234;g10f0557eee2_1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0"/>
        <p:cNvGrpSpPr/>
        <p:nvPr/>
      </p:nvGrpSpPr>
      <p:grpSpPr>
        <a:xfrm>
          <a:off x="0" y="0"/>
          <a:ext cx="0" cy="0"/>
          <a:chOff x="0" y="0"/>
          <a:chExt cx="0" cy="0"/>
        </a:xfrm>
      </p:grpSpPr>
      <p:sp>
        <p:nvSpPr>
          <p:cNvPr id="3251" name="Google Shape;3251;gd9dbc0ab46_0_30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2" name="Google Shape;3252;gd9dbc0ab46_0_30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5"/>
        <p:cNvGrpSpPr/>
        <p:nvPr/>
      </p:nvGrpSpPr>
      <p:grpSpPr>
        <a:xfrm>
          <a:off x="0" y="0"/>
          <a:ext cx="0" cy="0"/>
          <a:chOff x="0" y="0"/>
          <a:chExt cx="0" cy="0"/>
        </a:xfrm>
      </p:grpSpPr>
      <p:sp>
        <p:nvSpPr>
          <p:cNvPr id="3266" name="Google Shape;3266;gd9dbc0ab46_0_30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7" name="Google Shape;3267;gd9dbc0ab46_0_30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8"/>
        <p:cNvGrpSpPr/>
        <p:nvPr/>
      </p:nvGrpSpPr>
      <p:grpSpPr>
        <a:xfrm>
          <a:off x="0" y="0"/>
          <a:ext cx="0" cy="0"/>
          <a:chOff x="0" y="0"/>
          <a:chExt cx="0" cy="0"/>
        </a:xfrm>
      </p:grpSpPr>
      <p:sp>
        <p:nvSpPr>
          <p:cNvPr id="2829" name="Google Shape;2829;gd9dbc0ab46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0" name="Google Shape;2830;gd9dbc0ab46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5"/>
        <p:cNvGrpSpPr/>
        <p:nvPr/>
      </p:nvGrpSpPr>
      <p:grpSpPr>
        <a:xfrm>
          <a:off x="0" y="0"/>
          <a:ext cx="0" cy="0"/>
          <a:chOff x="0" y="0"/>
          <a:chExt cx="0" cy="0"/>
        </a:xfrm>
      </p:grpSpPr>
      <p:sp>
        <p:nvSpPr>
          <p:cNvPr id="2836" name="Google Shape;2836;gd9dbc0ab46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7" name="Google Shape;2837;gd9dbc0ab46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3"/>
        <p:cNvGrpSpPr/>
        <p:nvPr/>
      </p:nvGrpSpPr>
      <p:grpSpPr>
        <a:xfrm>
          <a:off x="0" y="0"/>
          <a:ext cx="0" cy="0"/>
          <a:chOff x="0" y="0"/>
          <a:chExt cx="0" cy="0"/>
        </a:xfrm>
      </p:grpSpPr>
      <p:sp>
        <p:nvSpPr>
          <p:cNvPr id="2844" name="Google Shape;2844;gd6389b923f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5" name="Google Shape;2845;gd6389b923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0"/>
        <p:cNvGrpSpPr/>
        <p:nvPr/>
      </p:nvGrpSpPr>
      <p:grpSpPr>
        <a:xfrm>
          <a:off x="0" y="0"/>
          <a:ext cx="0" cy="0"/>
          <a:chOff x="0" y="0"/>
          <a:chExt cx="0" cy="0"/>
        </a:xfrm>
      </p:grpSpPr>
      <p:sp>
        <p:nvSpPr>
          <p:cNvPr id="2851" name="Google Shape;2851;gd9dbc0ab46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2" name="Google Shape;2852;gd9dbc0ab46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7"/>
        <p:cNvGrpSpPr/>
        <p:nvPr/>
      </p:nvGrpSpPr>
      <p:grpSpPr>
        <a:xfrm>
          <a:off x="0" y="0"/>
          <a:ext cx="0" cy="0"/>
          <a:chOff x="0" y="0"/>
          <a:chExt cx="0" cy="0"/>
        </a:xfrm>
      </p:grpSpPr>
      <p:sp>
        <p:nvSpPr>
          <p:cNvPr id="2858" name="Google Shape;2858;gd9dbc0ab46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9" name="Google Shape;2859;gd9dbc0ab46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4"/>
        <p:cNvGrpSpPr/>
        <p:nvPr/>
      </p:nvGrpSpPr>
      <p:grpSpPr>
        <a:xfrm>
          <a:off x="0" y="0"/>
          <a:ext cx="0" cy="0"/>
          <a:chOff x="0" y="0"/>
          <a:chExt cx="0" cy="0"/>
        </a:xfrm>
      </p:grpSpPr>
      <p:sp>
        <p:nvSpPr>
          <p:cNvPr id="2865" name="Google Shape;2865;gd9dbc0ab46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6" name="Google Shape;2866;gd9dbc0ab46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flipH="1">
            <a:off x="448100" y="0"/>
            <a:ext cx="7834800" cy="5143500"/>
          </a:xfrm>
          <a:prstGeom prst="parallelogram">
            <a:avLst>
              <a:gd name="adj" fmla="val 74868"/>
            </a:avLst>
          </a:prstGeom>
          <a:solidFill>
            <a:srgbClr val="FFFFFF">
              <a:alpha val="12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flipH="1">
            <a:off x="7228792" y="3656549"/>
            <a:ext cx="1425433" cy="387471"/>
          </a:xfrm>
          <a:custGeom>
            <a:avLst/>
            <a:gdLst/>
            <a:ahLst/>
            <a:cxnLst/>
            <a:rect l="l" t="t" r="r" b="b"/>
            <a:pathLst>
              <a:path w="26615" h="7234" extrusionOk="0">
                <a:moveTo>
                  <a:pt x="15754" y="1"/>
                </a:moveTo>
                <a:cubicBezTo>
                  <a:pt x="13673" y="1"/>
                  <a:pt x="11571" y="888"/>
                  <a:pt x="10095" y="2771"/>
                </a:cubicBezTo>
                <a:cubicBezTo>
                  <a:pt x="9599" y="2593"/>
                  <a:pt x="9083" y="2514"/>
                  <a:pt x="8568" y="2514"/>
                </a:cubicBezTo>
                <a:cubicBezTo>
                  <a:pt x="6783" y="2514"/>
                  <a:pt x="5177" y="3505"/>
                  <a:pt x="4363" y="5092"/>
                </a:cubicBezTo>
                <a:cubicBezTo>
                  <a:pt x="3851" y="4693"/>
                  <a:pt x="3274" y="4514"/>
                  <a:pt x="2710" y="4514"/>
                </a:cubicBezTo>
                <a:cubicBezTo>
                  <a:pt x="1311" y="4514"/>
                  <a:pt x="1" y="5621"/>
                  <a:pt x="1" y="7233"/>
                </a:cubicBezTo>
                <a:lnTo>
                  <a:pt x="26614" y="7233"/>
                </a:lnTo>
                <a:cubicBezTo>
                  <a:pt x="26614" y="5726"/>
                  <a:pt x="25405" y="4516"/>
                  <a:pt x="23917" y="4516"/>
                </a:cubicBezTo>
                <a:cubicBezTo>
                  <a:pt x="23461" y="4516"/>
                  <a:pt x="23005" y="4635"/>
                  <a:pt x="22588" y="4854"/>
                </a:cubicBezTo>
                <a:cubicBezTo>
                  <a:pt x="21504" y="1716"/>
                  <a:pt x="18649" y="1"/>
                  <a:pt x="15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33648" y="949475"/>
            <a:ext cx="1322832" cy="359548"/>
          </a:xfrm>
          <a:custGeom>
            <a:avLst/>
            <a:gdLst/>
            <a:ahLst/>
            <a:cxnLst/>
            <a:rect l="l" t="t" r="r" b="b"/>
            <a:pathLst>
              <a:path w="26615" h="7234" extrusionOk="0">
                <a:moveTo>
                  <a:pt x="15754" y="1"/>
                </a:moveTo>
                <a:cubicBezTo>
                  <a:pt x="13673" y="1"/>
                  <a:pt x="11571" y="888"/>
                  <a:pt x="10095" y="2771"/>
                </a:cubicBezTo>
                <a:cubicBezTo>
                  <a:pt x="9599" y="2593"/>
                  <a:pt x="9083" y="2514"/>
                  <a:pt x="8568" y="2514"/>
                </a:cubicBezTo>
                <a:cubicBezTo>
                  <a:pt x="6783" y="2514"/>
                  <a:pt x="5177" y="3505"/>
                  <a:pt x="4363" y="5092"/>
                </a:cubicBezTo>
                <a:cubicBezTo>
                  <a:pt x="3851" y="4693"/>
                  <a:pt x="3274" y="4514"/>
                  <a:pt x="2710" y="4514"/>
                </a:cubicBezTo>
                <a:cubicBezTo>
                  <a:pt x="1311" y="4514"/>
                  <a:pt x="1" y="5621"/>
                  <a:pt x="1" y="7233"/>
                </a:cubicBezTo>
                <a:lnTo>
                  <a:pt x="26614" y="7233"/>
                </a:lnTo>
                <a:cubicBezTo>
                  <a:pt x="26614" y="5726"/>
                  <a:pt x="25405" y="4516"/>
                  <a:pt x="23917" y="4516"/>
                </a:cubicBezTo>
                <a:cubicBezTo>
                  <a:pt x="23461" y="4516"/>
                  <a:pt x="23005" y="4635"/>
                  <a:pt x="22588" y="4854"/>
                </a:cubicBezTo>
                <a:cubicBezTo>
                  <a:pt x="21504" y="1716"/>
                  <a:pt x="18649" y="1"/>
                  <a:pt x="15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5" y="3562227"/>
            <a:ext cx="2275479" cy="1678652"/>
            <a:chOff x="448100" y="3562278"/>
            <a:chExt cx="1827401" cy="1348098"/>
          </a:xfrm>
        </p:grpSpPr>
        <p:sp>
          <p:nvSpPr>
            <p:cNvPr id="13" name="Google Shape;13;p2"/>
            <p:cNvSpPr/>
            <p:nvPr/>
          </p:nvSpPr>
          <p:spPr>
            <a:xfrm>
              <a:off x="448100" y="3562278"/>
              <a:ext cx="33330" cy="64605"/>
            </a:xfrm>
            <a:custGeom>
              <a:avLst/>
              <a:gdLst/>
              <a:ahLst/>
              <a:cxnLst/>
              <a:rect l="l" t="t" r="r" b="b"/>
              <a:pathLst>
                <a:path w="714" h="1384" extrusionOk="0">
                  <a:moveTo>
                    <a:pt x="357" y="0"/>
                  </a:moveTo>
                  <a:cubicBezTo>
                    <a:pt x="198" y="337"/>
                    <a:pt x="79" y="694"/>
                    <a:pt x="0" y="1071"/>
                  </a:cubicBezTo>
                  <a:cubicBezTo>
                    <a:pt x="20" y="1279"/>
                    <a:pt x="188"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75814" y="3690926"/>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04509" y="3562278"/>
              <a:ext cx="33376" cy="64605"/>
            </a:xfrm>
            <a:custGeom>
              <a:avLst/>
              <a:gdLst/>
              <a:ahLst/>
              <a:cxnLst/>
              <a:rect l="l" t="t" r="r" b="b"/>
              <a:pathLst>
                <a:path w="715" h="1384" extrusionOk="0">
                  <a:moveTo>
                    <a:pt x="357" y="0"/>
                  </a:moveTo>
                  <a:cubicBezTo>
                    <a:pt x="199" y="337"/>
                    <a:pt x="80" y="694"/>
                    <a:pt x="0" y="1071"/>
                  </a:cubicBezTo>
                  <a:cubicBezTo>
                    <a:pt x="20" y="1279"/>
                    <a:pt x="189"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2270" y="3690926"/>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960918" y="3562278"/>
              <a:ext cx="33376" cy="64605"/>
            </a:xfrm>
            <a:custGeom>
              <a:avLst/>
              <a:gdLst/>
              <a:ahLst/>
              <a:cxnLst/>
              <a:rect l="l" t="t" r="r" b="b"/>
              <a:pathLst>
                <a:path w="715" h="1384" extrusionOk="0">
                  <a:moveTo>
                    <a:pt x="358" y="0"/>
                  </a:moveTo>
                  <a:cubicBezTo>
                    <a:pt x="199" y="337"/>
                    <a:pt x="80" y="694"/>
                    <a:pt x="1" y="1071"/>
                  </a:cubicBezTo>
                  <a:cubicBezTo>
                    <a:pt x="20" y="1279"/>
                    <a:pt x="189" y="1384"/>
                    <a:pt x="358" y="1384"/>
                  </a:cubicBezTo>
                  <a:cubicBezTo>
                    <a:pt x="526" y="1384"/>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088680" y="3690926"/>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217328" y="3562278"/>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345089" y="3690926"/>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473784" y="3562278"/>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601498" y="3690926"/>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730193" y="3562278"/>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857954" y="3690926"/>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986135" y="3562278"/>
              <a:ext cx="32909" cy="66006"/>
            </a:xfrm>
            <a:custGeom>
              <a:avLst/>
              <a:gdLst/>
              <a:ahLst/>
              <a:cxnLst/>
              <a:rect l="l" t="t" r="r" b="b"/>
              <a:pathLst>
                <a:path w="705" h="1414" extrusionOk="0">
                  <a:moveTo>
                    <a:pt x="348" y="0"/>
                  </a:moveTo>
                  <a:cubicBezTo>
                    <a:pt x="209" y="337"/>
                    <a:pt x="90" y="694"/>
                    <a:pt x="11" y="1071"/>
                  </a:cubicBezTo>
                  <a:cubicBezTo>
                    <a:pt x="1" y="1299"/>
                    <a:pt x="174" y="1413"/>
                    <a:pt x="350" y="1413"/>
                  </a:cubicBezTo>
                  <a:cubicBezTo>
                    <a:pt x="526" y="1413"/>
                    <a:pt x="705" y="1299"/>
                    <a:pt x="705" y="1071"/>
                  </a:cubicBezTo>
                  <a:cubicBezTo>
                    <a:pt x="626" y="694"/>
                    <a:pt x="507" y="337"/>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114363" y="3690926"/>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243058" y="3562278"/>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48100" y="3818687"/>
              <a:ext cx="33330" cy="64605"/>
            </a:xfrm>
            <a:custGeom>
              <a:avLst/>
              <a:gdLst/>
              <a:ahLst/>
              <a:cxnLst/>
              <a:rect l="l" t="t" r="r" b="b"/>
              <a:pathLst>
                <a:path w="714" h="1384"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75814" y="3947382"/>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04509" y="3818687"/>
              <a:ext cx="33376" cy="64605"/>
            </a:xfrm>
            <a:custGeom>
              <a:avLst/>
              <a:gdLst/>
              <a:ahLst/>
              <a:cxnLst/>
              <a:rect l="l" t="t" r="r" b="b"/>
              <a:pathLst>
                <a:path w="715" h="1384"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32270" y="3947382"/>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960918" y="3818687"/>
              <a:ext cx="33376" cy="64605"/>
            </a:xfrm>
            <a:custGeom>
              <a:avLst/>
              <a:gdLst/>
              <a:ahLst/>
              <a:cxnLst/>
              <a:rect l="l" t="t" r="r" b="b"/>
              <a:pathLst>
                <a:path w="715" h="1384"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088680" y="3947382"/>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217328" y="3818687"/>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345089" y="3947382"/>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473784" y="3818687"/>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601498" y="3947382"/>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730193" y="3818687"/>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857954" y="3947382"/>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986135" y="3818687"/>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114363" y="3947382"/>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243058" y="3818687"/>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48100" y="4075096"/>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75814" y="4203791"/>
              <a:ext cx="33376" cy="64372"/>
            </a:xfrm>
            <a:custGeom>
              <a:avLst/>
              <a:gdLst/>
              <a:ahLst/>
              <a:cxnLst/>
              <a:rect l="l" t="t" r="r" b="b"/>
              <a:pathLst>
                <a:path w="715" h="1379" extrusionOk="0">
                  <a:moveTo>
                    <a:pt x="358" y="0"/>
                  </a:moveTo>
                  <a:cubicBezTo>
                    <a:pt x="358" y="0"/>
                    <a:pt x="199" y="397"/>
                    <a:pt x="100" y="714"/>
                  </a:cubicBezTo>
                  <a:cubicBezTo>
                    <a:pt x="60" y="814"/>
                    <a:pt x="21" y="933"/>
                    <a:pt x="1" y="1052"/>
                  </a:cubicBezTo>
                  <a:cubicBezTo>
                    <a:pt x="21" y="1270"/>
                    <a:pt x="189" y="1379"/>
                    <a:pt x="358" y="1379"/>
                  </a:cubicBezTo>
                  <a:cubicBezTo>
                    <a:pt x="526" y="1379"/>
                    <a:pt x="695" y="1270"/>
                    <a:pt x="715" y="1052"/>
                  </a:cubicBezTo>
                  <a:cubicBezTo>
                    <a:pt x="695" y="933"/>
                    <a:pt x="675" y="814"/>
                    <a:pt x="63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04509" y="4075096"/>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2270" y="4203791"/>
              <a:ext cx="33330" cy="64372"/>
            </a:xfrm>
            <a:custGeom>
              <a:avLst/>
              <a:gdLst/>
              <a:ahLst/>
              <a:cxnLst/>
              <a:rect l="l" t="t" r="r" b="b"/>
              <a:pathLst>
                <a:path w="714" h="1379" extrusionOk="0">
                  <a:moveTo>
                    <a:pt x="357" y="0"/>
                  </a:moveTo>
                  <a:cubicBezTo>
                    <a:pt x="357" y="0"/>
                    <a:pt x="198" y="397"/>
                    <a:pt x="99" y="714"/>
                  </a:cubicBezTo>
                  <a:cubicBezTo>
                    <a:pt x="60" y="814"/>
                    <a:pt x="20" y="933"/>
                    <a:pt x="0" y="1052"/>
                  </a:cubicBezTo>
                  <a:cubicBezTo>
                    <a:pt x="20" y="1270"/>
                    <a:pt x="188" y="1379"/>
                    <a:pt x="357" y="1379"/>
                  </a:cubicBezTo>
                  <a:cubicBezTo>
                    <a:pt x="526" y="1379"/>
                    <a:pt x="694" y="1270"/>
                    <a:pt x="714" y="1052"/>
                  </a:cubicBezTo>
                  <a:cubicBezTo>
                    <a:pt x="694" y="933"/>
                    <a:pt x="674" y="814"/>
                    <a:pt x="63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60918" y="4075096"/>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088680" y="4203791"/>
              <a:ext cx="33376" cy="65772"/>
            </a:xfrm>
            <a:custGeom>
              <a:avLst/>
              <a:gdLst/>
              <a:ahLst/>
              <a:cxnLst/>
              <a:rect l="l" t="t" r="r" b="b"/>
              <a:pathLst>
                <a:path w="715" h="1409" extrusionOk="0">
                  <a:moveTo>
                    <a:pt x="357" y="0"/>
                  </a:moveTo>
                  <a:cubicBezTo>
                    <a:pt x="357" y="0"/>
                    <a:pt x="199" y="397"/>
                    <a:pt x="100" y="714"/>
                  </a:cubicBezTo>
                  <a:cubicBezTo>
                    <a:pt x="60" y="814"/>
                    <a:pt x="20" y="933"/>
                    <a:pt x="0" y="1052"/>
                  </a:cubicBezTo>
                  <a:cubicBezTo>
                    <a:pt x="0" y="1290"/>
                    <a:pt x="179" y="1409"/>
                    <a:pt x="357" y="1409"/>
                  </a:cubicBezTo>
                  <a:cubicBezTo>
                    <a:pt x="536" y="1409"/>
                    <a:pt x="714" y="1290"/>
                    <a:pt x="714" y="1052"/>
                  </a:cubicBezTo>
                  <a:cubicBezTo>
                    <a:pt x="694"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217328" y="4075096"/>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345089" y="4203791"/>
              <a:ext cx="33376" cy="65772"/>
            </a:xfrm>
            <a:custGeom>
              <a:avLst/>
              <a:gdLst/>
              <a:ahLst/>
              <a:cxnLst/>
              <a:rect l="l" t="t" r="r" b="b"/>
              <a:pathLst>
                <a:path w="715" h="1409" extrusionOk="0">
                  <a:moveTo>
                    <a:pt x="358" y="0"/>
                  </a:moveTo>
                  <a:cubicBezTo>
                    <a:pt x="358" y="0"/>
                    <a:pt x="199" y="397"/>
                    <a:pt x="100" y="714"/>
                  </a:cubicBezTo>
                  <a:cubicBezTo>
                    <a:pt x="60" y="814"/>
                    <a:pt x="20" y="933"/>
                    <a:pt x="1" y="1052"/>
                  </a:cubicBezTo>
                  <a:cubicBezTo>
                    <a:pt x="1" y="1290"/>
                    <a:pt x="179" y="1409"/>
                    <a:pt x="358" y="1409"/>
                  </a:cubicBezTo>
                  <a:cubicBezTo>
                    <a:pt x="536" y="1409"/>
                    <a:pt x="715" y="1290"/>
                    <a:pt x="715" y="1052"/>
                  </a:cubicBezTo>
                  <a:cubicBezTo>
                    <a:pt x="695" y="933"/>
                    <a:pt x="675" y="814"/>
                    <a:pt x="61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473784" y="4075096"/>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601498" y="4203791"/>
              <a:ext cx="33376" cy="65772"/>
            </a:xfrm>
            <a:custGeom>
              <a:avLst/>
              <a:gdLst/>
              <a:ahLst/>
              <a:cxnLst/>
              <a:rect l="l" t="t" r="r" b="b"/>
              <a:pathLst>
                <a:path w="715" h="1409" extrusionOk="0">
                  <a:moveTo>
                    <a:pt x="358" y="0"/>
                  </a:moveTo>
                  <a:cubicBezTo>
                    <a:pt x="358" y="0"/>
                    <a:pt x="199" y="397"/>
                    <a:pt x="100" y="714"/>
                  </a:cubicBezTo>
                  <a:cubicBezTo>
                    <a:pt x="60" y="814"/>
                    <a:pt x="21" y="933"/>
                    <a:pt x="1" y="1052"/>
                  </a:cubicBezTo>
                  <a:cubicBezTo>
                    <a:pt x="1" y="1290"/>
                    <a:pt x="179" y="1409"/>
                    <a:pt x="358" y="1409"/>
                  </a:cubicBezTo>
                  <a:cubicBezTo>
                    <a:pt x="536" y="1409"/>
                    <a:pt x="715" y="1290"/>
                    <a:pt x="715" y="1052"/>
                  </a:cubicBezTo>
                  <a:cubicBezTo>
                    <a:pt x="695" y="933"/>
                    <a:pt x="675" y="814"/>
                    <a:pt x="616" y="71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730193" y="4075096"/>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857954" y="4203791"/>
              <a:ext cx="33376" cy="65772"/>
            </a:xfrm>
            <a:custGeom>
              <a:avLst/>
              <a:gdLst/>
              <a:ahLst/>
              <a:cxnLst/>
              <a:rect l="l" t="t" r="r" b="b"/>
              <a:pathLst>
                <a:path w="715" h="1409" extrusionOk="0">
                  <a:moveTo>
                    <a:pt x="357" y="0"/>
                  </a:moveTo>
                  <a:cubicBezTo>
                    <a:pt x="357" y="0"/>
                    <a:pt x="199" y="397"/>
                    <a:pt x="99" y="714"/>
                  </a:cubicBezTo>
                  <a:cubicBezTo>
                    <a:pt x="60" y="814"/>
                    <a:pt x="20" y="933"/>
                    <a:pt x="0" y="1052"/>
                  </a:cubicBezTo>
                  <a:cubicBezTo>
                    <a:pt x="0" y="1290"/>
                    <a:pt x="179" y="1409"/>
                    <a:pt x="357" y="1409"/>
                  </a:cubicBezTo>
                  <a:cubicBezTo>
                    <a:pt x="536" y="1409"/>
                    <a:pt x="714" y="1290"/>
                    <a:pt x="714" y="1052"/>
                  </a:cubicBezTo>
                  <a:cubicBezTo>
                    <a:pt x="694" y="933"/>
                    <a:pt x="674"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986135" y="4075096"/>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114363" y="4203791"/>
              <a:ext cx="33376" cy="65772"/>
            </a:xfrm>
            <a:custGeom>
              <a:avLst/>
              <a:gdLst/>
              <a:ahLst/>
              <a:cxnLst/>
              <a:rect l="l" t="t" r="r" b="b"/>
              <a:pathLst>
                <a:path w="715" h="1409" extrusionOk="0">
                  <a:moveTo>
                    <a:pt x="357" y="0"/>
                  </a:moveTo>
                  <a:cubicBezTo>
                    <a:pt x="357" y="0"/>
                    <a:pt x="199" y="397"/>
                    <a:pt x="100" y="714"/>
                  </a:cubicBezTo>
                  <a:cubicBezTo>
                    <a:pt x="60" y="814"/>
                    <a:pt x="20" y="933"/>
                    <a:pt x="1" y="1052"/>
                  </a:cubicBezTo>
                  <a:cubicBezTo>
                    <a:pt x="1" y="1290"/>
                    <a:pt x="179" y="1409"/>
                    <a:pt x="357" y="1409"/>
                  </a:cubicBezTo>
                  <a:cubicBezTo>
                    <a:pt x="536" y="1409"/>
                    <a:pt x="714" y="1290"/>
                    <a:pt x="714" y="1052"/>
                  </a:cubicBezTo>
                  <a:cubicBezTo>
                    <a:pt x="695"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243058" y="4075096"/>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48100" y="4331552"/>
              <a:ext cx="33330" cy="64605"/>
            </a:xfrm>
            <a:custGeom>
              <a:avLst/>
              <a:gdLst/>
              <a:ahLst/>
              <a:cxnLst/>
              <a:rect l="l" t="t" r="r" b="b"/>
              <a:pathLst>
                <a:path w="714" h="1384" extrusionOk="0">
                  <a:moveTo>
                    <a:pt x="357" y="0"/>
                  </a:moveTo>
                  <a:cubicBezTo>
                    <a:pt x="198" y="337"/>
                    <a:pt x="79" y="694"/>
                    <a:pt x="0" y="1071"/>
                  </a:cubicBezTo>
                  <a:cubicBezTo>
                    <a:pt x="20" y="1279"/>
                    <a:pt x="188"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75814" y="4460200"/>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04509" y="4331552"/>
              <a:ext cx="33376" cy="64605"/>
            </a:xfrm>
            <a:custGeom>
              <a:avLst/>
              <a:gdLst/>
              <a:ahLst/>
              <a:cxnLst/>
              <a:rect l="l" t="t" r="r" b="b"/>
              <a:pathLst>
                <a:path w="715" h="1384" extrusionOk="0">
                  <a:moveTo>
                    <a:pt x="357" y="0"/>
                  </a:moveTo>
                  <a:cubicBezTo>
                    <a:pt x="199" y="337"/>
                    <a:pt x="80" y="694"/>
                    <a:pt x="0" y="1071"/>
                  </a:cubicBezTo>
                  <a:cubicBezTo>
                    <a:pt x="20" y="1279"/>
                    <a:pt x="189"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32270" y="4460200"/>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60918" y="4331552"/>
              <a:ext cx="33376" cy="64605"/>
            </a:xfrm>
            <a:custGeom>
              <a:avLst/>
              <a:gdLst/>
              <a:ahLst/>
              <a:cxnLst/>
              <a:rect l="l" t="t" r="r" b="b"/>
              <a:pathLst>
                <a:path w="715" h="1384" extrusionOk="0">
                  <a:moveTo>
                    <a:pt x="358" y="0"/>
                  </a:moveTo>
                  <a:cubicBezTo>
                    <a:pt x="199" y="337"/>
                    <a:pt x="80" y="694"/>
                    <a:pt x="1" y="1071"/>
                  </a:cubicBezTo>
                  <a:cubicBezTo>
                    <a:pt x="20" y="1279"/>
                    <a:pt x="189" y="1383"/>
                    <a:pt x="358" y="1383"/>
                  </a:cubicBezTo>
                  <a:cubicBezTo>
                    <a:pt x="526" y="1383"/>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088680" y="4460200"/>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35" y="71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217328" y="4331552"/>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345089" y="4460200"/>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473784" y="4331552"/>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601498" y="4460200"/>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730193" y="4331552"/>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857954" y="4460200"/>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986602" y="4331552"/>
              <a:ext cx="32443" cy="66006"/>
            </a:xfrm>
            <a:custGeom>
              <a:avLst/>
              <a:gdLst/>
              <a:ahLst/>
              <a:cxnLst/>
              <a:rect l="l" t="t" r="r" b="b"/>
              <a:pathLst>
                <a:path w="695" h="1414" extrusionOk="0">
                  <a:moveTo>
                    <a:pt x="338" y="0"/>
                  </a:moveTo>
                  <a:cubicBezTo>
                    <a:pt x="199" y="337"/>
                    <a:pt x="80" y="694"/>
                    <a:pt x="1" y="1071"/>
                  </a:cubicBezTo>
                  <a:cubicBezTo>
                    <a:pt x="1" y="1299"/>
                    <a:pt x="174" y="1413"/>
                    <a:pt x="348" y="1413"/>
                  </a:cubicBezTo>
                  <a:cubicBezTo>
                    <a:pt x="521" y="1413"/>
                    <a:pt x="695" y="1299"/>
                    <a:pt x="695" y="1071"/>
                  </a:cubicBezTo>
                  <a:cubicBezTo>
                    <a:pt x="616" y="694"/>
                    <a:pt x="497" y="337"/>
                    <a:pt x="33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114363" y="4460200"/>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243058" y="4331552"/>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48100" y="4587961"/>
              <a:ext cx="33330" cy="64605"/>
            </a:xfrm>
            <a:custGeom>
              <a:avLst/>
              <a:gdLst/>
              <a:ahLst/>
              <a:cxnLst/>
              <a:rect l="l" t="t" r="r" b="b"/>
              <a:pathLst>
                <a:path w="714" h="1384" extrusionOk="0">
                  <a:moveTo>
                    <a:pt x="357" y="0"/>
                  </a:moveTo>
                  <a:cubicBezTo>
                    <a:pt x="198" y="338"/>
                    <a:pt x="79" y="695"/>
                    <a:pt x="0" y="1071"/>
                  </a:cubicBezTo>
                  <a:cubicBezTo>
                    <a:pt x="20" y="1280"/>
                    <a:pt x="188"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75814" y="4716656"/>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704509" y="4587961"/>
              <a:ext cx="33376" cy="64605"/>
            </a:xfrm>
            <a:custGeom>
              <a:avLst/>
              <a:gdLst/>
              <a:ahLst/>
              <a:cxnLst/>
              <a:rect l="l" t="t" r="r" b="b"/>
              <a:pathLst>
                <a:path w="715" h="1384" extrusionOk="0">
                  <a:moveTo>
                    <a:pt x="357" y="0"/>
                  </a:moveTo>
                  <a:cubicBezTo>
                    <a:pt x="199" y="338"/>
                    <a:pt x="80" y="695"/>
                    <a:pt x="0" y="1071"/>
                  </a:cubicBezTo>
                  <a:cubicBezTo>
                    <a:pt x="20" y="1280"/>
                    <a:pt x="189"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832270" y="4716656"/>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960918" y="4587961"/>
              <a:ext cx="33376" cy="64605"/>
            </a:xfrm>
            <a:custGeom>
              <a:avLst/>
              <a:gdLst/>
              <a:ahLst/>
              <a:cxnLst/>
              <a:rect l="l" t="t" r="r" b="b"/>
              <a:pathLst>
                <a:path w="715" h="1384" extrusionOk="0">
                  <a:moveTo>
                    <a:pt x="358" y="0"/>
                  </a:moveTo>
                  <a:cubicBezTo>
                    <a:pt x="199" y="338"/>
                    <a:pt x="80" y="695"/>
                    <a:pt x="1" y="1071"/>
                  </a:cubicBezTo>
                  <a:cubicBezTo>
                    <a:pt x="20" y="1280"/>
                    <a:pt x="189" y="1384"/>
                    <a:pt x="358" y="1384"/>
                  </a:cubicBezTo>
                  <a:cubicBezTo>
                    <a:pt x="526" y="1384"/>
                    <a:pt x="695" y="1280"/>
                    <a:pt x="715" y="1071"/>
                  </a:cubicBezTo>
                  <a:cubicBezTo>
                    <a:pt x="615" y="695"/>
                    <a:pt x="496"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088680" y="4716656"/>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217328" y="4587961"/>
              <a:ext cx="32489" cy="66006"/>
            </a:xfrm>
            <a:custGeom>
              <a:avLst/>
              <a:gdLst/>
              <a:ahLst/>
              <a:cxnLst/>
              <a:rect l="l" t="t" r="r" b="b"/>
              <a:pathLst>
                <a:path w="696" h="1414" extrusionOk="0">
                  <a:moveTo>
                    <a:pt x="358" y="0"/>
                  </a:moveTo>
                  <a:cubicBezTo>
                    <a:pt x="199" y="338"/>
                    <a:pt x="80" y="695"/>
                    <a:pt x="1" y="1071"/>
                  </a:cubicBezTo>
                  <a:cubicBezTo>
                    <a:pt x="1" y="1299"/>
                    <a:pt x="174" y="1413"/>
                    <a:pt x="348" y="1413"/>
                  </a:cubicBezTo>
                  <a:cubicBezTo>
                    <a:pt x="521" y="1413"/>
                    <a:pt x="695" y="1299"/>
                    <a:pt x="695" y="1071"/>
                  </a:cubicBezTo>
                  <a:cubicBezTo>
                    <a:pt x="616" y="695"/>
                    <a:pt x="497"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345089" y="4716656"/>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473784" y="4587961"/>
              <a:ext cx="32443" cy="66006"/>
            </a:xfrm>
            <a:custGeom>
              <a:avLst/>
              <a:gdLst/>
              <a:ahLst/>
              <a:cxnLst/>
              <a:rect l="l" t="t" r="r" b="b"/>
              <a:pathLst>
                <a:path w="695" h="1414" extrusionOk="0">
                  <a:moveTo>
                    <a:pt x="357" y="0"/>
                  </a:moveTo>
                  <a:cubicBezTo>
                    <a:pt x="199" y="338"/>
                    <a:pt x="80"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601498" y="4716656"/>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730193" y="4587961"/>
              <a:ext cx="32443" cy="66006"/>
            </a:xfrm>
            <a:custGeom>
              <a:avLst/>
              <a:gdLst/>
              <a:ahLst/>
              <a:cxnLst/>
              <a:rect l="l" t="t" r="r" b="b"/>
              <a:pathLst>
                <a:path w="695" h="1414" extrusionOk="0">
                  <a:moveTo>
                    <a:pt x="357" y="0"/>
                  </a:moveTo>
                  <a:cubicBezTo>
                    <a:pt x="199" y="338"/>
                    <a:pt x="80" y="695"/>
                    <a:pt x="0" y="1071"/>
                  </a:cubicBezTo>
                  <a:cubicBezTo>
                    <a:pt x="0" y="1299"/>
                    <a:pt x="174" y="1413"/>
                    <a:pt x="348" y="1413"/>
                  </a:cubicBezTo>
                  <a:cubicBezTo>
                    <a:pt x="521" y="1413"/>
                    <a:pt x="695" y="1299"/>
                    <a:pt x="695"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857954" y="4716656"/>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986135" y="4587961"/>
              <a:ext cx="32909" cy="66006"/>
            </a:xfrm>
            <a:custGeom>
              <a:avLst/>
              <a:gdLst/>
              <a:ahLst/>
              <a:cxnLst/>
              <a:rect l="l" t="t" r="r" b="b"/>
              <a:pathLst>
                <a:path w="705" h="1414" extrusionOk="0">
                  <a:moveTo>
                    <a:pt x="348" y="0"/>
                  </a:moveTo>
                  <a:cubicBezTo>
                    <a:pt x="209" y="338"/>
                    <a:pt x="90" y="695"/>
                    <a:pt x="11" y="1071"/>
                  </a:cubicBezTo>
                  <a:cubicBezTo>
                    <a:pt x="1" y="1299"/>
                    <a:pt x="174" y="1413"/>
                    <a:pt x="350" y="1413"/>
                  </a:cubicBezTo>
                  <a:cubicBezTo>
                    <a:pt x="526" y="1413"/>
                    <a:pt x="705" y="1299"/>
                    <a:pt x="705" y="1071"/>
                  </a:cubicBezTo>
                  <a:cubicBezTo>
                    <a:pt x="626" y="695"/>
                    <a:pt x="507" y="338"/>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114363" y="4716656"/>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243058" y="4587961"/>
              <a:ext cx="32443" cy="66006"/>
            </a:xfrm>
            <a:custGeom>
              <a:avLst/>
              <a:gdLst/>
              <a:ahLst/>
              <a:cxnLst/>
              <a:rect l="l" t="t" r="r" b="b"/>
              <a:pathLst>
                <a:path w="695" h="1414" extrusionOk="0">
                  <a:moveTo>
                    <a:pt x="357" y="0"/>
                  </a:moveTo>
                  <a:cubicBezTo>
                    <a:pt x="198" y="338"/>
                    <a:pt x="79"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48100" y="4844371"/>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04509" y="4844371"/>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960918" y="4844371"/>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217328" y="4844371"/>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473784" y="4844371"/>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730193" y="4844371"/>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986135" y="4844371"/>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243058" y="4844371"/>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96;p2"/>
          <p:cNvGrpSpPr/>
          <p:nvPr/>
        </p:nvGrpSpPr>
        <p:grpSpPr>
          <a:xfrm>
            <a:off x="8779150" y="-4641"/>
            <a:ext cx="78650" cy="1113346"/>
            <a:chOff x="8779150" y="-4641"/>
            <a:chExt cx="78650" cy="1113346"/>
          </a:xfrm>
        </p:grpSpPr>
        <p:sp>
          <p:nvSpPr>
            <p:cNvPr id="97" name="Google Shape;97;p2"/>
            <p:cNvSpPr/>
            <p:nvPr/>
          </p:nvSpPr>
          <p:spPr>
            <a:xfrm>
              <a:off x="8779150" y="9486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8" name="Google Shape;98;p2"/>
            <p:cNvCxnSpPr/>
            <p:nvPr/>
          </p:nvCxnSpPr>
          <p:spPr>
            <a:xfrm rot="10800000">
              <a:off x="8818475" y="-4641"/>
              <a:ext cx="0" cy="1002600"/>
            </a:xfrm>
            <a:prstGeom prst="straightConnector1">
              <a:avLst/>
            </a:prstGeom>
            <a:noFill/>
            <a:ln w="19050" cap="flat" cmpd="sng">
              <a:solidFill>
                <a:schemeClr val="dk1"/>
              </a:solidFill>
              <a:prstDash val="solid"/>
              <a:round/>
              <a:headEnd type="none" w="med" len="med"/>
              <a:tailEnd type="none" w="med" len="med"/>
            </a:ln>
          </p:spPr>
        </p:cxnSp>
      </p:grpSp>
      <p:grpSp>
        <p:nvGrpSpPr>
          <p:cNvPr id="99" name="Google Shape;99;p2"/>
          <p:cNvGrpSpPr/>
          <p:nvPr/>
        </p:nvGrpSpPr>
        <p:grpSpPr>
          <a:xfrm>
            <a:off x="7889200" y="-4700"/>
            <a:ext cx="104599" cy="1683325"/>
            <a:chOff x="7889200" y="-4700"/>
            <a:chExt cx="104599" cy="1683325"/>
          </a:xfrm>
        </p:grpSpPr>
        <p:sp>
          <p:nvSpPr>
            <p:cNvPr id="100" name="Google Shape;100;p2"/>
            <p:cNvSpPr/>
            <p:nvPr/>
          </p:nvSpPr>
          <p:spPr>
            <a:xfrm>
              <a:off x="7889200" y="1465825"/>
              <a:ext cx="104599" cy="212800"/>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1" name="Google Shape;101;p2"/>
            <p:cNvCxnSpPr/>
            <p:nvPr/>
          </p:nvCxnSpPr>
          <p:spPr>
            <a:xfrm rot="10800000">
              <a:off x="7941500" y="-4700"/>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102" name="Google Shape;102;p2"/>
          <p:cNvGrpSpPr/>
          <p:nvPr/>
        </p:nvGrpSpPr>
        <p:grpSpPr>
          <a:xfrm>
            <a:off x="7647250" y="-656825"/>
            <a:ext cx="78650" cy="1656930"/>
            <a:chOff x="7647250" y="-656825"/>
            <a:chExt cx="78650" cy="1656930"/>
          </a:xfrm>
        </p:grpSpPr>
        <p:sp>
          <p:nvSpPr>
            <p:cNvPr id="103" name="Google Shape;103;p2"/>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4" name="Google Shape;104;p2"/>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105" name="Google Shape;105;p2"/>
          <p:cNvGrpSpPr/>
          <p:nvPr/>
        </p:nvGrpSpPr>
        <p:grpSpPr>
          <a:xfrm>
            <a:off x="7212700" y="-470600"/>
            <a:ext cx="78650" cy="1656930"/>
            <a:chOff x="7212700" y="-470600"/>
            <a:chExt cx="78650" cy="1656930"/>
          </a:xfrm>
        </p:grpSpPr>
        <p:sp>
          <p:nvSpPr>
            <p:cNvPr id="106" name="Google Shape;106;p2"/>
            <p:cNvSpPr/>
            <p:nvPr/>
          </p:nvSpPr>
          <p:spPr>
            <a:xfrm>
              <a:off x="7212700" y="1026322"/>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7" name="Google Shape;107;p2"/>
            <p:cNvCxnSpPr/>
            <p:nvPr/>
          </p:nvCxnSpPr>
          <p:spPr>
            <a:xfrm rot="10800000">
              <a:off x="7252025" y="-470600"/>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108" name="Google Shape;108;p2"/>
          <p:cNvGrpSpPr/>
          <p:nvPr/>
        </p:nvGrpSpPr>
        <p:grpSpPr>
          <a:xfrm>
            <a:off x="6853475" y="-948750"/>
            <a:ext cx="104599" cy="1683325"/>
            <a:chOff x="6853475" y="-948750"/>
            <a:chExt cx="104599" cy="1683325"/>
          </a:xfrm>
        </p:grpSpPr>
        <p:sp>
          <p:nvSpPr>
            <p:cNvPr id="109" name="Google Shape;109;p2"/>
            <p:cNvSpPr/>
            <p:nvPr/>
          </p:nvSpPr>
          <p:spPr>
            <a:xfrm>
              <a:off x="6853475" y="521775"/>
              <a:ext cx="104599" cy="212800"/>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0" name="Google Shape;110;p2"/>
            <p:cNvCxnSpPr/>
            <p:nvPr/>
          </p:nvCxnSpPr>
          <p:spPr>
            <a:xfrm rot="10800000">
              <a:off x="6905775" y="-948750"/>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111" name="Google Shape;111;p2"/>
          <p:cNvGrpSpPr/>
          <p:nvPr/>
        </p:nvGrpSpPr>
        <p:grpSpPr>
          <a:xfrm>
            <a:off x="2250625" y="-656825"/>
            <a:ext cx="78650" cy="1656930"/>
            <a:chOff x="2250625" y="-656825"/>
            <a:chExt cx="78650" cy="1656930"/>
          </a:xfrm>
        </p:grpSpPr>
        <p:sp>
          <p:nvSpPr>
            <p:cNvPr id="112" name="Google Shape;112;p2"/>
            <p:cNvSpPr/>
            <p:nvPr/>
          </p:nvSpPr>
          <p:spPr>
            <a:xfrm>
              <a:off x="2250625"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3" name="Google Shape;113;p2"/>
            <p:cNvCxnSpPr/>
            <p:nvPr/>
          </p:nvCxnSpPr>
          <p:spPr>
            <a:xfrm rot="10800000">
              <a:off x="2289950"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114" name="Google Shape;114;p2"/>
          <p:cNvGrpSpPr/>
          <p:nvPr/>
        </p:nvGrpSpPr>
        <p:grpSpPr>
          <a:xfrm>
            <a:off x="1957050" y="-922100"/>
            <a:ext cx="78650" cy="1656930"/>
            <a:chOff x="1957050" y="-922100"/>
            <a:chExt cx="78650" cy="1656930"/>
          </a:xfrm>
        </p:grpSpPr>
        <p:sp>
          <p:nvSpPr>
            <p:cNvPr id="115" name="Google Shape;115;p2"/>
            <p:cNvSpPr/>
            <p:nvPr/>
          </p:nvSpPr>
          <p:spPr>
            <a:xfrm>
              <a:off x="1957050" y="574822"/>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6" name="Google Shape;116;p2"/>
            <p:cNvCxnSpPr/>
            <p:nvPr/>
          </p:nvCxnSpPr>
          <p:spPr>
            <a:xfrm rot="10800000">
              <a:off x="1996375" y="-922100"/>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117" name="Google Shape;117;p2"/>
          <p:cNvGrpSpPr/>
          <p:nvPr/>
        </p:nvGrpSpPr>
        <p:grpSpPr>
          <a:xfrm>
            <a:off x="1066850" y="1099875"/>
            <a:ext cx="78650" cy="1177530"/>
            <a:chOff x="1066850" y="1099875"/>
            <a:chExt cx="78650" cy="1177530"/>
          </a:xfrm>
        </p:grpSpPr>
        <p:sp>
          <p:nvSpPr>
            <p:cNvPr id="118" name="Google Shape;118;p2"/>
            <p:cNvSpPr/>
            <p:nvPr/>
          </p:nvSpPr>
          <p:spPr>
            <a:xfrm>
              <a:off x="1066850" y="21173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9" name="Google Shape;119;p2"/>
            <p:cNvCxnSpPr/>
            <p:nvPr/>
          </p:nvCxnSpPr>
          <p:spPr>
            <a:xfrm rot="10800000">
              <a:off x="1106175" y="1099875"/>
              <a:ext cx="0" cy="1091100"/>
            </a:xfrm>
            <a:prstGeom prst="straightConnector1">
              <a:avLst/>
            </a:prstGeom>
            <a:noFill/>
            <a:ln w="19050" cap="flat" cmpd="sng">
              <a:solidFill>
                <a:schemeClr val="dk1"/>
              </a:solidFill>
              <a:prstDash val="solid"/>
              <a:round/>
              <a:headEnd type="none" w="med" len="med"/>
              <a:tailEnd type="none" w="med" len="med"/>
            </a:ln>
          </p:spPr>
        </p:cxnSp>
      </p:grpSp>
      <p:grpSp>
        <p:nvGrpSpPr>
          <p:cNvPr id="120" name="Google Shape;120;p2"/>
          <p:cNvGrpSpPr/>
          <p:nvPr/>
        </p:nvGrpSpPr>
        <p:grpSpPr>
          <a:xfrm>
            <a:off x="738075" y="1222875"/>
            <a:ext cx="78650" cy="1255530"/>
            <a:chOff x="738075" y="1222875"/>
            <a:chExt cx="78650" cy="1255530"/>
          </a:xfrm>
        </p:grpSpPr>
        <p:sp>
          <p:nvSpPr>
            <p:cNvPr id="121" name="Google Shape;121;p2"/>
            <p:cNvSpPr/>
            <p:nvPr/>
          </p:nvSpPr>
          <p:spPr>
            <a:xfrm>
              <a:off x="738075" y="23183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2" name="Google Shape;122;p2"/>
            <p:cNvCxnSpPr/>
            <p:nvPr/>
          </p:nvCxnSpPr>
          <p:spPr>
            <a:xfrm rot="10800000">
              <a:off x="777400" y="1222875"/>
              <a:ext cx="0" cy="1169100"/>
            </a:xfrm>
            <a:prstGeom prst="straightConnector1">
              <a:avLst/>
            </a:prstGeom>
            <a:noFill/>
            <a:ln w="19050" cap="flat" cmpd="sng">
              <a:solidFill>
                <a:schemeClr val="dk1"/>
              </a:solidFill>
              <a:prstDash val="solid"/>
              <a:round/>
              <a:headEnd type="none" w="med" len="med"/>
              <a:tailEnd type="none" w="med" len="med"/>
            </a:ln>
          </p:spPr>
        </p:cxnSp>
      </p:grpSp>
      <p:grpSp>
        <p:nvGrpSpPr>
          <p:cNvPr id="123" name="Google Shape;123;p2"/>
          <p:cNvGrpSpPr/>
          <p:nvPr/>
        </p:nvGrpSpPr>
        <p:grpSpPr>
          <a:xfrm>
            <a:off x="7719430" y="3752694"/>
            <a:ext cx="78650" cy="1177530"/>
            <a:chOff x="8779150" y="474700"/>
            <a:chExt cx="78650" cy="1177530"/>
          </a:xfrm>
        </p:grpSpPr>
        <p:sp>
          <p:nvSpPr>
            <p:cNvPr id="124" name="Google Shape;124;p2"/>
            <p:cNvSpPr/>
            <p:nvPr/>
          </p:nvSpPr>
          <p:spPr>
            <a:xfrm>
              <a:off x="8779150" y="1492222"/>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5" name="Google Shape;125;p2"/>
            <p:cNvCxnSpPr/>
            <p:nvPr/>
          </p:nvCxnSpPr>
          <p:spPr>
            <a:xfrm rot="10800000">
              <a:off x="8818475" y="474700"/>
              <a:ext cx="0" cy="1091100"/>
            </a:xfrm>
            <a:prstGeom prst="straightConnector1">
              <a:avLst/>
            </a:prstGeom>
            <a:noFill/>
            <a:ln w="19050" cap="flat" cmpd="sng">
              <a:solidFill>
                <a:schemeClr val="dk1"/>
              </a:solidFill>
              <a:prstDash val="solid"/>
              <a:round/>
              <a:headEnd type="none" w="med" len="med"/>
              <a:tailEnd type="none" w="med" len="med"/>
            </a:ln>
          </p:spPr>
        </p:cxnSp>
      </p:grpSp>
      <p:cxnSp>
        <p:nvCxnSpPr>
          <p:cNvPr id="126" name="Google Shape;126;p2"/>
          <p:cNvCxnSpPr/>
          <p:nvPr/>
        </p:nvCxnSpPr>
        <p:spPr>
          <a:xfrm rot="10800000">
            <a:off x="8127555" y="4037494"/>
            <a:ext cx="0" cy="1175100"/>
          </a:xfrm>
          <a:prstGeom prst="straightConnector1">
            <a:avLst/>
          </a:prstGeom>
          <a:noFill/>
          <a:ln w="19050" cap="flat" cmpd="sng">
            <a:solidFill>
              <a:schemeClr val="dk1"/>
            </a:solidFill>
            <a:prstDash val="solid"/>
            <a:round/>
            <a:headEnd type="none" w="med" len="med"/>
            <a:tailEnd type="none" w="med" len="med"/>
          </a:ln>
        </p:spPr>
      </p:cxnSp>
      <p:sp>
        <p:nvSpPr>
          <p:cNvPr id="127" name="Google Shape;127;p2"/>
          <p:cNvSpPr txBox="1">
            <a:spLocks noGrp="1"/>
          </p:cNvSpPr>
          <p:nvPr>
            <p:ph type="ctrTitle"/>
          </p:nvPr>
        </p:nvSpPr>
        <p:spPr>
          <a:xfrm>
            <a:off x="746744" y="1770264"/>
            <a:ext cx="3397200" cy="2216100"/>
          </a:xfrm>
          <a:prstGeom prst="rect">
            <a:avLst/>
          </a:prstGeom>
        </p:spPr>
        <p:txBody>
          <a:bodyPr spcFirstLastPara="1" wrap="square" lIns="91425" tIns="91425" rIns="91425" bIns="91425" anchor="ctr" anchorCtr="0">
            <a:noAutofit/>
          </a:bodyPr>
          <a:lstStyle>
            <a:lvl1pPr lvl="0" algn="r">
              <a:spcBef>
                <a:spcPts val="0"/>
              </a:spcBef>
              <a:spcAft>
                <a:spcPts val="0"/>
              </a:spcAft>
              <a:buSzPts val="5200"/>
              <a:buNone/>
              <a:defRPr sz="4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8" name="Google Shape;128;p2"/>
          <p:cNvSpPr txBox="1">
            <a:spLocks noGrp="1"/>
          </p:cNvSpPr>
          <p:nvPr>
            <p:ph type="subTitle" idx="1"/>
          </p:nvPr>
        </p:nvSpPr>
        <p:spPr>
          <a:xfrm>
            <a:off x="5009407" y="2288964"/>
            <a:ext cx="2483700" cy="1178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88"/>
        <p:cNvGrpSpPr/>
        <p:nvPr/>
      </p:nvGrpSpPr>
      <p:grpSpPr>
        <a:xfrm>
          <a:off x="0" y="0"/>
          <a:ext cx="0" cy="0"/>
          <a:chOff x="0" y="0"/>
          <a:chExt cx="0" cy="0"/>
        </a:xfrm>
      </p:grpSpPr>
      <p:sp>
        <p:nvSpPr>
          <p:cNvPr id="889" name="Google Shape;889;p11"/>
          <p:cNvSpPr/>
          <p:nvPr/>
        </p:nvSpPr>
        <p:spPr>
          <a:xfrm>
            <a:off x="448100" y="0"/>
            <a:ext cx="7834800" cy="5143500"/>
          </a:xfrm>
          <a:prstGeom prst="parallelogram">
            <a:avLst>
              <a:gd name="adj" fmla="val 77740"/>
            </a:avLst>
          </a:prstGeom>
          <a:solidFill>
            <a:srgbClr val="FFFFFF">
              <a:alpha val="12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1"/>
          <p:cNvSpPr txBox="1">
            <a:spLocks noGrp="1"/>
          </p:cNvSpPr>
          <p:nvPr>
            <p:ph type="title" hasCustomPrompt="1"/>
          </p:nvPr>
        </p:nvSpPr>
        <p:spPr>
          <a:xfrm>
            <a:off x="2601500" y="1576950"/>
            <a:ext cx="5640600" cy="153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9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91" name="Google Shape;891;p11"/>
          <p:cNvSpPr txBox="1">
            <a:spLocks noGrp="1"/>
          </p:cNvSpPr>
          <p:nvPr>
            <p:ph type="body" idx="1"/>
          </p:nvPr>
        </p:nvSpPr>
        <p:spPr>
          <a:xfrm>
            <a:off x="2601500" y="3116250"/>
            <a:ext cx="5640600" cy="450300"/>
          </a:xfrm>
          <a:prstGeom prst="rect">
            <a:avLst/>
          </a:prstGeom>
        </p:spPr>
        <p:txBody>
          <a:bodyPr spcFirstLastPara="1" wrap="square" lIns="91425" tIns="91425" rIns="91425" bIns="91425" anchor="ctr" anchorCtr="0">
            <a:noAutofit/>
          </a:bodyPr>
          <a:lstStyle>
            <a:lvl1pPr marL="457200" lvl="0" indent="-317500" algn="ctr">
              <a:spcBef>
                <a:spcPts val="0"/>
              </a:spcBef>
              <a:spcAft>
                <a:spcPts val="0"/>
              </a:spcAft>
              <a:buSzPts val="1400"/>
              <a:buChar char="●"/>
              <a:defRPr sz="1800"/>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grpSp>
        <p:nvGrpSpPr>
          <p:cNvPr id="892" name="Google Shape;892;p11"/>
          <p:cNvGrpSpPr/>
          <p:nvPr/>
        </p:nvGrpSpPr>
        <p:grpSpPr>
          <a:xfrm>
            <a:off x="1511915" y="-941833"/>
            <a:ext cx="100168" cy="1944239"/>
            <a:chOff x="738075" y="353767"/>
            <a:chExt cx="78650" cy="1526569"/>
          </a:xfrm>
        </p:grpSpPr>
        <p:sp>
          <p:nvSpPr>
            <p:cNvPr id="893" name="Google Shape;893;p11"/>
            <p:cNvSpPr/>
            <p:nvPr/>
          </p:nvSpPr>
          <p:spPr>
            <a:xfrm>
              <a:off x="738075" y="1720328"/>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94" name="Google Shape;894;p11"/>
            <p:cNvCxnSpPr/>
            <p:nvPr/>
          </p:nvCxnSpPr>
          <p:spPr>
            <a:xfrm rot="10800000">
              <a:off x="777393" y="353767"/>
              <a:ext cx="0" cy="1408500"/>
            </a:xfrm>
            <a:prstGeom prst="straightConnector1">
              <a:avLst/>
            </a:prstGeom>
            <a:noFill/>
            <a:ln w="19050" cap="flat" cmpd="sng">
              <a:solidFill>
                <a:schemeClr val="dk1"/>
              </a:solidFill>
              <a:prstDash val="solid"/>
              <a:round/>
              <a:headEnd type="none" w="med" len="med"/>
              <a:tailEnd type="none" w="med" len="med"/>
            </a:ln>
          </p:spPr>
        </p:cxnSp>
      </p:grpSp>
      <p:grpSp>
        <p:nvGrpSpPr>
          <p:cNvPr id="895" name="Google Shape;895;p11"/>
          <p:cNvGrpSpPr/>
          <p:nvPr/>
        </p:nvGrpSpPr>
        <p:grpSpPr>
          <a:xfrm>
            <a:off x="606903" y="-306323"/>
            <a:ext cx="100168" cy="1735241"/>
            <a:chOff x="738075" y="517867"/>
            <a:chExt cx="78650" cy="1362469"/>
          </a:xfrm>
        </p:grpSpPr>
        <p:sp>
          <p:nvSpPr>
            <p:cNvPr id="896" name="Google Shape;896;p11"/>
            <p:cNvSpPr/>
            <p:nvPr/>
          </p:nvSpPr>
          <p:spPr>
            <a:xfrm>
              <a:off x="738075" y="1720328"/>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97" name="Google Shape;897;p11"/>
            <p:cNvCxnSpPr/>
            <p:nvPr/>
          </p:nvCxnSpPr>
          <p:spPr>
            <a:xfrm rot="10800000">
              <a:off x="777393" y="517867"/>
              <a:ext cx="0" cy="1244400"/>
            </a:xfrm>
            <a:prstGeom prst="straightConnector1">
              <a:avLst/>
            </a:prstGeom>
            <a:noFill/>
            <a:ln w="19050" cap="flat" cmpd="sng">
              <a:solidFill>
                <a:schemeClr val="dk1"/>
              </a:solidFill>
              <a:prstDash val="solid"/>
              <a:round/>
              <a:headEnd type="none" w="med" len="med"/>
              <a:tailEnd type="none" w="med" len="med"/>
            </a:ln>
          </p:spPr>
        </p:cxnSp>
      </p:grpSp>
      <p:grpSp>
        <p:nvGrpSpPr>
          <p:cNvPr id="898" name="Google Shape;898;p11"/>
          <p:cNvGrpSpPr/>
          <p:nvPr/>
        </p:nvGrpSpPr>
        <p:grpSpPr>
          <a:xfrm>
            <a:off x="1070166" y="-894875"/>
            <a:ext cx="78650" cy="1656930"/>
            <a:chOff x="7647250" y="-656825"/>
            <a:chExt cx="78650" cy="1656930"/>
          </a:xfrm>
        </p:grpSpPr>
        <p:sp>
          <p:nvSpPr>
            <p:cNvPr id="899" name="Google Shape;899;p11"/>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00" name="Google Shape;900;p11"/>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901" name="Google Shape;901;p11"/>
          <p:cNvGrpSpPr/>
          <p:nvPr/>
        </p:nvGrpSpPr>
        <p:grpSpPr>
          <a:xfrm>
            <a:off x="5284766" y="4146239"/>
            <a:ext cx="1997531" cy="1473606"/>
            <a:chOff x="448100" y="3562278"/>
            <a:chExt cx="1827401" cy="1348098"/>
          </a:xfrm>
        </p:grpSpPr>
        <p:sp>
          <p:nvSpPr>
            <p:cNvPr id="902" name="Google Shape;902;p11"/>
            <p:cNvSpPr/>
            <p:nvPr/>
          </p:nvSpPr>
          <p:spPr>
            <a:xfrm>
              <a:off x="448100" y="3562278"/>
              <a:ext cx="33330" cy="64605"/>
            </a:xfrm>
            <a:custGeom>
              <a:avLst/>
              <a:gdLst/>
              <a:ahLst/>
              <a:cxnLst/>
              <a:rect l="l" t="t" r="r" b="b"/>
              <a:pathLst>
                <a:path w="714" h="1384" extrusionOk="0">
                  <a:moveTo>
                    <a:pt x="357" y="0"/>
                  </a:moveTo>
                  <a:cubicBezTo>
                    <a:pt x="198" y="337"/>
                    <a:pt x="79" y="694"/>
                    <a:pt x="0" y="1071"/>
                  </a:cubicBezTo>
                  <a:cubicBezTo>
                    <a:pt x="20" y="1279"/>
                    <a:pt x="188"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1"/>
            <p:cNvSpPr/>
            <p:nvPr/>
          </p:nvSpPr>
          <p:spPr>
            <a:xfrm>
              <a:off x="575814" y="3690926"/>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1"/>
            <p:cNvSpPr/>
            <p:nvPr/>
          </p:nvSpPr>
          <p:spPr>
            <a:xfrm>
              <a:off x="704509" y="3562278"/>
              <a:ext cx="33376" cy="64605"/>
            </a:xfrm>
            <a:custGeom>
              <a:avLst/>
              <a:gdLst/>
              <a:ahLst/>
              <a:cxnLst/>
              <a:rect l="l" t="t" r="r" b="b"/>
              <a:pathLst>
                <a:path w="715" h="1384" extrusionOk="0">
                  <a:moveTo>
                    <a:pt x="357" y="0"/>
                  </a:moveTo>
                  <a:cubicBezTo>
                    <a:pt x="199" y="337"/>
                    <a:pt x="80" y="694"/>
                    <a:pt x="0" y="1071"/>
                  </a:cubicBezTo>
                  <a:cubicBezTo>
                    <a:pt x="20" y="1279"/>
                    <a:pt x="189"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1"/>
            <p:cNvSpPr/>
            <p:nvPr/>
          </p:nvSpPr>
          <p:spPr>
            <a:xfrm>
              <a:off x="832270" y="3690926"/>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1"/>
            <p:cNvSpPr/>
            <p:nvPr/>
          </p:nvSpPr>
          <p:spPr>
            <a:xfrm>
              <a:off x="960918" y="3562278"/>
              <a:ext cx="33376" cy="64605"/>
            </a:xfrm>
            <a:custGeom>
              <a:avLst/>
              <a:gdLst/>
              <a:ahLst/>
              <a:cxnLst/>
              <a:rect l="l" t="t" r="r" b="b"/>
              <a:pathLst>
                <a:path w="715" h="1384" extrusionOk="0">
                  <a:moveTo>
                    <a:pt x="358" y="0"/>
                  </a:moveTo>
                  <a:cubicBezTo>
                    <a:pt x="199" y="337"/>
                    <a:pt x="80" y="694"/>
                    <a:pt x="1" y="1071"/>
                  </a:cubicBezTo>
                  <a:cubicBezTo>
                    <a:pt x="20" y="1279"/>
                    <a:pt x="189" y="1384"/>
                    <a:pt x="358" y="1384"/>
                  </a:cubicBezTo>
                  <a:cubicBezTo>
                    <a:pt x="526" y="1384"/>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1"/>
            <p:cNvSpPr/>
            <p:nvPr/>
          </p:nvSpPr>
          <p:spPr>
            <a:xfrm>
              <a:off x="1088680" y="3690926"/>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1"/>
            <p:cNvSpPr/>
            <p:nvPr/>
          </p:nvSpPr>
          <p:spPr>
            <a:xfrm>
              <a:off x="1217328" y="3562278"/>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1"/>
            <p:cNvSpPr/>
            <p:nvPr/>
          </p:nvSpPr>
          <p:spPr>
            <a:xfrm>
              <a:off x="1345089" y="3690926"/>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1"/>
            <p:cNvSpPr/>
            <p:nvPr/>
          </p:nvSpPr>
          <p:spPr>
            <a:xfrm>
              <a:off x="1473784" y="3562278"/>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1"/>
            <p:cNvSpPr/>
            <p:nvPr/>
          </p:nvSpPr>
          <p:spPr>
            <a:xfrm>
              <a:off x="1601498" y="3690926"/>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1"/>
            <p:cNvSpPr/>
            <p:nvPr/>
          </p:nvSpPr>
          <p:spPr>
            <a:xfrm>
              <a:off x="1730193" y="3562278"/>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1"/>
            <p:cNvSpPr/>
            <p:nvPr/>
          </p:nvSpPr>
          <p:spPr>
            <a:xfrm>
              <a:off x="1857954" y="3690926"/>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1"/>
            <p:cNvSpPr/>
            <p:nvPr/>
          </p:nvSpPr>
          <p:spPr>
            <a:xfrm>
              <a:off x="1986135" y="3562278"/>
              <a:ext cx="32909" cy="66006"/>
            </a:xfrm>
            <a:custGeom>
              <a:avLst/>
              <a:gdLst/>
              <a:ahLst/>
              <a:cxnLst/>
              <a:rect l="l" t="t" r="r" b="b"/>
              <a:pathLst>
                <a:path w="705" h="1414" extrusionOk="0">
                  <a:moveTo>
                    <a:pt x="348" y="0"/>
                  </a:moveTo>
                  <a:cubicBezTo>
                    <a:pt x="209" y="337"/>
                    <a:pt x="90" y="694"/>
                    <a:pt x="11" y="1071"/>
                  </a:cubicBezTo>
                  <a:cubicBezTo>
                    <a:pt x="1" y="1299"/>
                    <a:pt x="174" y="1413"/>
                    <a:pt x="350" y="1413"/>
                  </a:cubicBezTo>
                  <a:cubicBezTo>
                    <a:pt x="526" y="1413"/>
                    <a:pt x="705" y="1299"/>
                    <a:pt x="705" y="1071"/>
                  </a:cubicBezTo>
                  <a:cubicBezTo>
                    <a:pt x="626" y="694"/>
                    <a:pt x="507" y="337"/>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1"/>
            <p:cNvSpPr/>
            <p:nvPr/>
          </p:nvSpPr>
          <p:spPr>
            <a:xfrm>
              <a:off x="2114363" y="3690926"/>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1"/>
            <p:cNvSpPr/>
            <p:nvPr/>
          </p:nvSpPr>
          <p:spPr>
            <a:xfrm>
              <a:off x="2243058" y="3562278"/>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1"/>
            <p:cNvSpPr/>
            <p:nvPr/>
          </p:nvSpPr>
          <p:spPr>
            <a:xfrm>
              <a:off x="448100" y="3818687"/>
              <a:ext cx="33330" cy="64605"/>
            </a:xfrm>
            <a:custGeom>
              <a:avLst/>
              <a:gdLst/>
              <a:ahLst/>
              <a:cxnLst/>
              <a:rect l="l" t="t" r="r" b="b"/>
              <a:pathLst>
                <a:path w="714" h="1384"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1"/>
            <p:cNvSpPr/>
            <p:nvPr/>
          </p:nvSpPr>
          <p:spPr>
            <a:xfrm>
              <a:off x="575814" y="3947382"/>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1"/>
            <p:cNvSpPr/>
            <p:nvPr/>
          </p:nvSpPr>
          <p:spPr>
            <a:xfrm>
              <a:off x="704509" y="3818687"/>
              <a:ext cx="33376" cy="64605"/>
            </a:xfrm>
            <a:custGeom>
              <a:avLst/>
              <a:gdLst/>
              <a:ahLst/>
              <a:cxnLst/>
              <a:rect l="l" t="t" r="r" b="b"/>
              <a:pathLst>
                <a:path w="715" h="1384"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1"/>
            <p:cNvSpPr/>
            <p:nvPr/>
          </p:nvSpPr>
          <p:spPr>
            <a:xfrm>
              <a:off x="832270" y="3947382"/>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1"/>
            <p:cNvSpPr/>
            <p:nvPr/>
          </p:nvSpPr>
          <p:spPr>
            <a:xfrm>
              <a:off x="960918" y="3818687"/>
              <a:ext cx="33376" cy="64605"/>
            </a:xfrm>
            <a:custGeom>
              <a:avLst/>
              <a:gdLst/>
              <a:ahLst/>
              <a:cxnLst/>
              <a:rect l="l" t="t" r="r" b="b"/>
              <a:pathLst>
                <a:path w="715" h="1384"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1"/>
            <p:cNvSpPr/>
            <p:nvPr/>
          </p:nvSpPr>
          <p:spPr>
            <a:xfrm>
              <a:off x="1088680" y="3947382"/>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1"/>
            <p:cNvSpPr/>
            <p:nvPr/>
          </p:nvSpPr>
          <p:spPr>
            <a:xfrm>
              <a:off x="1217328" y="3818687"/>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1"/>
            <p:cNvSpPr/>
            <p:nvPr/>
          </p:nvSpPr>
          <p:spPr>
            <a:xfrm>
              <a:off x="1345089" y="3947382"/>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1"/>
            <p:cNvSpPr/>
            <p:nvPr/>
          </p:nvSpPr>
          <p:spPr>
            <a:xfrm>
              <a:off x="1473784" y="3818687"/>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1"/>
            <p:cNvSpPr/>
            <p:nvPr/>
          </p:nvSpPr>
          <p:spPr>
            <a:xfrm>
              <a:off x="1601498" y="3947382"/>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1"/>
            <p:cNvSpPr/>
            <p:nvPr/>
          </p:nvSpPr>
          <p:spPr>
            <a:xfrm>
              <a:off x="1730193" y="3818687"/>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1"/>
            <p:cNvSpPr/>
            <p:nvPr/>
          </p:nvSpPr>
          <p:spPr>
            <a:xfrm>
              <a:off x="1857954" y="3947382"/>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1"/>
            <p:cNvSpPr/>
            <p:nvPr/>
          </p:nvSpPr>
          <p:spPr>
            <a:xfrm>
              <a:off x="1986135" y="3818687"/>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1"/>
            <p:cNvSpPr/>
            <p:nvPr/>
          </p:nvSpPr>
          <p:spPr>
            <a:xfrm>
              <a:off x="2114363" y="3947382"/>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1"/>
            <p:cNvSpPr/>
            <p:nvPr/>
          </p:nvSpPr>
          <p:spPr>
            <a:xfrm>
              <a:off x="2243058" y="3818687"/>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1"/>
            <p:cNvSpPr/>
            <p:nvPr/>
          </p:nvSpPr>
          <p:spPr>
            <a:xfrm>
              <a:off x="448100" y="4075096"/>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1"/>
            <p:cNvSpPr/>
            <p:nvPr/>
          </p:nvSpPr>
          <p:spPr>
            <a:xfrm>
              <a:off x="575814" y="4203791"/>
              <a:ext cx="33376" cy="64372"/>
            </a:xfrm>
            <a:custGeom>
              <a:avLst/>
              <a:gdLst/>
              <a:ahLst/>
              <a:cxnLst/>
              <a:rect l="l" t="t" r="r" b="b"/>
              <a:pathLst>
                <a:path w="715" h="1379" extrusionOk="0">
                  <a:moveTo>
                    <a:pt x="358" y="0"/>
                  </a:moveTo>
                  <a:cubicBezTo>
                    <a:pt x="358" y="0"/>
                    <a:pt x="199" y="397"/>
                    <a:pt x="100" y="714"/>
                  </a:cubicBezTo>
                  <a:cubicBezTo>
                    <a:pt x="60" y="814"/>
                    <a:pt x="21" y="933"/>
                    <a:pt x="1" y="1052"/>
                  </a:cubicBezTo>
                  <a:cubicBezTo>
                    <a:pt x="21" y="1270"/>
                    <a:pt x="189" y="1379"/>
                    <a:pt x="358" y="1379"/>
                  </a:cubicBezTo>
                  <a:cubicBezTo>
                    <a:pt x="526" y="1379"/>
                    <a:pt x="695" y="1270"/>
                    <a:pt x="715" y="1052"/>
                  </a:cubicBezTo>
                  <a:cubicBezTo>
                    <a:pt x="695" y="933"/>
                    <a:pt x="675" y="814"/>
                    <a:pt x="63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1"/>
            <p:cNvSpPr/>
            <p:nvPr/>
          </p:nvSpPr>
          <p:spPr>
            <a:xfrm>
              <a:off x="704509" y="4075096"/>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1"/>
            <p:cNvSpPr/>
            <p:nvPr/>
          </p:nvSpPr>
          <p:spPr>
            <a:xfrm>
              <a:off x="832270" y="4203791"/>
              <a:ext cx="33330" cy="64372"/>
            </a:xfrm>
            <a:custGeom>
              <a:avLst/>
              <a:gdLst/>
              <a:ahLst/>
              <a:cxnLst/>
              <a:rect l="l" t="t" r="r" b="b"/>
              <a:pathLst>
                <a:path w="714" h="1379" extrusionOk="0">
                  <a:moveTo>
                    <a:pt x="357" y="0"/>
                  </a:moveTo>
                  <a:cubicBezTo>
                    <a:pt x="357" y="0"/>
                    <a:pt x="198" y="397"/>
                    <a:pt x="99" y="714"/>
                  </a:cubicBezTo>
                  <a:cubicBezTo>
                    <a:pt x="60" y="814"/>
                    <a:pt x="20" y="933"/>
                    <a:pt x="0" y="1052"/>
                  </a:cubicBezTo>
                  <a:cubicBezTo>
                    <a:pt x="20" y="1270"/>
                    <a:pt x="188" y="1379"/>
                    <a:pt x="357" y="1379"/>
                  </a:cubicBezTo>
                  <a:cubicBezTo>
                    <a:pt x="526" y="1379"/>
                    <a:pt x="694" y="1270"/>
                    <a:pt x="714" y="1052"/>
                  </a:cubicBezTo>
                  <a:cubicBezTo>
                    <a:pt x="694" y="933"/>
                    <a:pt x="674" y="814"/>
                    <a:pt x="63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1"/>
            <p:cNvSpPr/>
            <p:nvPr/>
          </p:nvSpPr>
          <p:spPr>
            <a:xfrm>
              <a:off x="960918" y="4075096"/>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1"/>
            <p:cNvSpPr/>
            <p:nvPr/>
          </p:nvSpPr>
          <p:spPr>
            <a:xfrm>
              <a:off x="1088680" y="4203791"/>
              <a:ext cx="33376" cy="65772"/>
            </a:xfrm>
            <a:custGeom>
              <a:avLst/>
              <a:gdLst/>
              <a:ahLst/>
              <a:cxnLst/>
              <a:rect l="l" t="t" r="r" b="b"/>
              <a:pathLst>
                <a:path w="715" h="1409" extrusionOk="0">
                  <a:moveTo>
                    <a:pt x="357" y="0"/>
                  </a:moveTo>
                  <a:cubicBezTo>
                    <a:pt x="357" y="0"/>
                    <a:pt x="199" y="397"/>
                    <a:pt x="100" y="714"/>
                  </a:cubicBezTo>
                  <a:cubicBezTo>
                    <a:pt x="60" y="814"/>
                    <a:pt x="20" y="933"/>
                    <a:pt x="0" y="1052"/>
                  </a:cubicBezTo>
                  <a:cubicBezTo>
                    <a:pt x="0" y="1290"/>
                    <a:pt x="179" y="1409"/>
                    <a:pt x="357" y="1409"/>
                  </a:cubicBezTo>
                  <a:cubicBezTo>
                    <a:pt x="536" y="1409"/>
                    <a:pt x="714" y="1290"/>
                    <a:pt x="714" y="1052"/>
                  </a:cubicBezTo>
                  <a:cubicBezTo>
                    <a:pt x="694"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1"/>
            <p:cNvSpPr/>
            <p:nvPr/>
          </p:nvSpPr>
          <p:spPr>
            <a:xfrm>
              <a:off x="1217328" y="4075096"/>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1"/>
            <p:cNvSpPr/>
            <p:nvPr/>
          </p:nvSpPr>
          <p:spPr>
            <a:xfrm>
              <a:off x="1345089" y="4203791"/>
              <a:ext cx="33376" cy="65772"/>
            </a:xfrm>
            <a:custGeom>
              <a:avLst/>
              <a:gdLst/>
              <a:ahLst/>
              <a:cxnLst/>
              <a:rect l="l" t="t" r="r" b="b"/>
              <a:pathLst>
                <a:path w="715" h="1409" extrusionOk="0">
                  <a:moveTo>
                    <a:pt x="358" y="0"/>
                  </a:moveTo>
                  <a:cubicBezTo>
                    <a:pt x="358" y="0"/>
                    <a:pt x="199" y="397"/>
                    <a:pt x="100" y="714"/>
                  </a:cubicBezTo>
                  <a:cubicBezTo>
                    <a:pt x="60" y="814"/>
                    <a:pt x="20" y="933"/>
                    <a:pt x="1" y="1052"/>
                  </a:cubicBezTo>
                  <a:cubicBezTo>
                    <a:pt x="1" y="1290"/>
                    <a:pt x="179" y="1409"/>
                    <a:pt x="358" y="1409"/>
                  </a:cubicBezTo>
                  <a:cubicBezTo>
                    <a:pt x="536" y="1409"/>
                    <a:pt x="715" y="1290"/>
                    <a:pt x="715" y="1052"/>
                  </a:cubicBezTo>
                  <a:cubicBezTo>
                    <a:pt x="695" y="933"/>
                    <a:pt x="675" y="814"/>
                    <a:pt x="61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1"/>
            <p:cNvSpPr/>
            <p:nvPr/>
          </p:nvSpPr>
          <p:spPr>
            <a:xfrm>
              <a:off x="1473784" y="4075096"/>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1"/>
            <p:cNvSpPr/>
            <p:nvPr/>
          </p:nvSpPr>
          <p:spPr>
            <a:xfrm>
              <a:off x="1601498" y="4203791"/>
              <a:ext cx="33376" cy="65772"/>
            </a:xfrm>
            <a:custGeom>
              <a:avLst/>
              <a:gdLst/>
              <a:ahLst/>
              <a:cxnLst/>
              <a:rect l="l" t="t" r="r" b="b"/>
              <a:pathLst>
                <a:path w="715" h="1409" extrusionOk="0">
                  <a:moveTo>
                    <a:pt x="358" y="0"/>
                  </a:moveTo>
                  <a:cubicBezTo>
                    <a:pt x="358" y="0"/>
                    <a:pt x="199" y="397"/>
                    <a:pt x="100" y="714"/>
                  </a:cubicBezTo>
                  <a:cubicBezTo>
                    <a:pt x="60" y="814"/>
                    <a:pt x="21" y="933"/>
                    <a:pt x="1" y="1052"/>
                  </a:cubicBezTo>
                  <a:cubicBezTo>
                    <a:pt x="1" y="1290"/>
                    <a:pt x="179" y="1409"/>
                    <a:pt x="358" y="1409"/>
                  </a:cubicBezTo>
                  <a:cubicBezTo>
                    <a:pt x="536" y="1409"/>
                    <a:pt x="715" y="1290"/>
                    <a:pt x="715" y="1052"/>
                  </a:cubicBezTo>
                  <a:cubicBezTo>
                    <a:pt x="695" y="933"/>
                    <a:pt x="675" y="814"/>
                    <a:pt x="616" y="71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1"/>
            <p:cNvSpPr/>
            <p:nvPr/>
          </p:nvSpPr>
          <p:spPr>
            <a:xfrm>
              <a:off x="1730193" y="4075096"/>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1"/>
            <p:cNvSpPr/>
            <p:nvPr/>
          </p:nvSpPr>
          <p:spPr>
            <a:xfrm>
              <a:off x="1857954" y="4203791"/>
              <a:ext cx="33376" cy="65772"/>
            </a:xfrm>
            <a:custGeom>
              <a:avLst/>
              <a:gdLst/>
              <a:ahLst/>
              <a:cxnLst/>
              <a:rect l="l" t="t" r="r" b="b"/>
              <a:pathLst>
                <a:path w="715" h="1409" extrusionOk="0">
                  <a:moveTo>
                    <a:pt x="357" y="0"/>
                  </a:moveTo>
                  <a:cubicBezTo>
                    <a:pt x="357" y="0"/>
                    <a:pt x="199" y="397"/>
                    <a:pt x="99" y="714"/>
                  </a:cubicBezTo>
                  <a:cubicBezTo>
                    <a:pt x="60" y="814"/>
                    <a:pt x="20" y="933"/>
                    <a:pt x="0" y="1052"/>
                  </a:cubicBezTo>
                  <a:cubicBezTo>
                    <a:pt x="0" y="1290"/>
                    <a:pt x="179" y="1409"/>
                    <a:pt x="357" y="1409"/>
                  </a:cubicBezTo>
                  <a:cubicBezTo>
                    <a:pt x="536" y="1409"/>
                    <a:pt x="714" y="1290"/>
                    <a:pt x="714" y="1052"/>
                  </a:cubicBezTo>
                  <a:cubicBezTo>
                    <a:pt x="694" y="933"/>
                    <a:pt x="674"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1"/>
            <p:cNvSpPr/>
            <p:nvPr/>
          </p:nvSpPr>
          <p:spPr>
            <a:xfrm>
              <a:off x="1986135" y="4075096"/>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1"/>
            <p:cNvSpPr/>
            <p:nvPr/>
          </p:nvSpPr>
          <p:spPr>
            <a:xfrm>
              <a:off x="2114363" y="4203791"/>
              <a:ext cx="33376" cy="65772"/>
            </a:xfrm>
            <a:custGeom>
              <a:avLst/>
              <a:gdLst/>
              <a:ahLst/>
              <a:cxnLst/>
              <a:rect l="l" t="t" r="r" b="b"/>
              <a:pathLst>
                <a:path w="715" h="1409" extrusionOk="0">
                  <a:moveTo>
                    <a:pt x="357" y="0"/>
                  </a:moveTo>
                  <a:cubicBezTo>
                    <a:pt x="357" y="0"/>
                    <a:pt x="199" y="397"/>
                    <a:pt x="100" y="714"/>
                  </a:cubicBezTo>
                  <a:cubicBezTo>
                    <a:pt x="60" y="814"/>
                    <a:pt x="20" y="933"/>
                    <a:pt x="1" y="1052"/>
                  </a:cubicBezTo>
                  <a:cubicBezTo>
                    <a:pt x="1" y="1290"/>
                    <a:pt x="179" y="1409"/>
                    <a:pt x="357" y="1409"/>
                  </a:cubicBezTo>
                  <a:cubicBezTo>
                    <a:pt x="536" y="1409"/>
                    <a:pt x="714" y="1290"/>
                    <a:pt x="714" y="1052"/>
                  </a:cubicBezTo>
                  <a:cubicBezTo>
                    <a:pt x="695"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1"/>
            <p:cNvSpPr/>
            <p:nvPr/>
          </p:nvSpPr>
          <p:spPr>
            <a:xfrm>
              <a:off x="2243058" y="4075096"/>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1"/>
            <p:cNvSpPr/>
            <p:nvPr/>
          </p:nvSpPr>
          <p:spPr>
            <a:xfrm>
              <a:off x="448100" y="4331552"/>
              <a:ext cx="33330" cy="64605"/>
            </a:xfrm>
            <a:custGeom>
              <a:avLst/>
              <a:gdLst/>
              <a:ahLst/>
              <a:cxnLst/>
              <a:rect l="l" t="t" r="r" b="b"/>
              <a:pathLst>
                <a:path w="714" h="1384" extrusionOk="0">
                  <a:moveTo>
                    <a:pt x="357" y="0"/>
                  </a:moveTo>
                  <a:cubicBezTo>
                    <a:pt x="198" y="337"/>
                    <a:pt x="79" y="694"/>
                    <a:pt x="0" y="1071"/>
                  </a:cubicBezTo>
                  <a:cubicBezTo>
                    <a:pt x="20" y="1279"/>
                    <a:pt x="188"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1"/>
            <p:cNvSpPr/>
            <p:nvPr/>
          </p:nvSpPr>
          <p:spPr>
            <a:xfrm>
              <a:off x="575814" y="4460200"/>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1"/>
            <p:cNvSpPr/>
            <p:nvPr/>
          </p:nvSpPr>
          <p:spPr>
            <a:xfrm>
              <a:off x="704509" y="4331552"/>
              <a:ext cx="33376" cy="64605"/>
            </a:xfrm>
            <a:custGeom>
              <a:avLst/>
              <a:gdLst/>
              <a:ahLst/>
              <a:cxnLst/>
              <a:rect l="l" t="t" r="r" b="b"/>
              <a:pathLst>
                <a:path w="715" h="1384" extrusionOk="0">
                  <a:moveTo>
                    <a:pt x="357" y="0"/>
                  </a:moveTo>
                  <a:cubicBezTo>
                    <a:pt x="199" y="337"/>
                    <a:pt x="80" y="694"/>
                    <a:pt x="0" y="1071"/>
                  </a:cubicBezTo>
                  <a:cubicBezTo>
                    <a:pt x="20" y="1279"/>
                    <a:pt x="189"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1"/>
            <p:cNvSpPr/>
            <p:nvPr/>
          </p:nvSpPr>
          <p:spPr>
            <a:xfrm>
              <a:off x="832270" y="4460200"/>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1"/>
            <p:cNvSpPr/>
            <p:nvPr/>
          </p:nvSpPr>
          <p:spPr>
            <a:xfrm>
              <a:off x="960918" y="4331552"/>
              <a:ext cx="33376" cy="64605"/>
            </a:xfrm>
            <a:custGeom>
              <a:avLst/>
              <a:gdLst/>
              <a:ahLst/>
              <a:cxnLst/>
              <a:rect l="l" t="t" r="r" b="b"/>
              <a:pathLst>
                <a:path w="715" h="1384" extrusionOk="0">
                  <a:moveTo>
                    <a:pt x="358" y="0"/>
                  </a:moveTo>
                  <a:cubicBezTo>
                    <a:pt x="199" y="337"/>
                    <a:pt x="80" y="694"/>
                    <a:pt x="1" y="1071"/>
                  </a:cubicBezTo>
                  <a:cubicBezTo>
                    <a:pt x="20" y="1279"/>
                    <a:pt x="189" y="1383"/>
                    <a:pt x="358" y="1383"/>
                  </a:cubicBezTo>
                  <a:cubicBezTo>
                    <a:pt x="526" y="1383"/>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1"/>
            <p:cNvSpPr/>
            <p:nvPr/>
          </p:nvSpPr>
          <p:spPr>
            <a:xfrm>
              <a:off x="1088680" y="4460200"/>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35" y="71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1"/>
            <p:cNvSpPr/>
            <p:nvPr/>
          </p:nvSpPr>
          <p:spPr>
            <a:xfrm>
              <a:off x="1217328" y="4331552"/>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1"/>
            <p:cNvSpPr/>
            <p:nvPr/>
          </p:nvSpPr>
          <p:spPr>
            <a:xfrm>
              <a:off x="1345089" y="4460200"/>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1"/>
            <p:cNvSpPr/>
            <p:nvPr/>
          </p:nvSpPr>
          <p:spPr>
            <a:xfrm>
              <a:off x="1473784" y="4331552"/>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1"/>
            <p:cNvSpPr/>
            <p:nvPr/>
          </p:nvSpPr>
          <p:spPr>
            <a:xfrm>
              <a:off x="1601498" y="4460200"/>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1"/>
            <p:cNvSpPr/>
            <p:nvPr/>
          </p:nvSpPr>
          <p:spPr>
            <a:xfrm>
              <a:off x="1730193" y="4331552"/>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1"/>
            <p:cNvSpPr/>
            <p:nvPr/>
          </p:nvSpPr>
          <p:spPr>
            <a:xfrm>
              <a:off x="1857954" y="4460200"/>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1"/>
            <p:cNvSpPr/>
            <p:nvPr/>
          </p:nvSpPr>
          <p:spPr>
            <a:xfrm>
              <a:off x="1986602" y="4331552"/>
              <a:ext cx="32443" cy="66006"/>
            </a:xfrm>
            <a:custGeom>
              <a:avLst/>
              <a:gdLst/>
              <a:ahLst/>
              <a:cxnLst/>
              <a:rect l="l" t="t" r="r" b="b"/>
              <a:pathLst>
                <a:path w="695" h="1414" extrusionOk="0">
                  <a:moveTo>
                    <a:pt x="338" y="0"/>
                  </a:moveTo>
                  <a:cubicBezTo>
                    <a:pt x="199" y="337"/>
                    <a:pt x="80" y="694"/>
                    <a:pt x="1" y="1071"/>
                  </a:cubicBezTo>
                  <a:cubicBezTo>
                    <a:pt x="1" y="1299"/>
                    <a:pt x="174" y="1413"/>
                    <a:pt x="348" y="1413"/>
                  </a:cubicBezTo>
                  <a:cubicBezTo>
                    <a:pt x="521" y="1413"/>
                    <a:pt x="695" y="1299"/>
                    <a:pt x="695" y="1071"/>
                  </a:cubicBezTo>
                  <a:cubicBezTo>
                    <a:pt x="616" y="694"/>
                    <a:pt x="497" y="337"/>
                    <a:pt x="33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1"/>
            <p:cNvSpPr/>
            <p:nvPr/>
          </p:nvSpPr>
          <p:spPr>
            <a:xfrm>
              <a:off x="2114363" y="4460200"/>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1"/>
            <p:cNvSpPr/>
            <p:nvPr/>
          </p:nvSpPr>
          <p:spPr>
            <a:xfrm>
              <a:off x="2243058" y="4331552"/>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1"/>
            <p:cNvSpPr/>
            <p:nvPr/>
          </p:nvSpPr>
          <p:spPr>
            <a:xfrm>
              <a:off x="448100" y="4587961"/>
              <a:ext cx="33330" cy="64605"/>
            </a:xfrm>
            <a:custGeom>
              <a:avLst/>
              <a:gdLst/>
              <a:ahLst/>
              <a:cxnLst/>
              <a:rect l="l" t="t" r="r" b="b"/>
              <a:pathLst>
                <a:path w="714" h="1384" extrusionOk="0">
                  <a:moveTo>
                    <a:pt x="357" y="0"/>
                  </a:moveTo>
                  <a:cubicBezTo>
                    <a:pt x="198" y="338"/>
                    <a:pt x="79" y="695"/>
                    <a:pt x="0" y="1071"/>
                  </a:cubicBezTo>
                  <a:cubicBezTo>
                    <a:pt x="20" y="1280"/>
                    <a:pt x="188"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1"/>
            <p:cNvSpPr/>
            <p:nvPr/>
          </p:nvSpPr>
          <p:spPr>
            <a:xfrm>
              <a:off x="575814" y="4716656"/>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1"/>
            <p:cNvSpPr/>
            <p:nvPr/>
          </p:nvSpPr>
          <p:spPr>
            <a:xfrm>
              <a:off x="704509" y="4587961"/>
              <a:ext cx="33376" cy="64605"/>
            </a:xfrm>
            <a:custGeom>
              <a:avLst/>
              <a:gdLst/>
              <a:ahLst/>
              <a:cxnLst/>
              <a:rect l="l" t="t" r="r" b="b"/>
              <a:pathLst>
                <a:path w="715" h="1384" extrusionOk="0">
                  <a:moveTo>
                    <a:pt x="357" y="0"/>
                  </a:moveTo>
                  <a:cubicBezTo>
                    <a:pt x="199" y="338"/>
                    <a:pt x="80" y="695"/>
                    <a:pt x="0" y="1071"/>
                  </a:cubicBezTo>
                  <a:cubicBezTo>
                    <a:pt x="20" y="1280"/>
                    <a:pt x="189"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1"/>
            <p:cNvSpPr/>
            <p:nvPr/>
          </p:nvSpPr>
          <p:spPr>
            <a:xfrm>
              <a:off x="832270" y="4716656"/>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1"/>
            <p:cNvSpPr/>
            <p:nvPr/>
          </p:nvSpPr>
          <p:spPr>
            <a:xfrm>
              <a:off x="960918" y="4587961"/>
              <a:ext cx="33376" cy="64605"/>
            </a:xfrm>
            <a:custGeom>
              <a:avLst/>
              <a:gdLst/>
              <a:ahLst/>
              <a:cxnLst/>
              <a:rect l="l" t="t" r="r" b="b"/>
              <a:pathLst>
                <a:path w="715" h="1384" extrusionOk="0">
                  <a:moveTo>
                    <a:pt x="358" y="0"/>
                  </a:moveTo>
                  <a:cubicBezTo>
                    <a:pt x="199" y="338"/>
                    <a:pt x="80" y="695"/>
                    <a:pt x="1" y="1071"/>
                  </a:cubicBezTo>
                  <a:cubicBezTo>
                    <a:pt x="20" y="1280"/>
                    <a:pt x="189" y="1384"/>
                    <a:pt x="358" y="1384"/>
                  </a:cubicBezTo>
                  <a:cubicBezTo>
                    <a:pt x="526" y="1384"/>
                    <a:pt x="695" y="1280"/>
                    <a:pt x="715" y="1071"/>
                  </a:cubicBezTo>
                  <a:cubicBezTo>
                    <a:pt x="615" y="695"/>
                    <a:pt x="496"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1"/>
            <p:cNvSpPr/>
            <p:nvPr/>
          </p:nvSpPr>
          <p:spPr>
            <a:xfrm>
              <a:off x="1088680" y="4716656"/>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1"/>
            <p:cNvSpPr/>
            <p:nvPr/>
          </p:nvSpPr>
          <p:spPr>
            <a:xfrm>
              <a:off x="1217328" y="4587961"/>
              <a:ext cx="32489" cy="66006"/>
            </a:xfrm>
            <a:custGeom>
              <a:avLst/>
              <a:gdLst/>
              <a:ahLst/>
              <a:cxnLst/>
              <a:rect l="l" t="t" r="r" b="b"/>
              <a:pathLst>
                <a:path w="696" h="1414" extrusionOk="0">
                  <a:moveTo>
                    <a:pt x="358" y="0"/>
                  </a:moveTo>
                  <a:cubicBezTo>
                    <a:pt x="199" y="338"/>
                    <a:pt x="80" y="695"/>
                    <a:pt x="1" y="1071"/>
                  </a:cubicBezTo>
                  <a:cubicBezTo>
                    <a:pt x="1" y="1299"/>
                    <a:pt x="174" y="1413"/>
                    <a:pt x="348" y="1413"/>
                  </a:cubicBezTo>
                  <a:cubicBezTo>
                    <a:pt x="521" y="1413"/>
                    <a:pt x="695" y="1299"/>
                    <a:pt x="695" y="1071"/>
                  </a:cubicBezTo>
                  <a:cubicBezTo>
                    <a:pt x="616" y="695"/>
                    <a:pt x="497"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1"/>
            <p:cNvSpPr/>
            <p:nvPr/>
          </p:nvSpPr>
          <p:spPr>
            <a:xfrm>
              <a:off x="1345089" y="4716656"/>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1"/>
            <p:cNvSpPr/>
            <p:nvPr/>
          </p:nvSpPr>
          <p:spPr>
            <a:xfrm>
              <a:off x="1473784" y="4587961"/>
              <a:ext cx="32443" cy="66006"/>
            </a:xfrm>
            <a:custGeom>
              <a:avLst/>
              <a:gdLst/>
              <a:ahLst/>
              <a:cxnLst/>
              <a:rect l="l" t="t" r="r" b="b"/>
              <a:pathLst>
                <a:path w="695" h="1414" extrusionOk="0">
                  <a:moveTo>
                    <a:pt x="357" y="0"/>
                  </a:moveTo>
                  <a:cubicBezTo>
                    <a:pt x="199" y="338"/>
                    <a:pt x="80"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1"/>
            <p:cNvSpPr/>
            <p:nvPr/>
          </p:nvSpPr>
          <p:spPr>
            <a:xfrm>
              <a:off x="1601498" y="4716656"/>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1"/>
            <p:cNvSpPr/>
            <p:nvPr/>
          </p:nvSpPr>
          <p:spPr>
            <a:xfrm>
              <a:off x="1730193" y="4587961"/>
              <a:ext cx="32443" cy="66006"/>
            </a:xfrm>
            <a:custGeom>
              <a:avLst/>
              <a:gdLst/>
              <a:ahLst/>
              <a:cxnLst/>
              <a:rect l="l" t="t" r="r" b="b"/>
              <a:pathLst>
                <a:path w="695" h="1414" extrusionOk="0">
                  <a:moveTo>
                    <a:pt x="357" y="0"/>
                  </a:moveTo>
                  <a:cubicBezTo>
                    <a:pt x="199" y="338"/>
                    <a:pt x="80" y="695"/>
                    <a:pt x="0" y="1071"/>
                  </a:cubicBezTo>
                  <a:cubicBezTo>
                    <a:pt x="0" y="1299"/>
                    <a:pt x="174" y="1413"/>
                    <a:pt x="348" y="1413"/>
                  </a:cubicBezTo>
                  <a:cubicBezTo>
                    <a:pt x="521" y="1413"/>
                    <a:pt x="695" y="1299"/>
                    <a:pt x="695"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1"/>
            <p:cNvSpPr/>
            <p:nvPr/>
          </p:nvSpPr>
          <p:spPr>
            <a:xfrm>
              <a:off x="1857954" y="4716656"/>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1"/>
            <p:cNvSpPr/>
            <p:nvPr/>
          </p:nvSpPr>
          <p:spPr>
            <a:xfrm>
              <a:off x="1986135" y="4587961"/>
              <a:ext cx="32909" cy="66006"/>
            </a:xfrm>
            <a:custGeom>
              <a:avLst/>
              <a:gdLst/>
              <a:ahLst/>
              <a:cxnLst/>
              <a:rect l="l" t="t" r="r" b="b"/>
              <a:pathLst>
                <a:path w="705" h="1414" extrusionOk="0">
                  <a:moveTo>
                    <a:pt x="348" y="0"/>
                  </a:moveTo>
                  <a:cubicBezTo>
                    <a:pt x="209" y="338"/>
                    <a:pt x="90" y="695"/>
                    <a:pt x="11" y="1071"/>
                  </a:cubicBezTo>
                  <a:cubicBezTo>
                    <a:pt x="1" y="1299"/>
                    <a:pt x="174" y="1413"/>
                    <a:pt x="350" y="1413"/>
                  </a:cubicBezTo>
                  <a:cubicBezTo>
                    <a:pt x="526" y="1413"/>
                    <a:pt x="705" y="1299"/>
                    <a:pt x="705" y="1071"/>
                  </a:cubicBezTo>
                  <a:cubicBezTo>
                    <a:pt x="626" y="695"/>
                    <a:pt x="507" y="338"/>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1"/>
            <p:cNvSpPr/>
            <p:nvPr/>
          </p:nvSpPr>
          <p:spPr>
            <a:xfrm>
              <a:off x="2114363" y="4716656"/>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1"/>
            <p:cNvSpPr/>
            <p:nvPr/>
          </p:nvSpPr>
          <p:spPr>
            <a:xfrm>
              <a:off x="2243058" y="4587961"/>
              <a:ext cx="32443" cy="66006"/>
            </a:xfrm>
            <a:custGeom>
              <a:avLst/>
              <a:gdLst/>
              <a:ahLst/>
              <a:cxnLst/>
              <a:rect l="l" t="t" r="r" b="b"/>
              <a:pathLst>
                <a:path w="695" h="1414" extrusionOk="0">
                  <a:moveTo>
                    <a:pt x="357" y="0"/>
                  </a:moveTo>
                  <a:cubicBezTo>
                    <a:pt x="198" y="338"/>
                    <a:pt x="79"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1"/>
            <p:cNvSpPr/>
            <p:nvPr/>
          </p:nvSpPr>
          <p:spPr>
            <a:xfrm>
              <a:off x="448100" y="4844371"/>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1"/>
            <p:cNvSpPr/>
            <p:nvPr/>
          </p:nvSpPr>
          <p:spPr>
            <a:xfrm>
              <a:off x="704509" y="4844371"/>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1"/>
            <p:cNvSpPr/>
            <p:nvPr/>
          </p:nvSpPr>
          <p:spPr>
            <a:xfrm>
              <a:off x="960918" y="4844371"/>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1"/>
            <p:cNvSpPr/>
            <p:nvPr/>
          </p:nvSpPr>
          <p:spPr>
            <a:xfrm>
              <a:off x="1217328" y="4844371"/>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1"/>
            <p:cNvSpPr/>
            <p:nvPr/>
          </p:nvSpPr>
          <p:spPr>
            <a:xfrm>
              <a:off x="1473784" y="4844371"/>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1"/>
            <p:cNvSpPr/>
            <p:nvPr/>
          </p:nvSpPr>
          <p:spPr>
            <a:xfrm>
              <a:off x="1730193" y="4844371"/>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1"/>
            <p:cNvSpPr/>
            <p:nvPr/>
          </p:nvSpPr>
          <p:spPr>
            <a:xfrm>
              <a:off x="1986135" y="4844371"/>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1"/>
            <p:cNvSpPr/>
            <p:nvPr/>
          </p:nvSpPr>
          <p:spPr>
            <a:xfrm>
              <a:off x="2243058" y="4844371"/>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5" name="Google Shape;985;p11"/>
          <p:cNvGrpSpPr/>
          <p:nvPr/>
        </p:nvGrpSpPr>
        <p:grpSpPr>
          <a:xfrm>
            <a:off x="2253752" y="-577621"/>
            <a:ext cx="64328" cy="1210636"/>
            <a:chOff x="738075" y="459991"/>
            <a:chExt cx="78650" cy="1480176"/>
          </a:xfrm>
        </p:grpSpPr>
        <p:sp>
          <p:nvSpPr>
            <p:cNvPr id="986" name="Google Shape;986;p11"/>
            <p:cNvSpPr/>
            <p:nvPr/>
          </p:nvSpPr>
          <p:spPr>
            <a:xfrm>
              <a:off x="738075" y="1780159"/>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87" name="Google Shape;987;p11"/>
            <p:cNvCxnSpPr/>
            <p:nvPr/>
          </p:nvCxnSpPr>
          <p:spPr>
            <a:xfrm rot="10800000">
              <a:off x="777411" y="459991"/>
              <a:ext cx="0" cy="1432200"/>
            </a:xfrm>
            <a:prstGeom prst="straightConnector1">
              <a:avLst/>
            </a:prstGeom>
            <a:noFill/>
            <a:ln w="19050" cap="flat" cmpd="sng">
              <a:solidFill>
                <a:schemeClr val="dk1"/>
              </a:solidFill>
              <a:prstDash val="solid"/>
              <a:round/>
              <a:headEnd type="none" w="med" len="med"/>
              <a:tailEnd type="none" w="med" len="med"/>
            </a:ln>
          </p:spPr>
        </p:cxnSp>
      </p:grpSp>
      <p:grpSp>
        <p:nvGrpSpPr>
          <p:cNvPr id="988" name="Google Shape;988;p11"/>
          <p:cNvGrpSpPr/>
          <p:nvPr/>
        </p:nvGrpSpPr>
        <p:grpSpPr>
          <a:xfrm>
            <a:off x="6962221" y="211700"/>
            <a:ext cx="1161465" cy="1269233"/>
            <a:chOff x="7398671" y="323425"/>
            <a:chExt cx="1161465" cy="1269233"/>
          </a:xfrm>
        </p:grpSpPr>
        <p:sp>
          <p:nvSpPr>
            <p:cNvPr id="989" name="Google Shape;989;p11"/>
            <p:cNvSpPr/>
            <p:nvPr/>
          </p:nvSpPr>
          <p:spPr>
            <a:xfrm>
              <a:off x="7398671" y="323425"/>
              <a:ext cx="1161465" cy="338405"/>
            </a:xfrm>
            <a:custGeom>
              <a:avLst/>
              <a:gdLst/>
              <a:ahLst/>
              <a:cxnLst/>
              <a:rect l="l" t="t" r="r" b="b"/>
              <a:pathLst>
                <a:path w="24770" h="7217" extrusionOk="0">
                  <a:moveTo>
                    <a:pt x="14016" y="0"/>
                  </a:moveTo>
                  <a:cubicBezTo>
                    <a:pt x="11600" y="0"/>
                    <a:pt x="9173" y="1184"/>
                    <a:pt x="7774" y="3647"/>
                  </a:cubicBezTo>
                  <a:cubicBezTo>
                    <a:pt x="6850" y="2866"/>
                    <a:pt x="5779" y="2515"/>
                    <a:pt x="4733" y="2515"/>
                  </a:cubicBezTo>
                  <a:cubicBezTo>
                    <a:pt x="2299" y="2515"/>
                    <a:pt x="0" y="4414"/>
                    <a:pt x="0" y="7216"/>
                  </a:cubicBezTo>
                  <a:lnTo>
                    <a:pt x="24769" y="7216"/>
                  </a:lnTo>
                  <a:cubicBezTo>
                    <a:pt x="24769" y="5729"/>
                    <a:pt x="23560" y="4519"/>
                    <a:pt x="22072" y="4519"/>
                  </a:cubicBezTo>
                  <a:cubicBezTo>
                    <a:pt x="21636" y="4519"/>
                    <a:pt x="21220" y="4618"/>
                    <a:pt x="20823" y="4817"/>
                  </a:cubicBezTo>
                  <a:cubicBezTo>
                    <a:pt x="19716" y="1657"/>
                    <a:pt x="16874" y="0"/>
                    <a:pt x="14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0" name="Google Shape;990;p11"/>
            <p:cNvGrpSpPr/>
            <p:nvPr/>
          </p:nvGrpSpPr>
          <p:grpSpPr>
            <a:xfrm>
              <a:off x="8211471" y="405506"/>
              <a:ext cx="58161" cy="1170937"/>
              <a:chOff x="738075" y="356749"/>
              <a:chExt cx="78650" cy="1583417"/>
            </a:xfrm>
          </p:grpSpPr>
          <p:sp>
            <p:nvSpPr>
              <p:cNvPr id="991" name="Google Shape;991;p11"/>
              <p:cNvSpPr/>
              <p:nvPr/>
            </p:nvSpPr>
            <p:spPr>
              <a:xfrm>
                <a:off x="738075" y="1780159"/>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92" name="Google Shape;992;p11"/>
              <p:cNvCxnSpPr/>
              <p:nvPr/>
            </p:nvCxnSpPr>
            <p:spPr>
              <a:xfrm rot="10800000">
                <a:off x="777403" y="356749"/>
                <a:ext cx="0" cy="1484100"/>
              </a:xfrm>
              <a:prstGeom prst="straightConnector1">
                <a:avLst/>
              </a:prstGeom>
              <a:noFill/>
              <a:ln w="19050" cap="flat" cmpd="sng">
                <a:solidFill>
                  <a:schemeClr val="dk1"/>
                </a:solidFill>
                <a:prstDash val="solid"/>
                <a:round/>
                <a:headEnd type="none" w="med" len="med"/>
                <a:tailEnd type="none" w="med" len="med"/>
              </a:ln>
            </p:spPr>
          </p:cxnSp>
        </p:grpSp>
        <p:grpSp>
          <p:nvGrpSpPr>
            <p:cNvPr id="993" name="Google Shape;993;p11"/>
            <p:cNvGrpSpPr/>
            <p:nvPr/>
          </p:nvGrpSpPr>
          <p:grpSpPr>
            <a:xfrm>
              <a:off x="8010186" y="390395"/>
              <a:ext cx="45664" cy="962013"/>
              <a:chOff x="7647250" y="-656825"/>
              <a:chExt cx="78650" cy="1656930"/>
            </a:xfrm>
          </p:grpSpPr>
          <p:sp>
            <p:nvSpPr>
              <p:cNvPr id="994" name="Google Shape;994;p11"/>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95" name="Google Shape;995;p11"/>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996" name="Google Shape;996;p11"/>
            <p:cNvGrpSpPr/>
            <p:nvPr/>
          </p:nvGrpSpPr>
          <p:grpSpPr>
            <a:xfrm>
              <a:off x="7689164" y="575743"/>
              <a:ext cx="85453" cy="1016916"/>
              <a:chOff x="738075" y="944467"/>
              <a:chExt cx="78650" cy="935869"/>
            </a:xfrm>
          </p:grpSpPr>
          <p:sp>
            <p:nvSpPr>
              <p:cNvPr id="997" name="Google Shape;997;p11"/>
              <p:cNvSpPr/>
              <p:nvPr/>
            </p:nvSpPr>
            <p:spPr>
              <a:xfrm>
                <a:off x="738075" y="1720328"/>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98" name="Google Shape;998;p11"/>
              <p:cNvCxnSpPr/>
              <p:nvPr/>
            </p:nvCxnSpPr>
            <p:spPr>
              <a:xfrm rot="10800000">
                <a:off x="777393" y="944467"/>
                <a:ext cx="0" cy="817800"/>
              </a:xfrm>
              <a:prstGeom prst="straightConnector1">
                <a:avLst/>
              </a:prstGeom>
              <a:noFill/>
              <a:ln w="19050" cap="flat" cmpd="sng">
                <a:solidFill>
                  <a:schemeClr val="dk1"/>
                </a:solidFill>
                <a:prstDash val="solid"/>
                <a:round/>
                <a:headEnd type="none" w="med" len="med"/>
                <a:tailEnd type="none" w="med" len="med"/>
              </a:ln>
            </p:spPr>
          </p:cxnSp>
        </p:grpSp>
      </p:grpSp>
      <p:grpSp>
        <p:nvGrpSpPr>
          <p:cNvPr id="999" name="Google Shape;999;p11"/>
          <p:cNvGrpSpPr/>
          <p:nvPr/>
        </p:nvGrpSpPr>
        <p:grpSpPr>
          <a:xfrm>
            <a:off x="8630977" y="-801023"/>
            <a:ext cx="64328" cy="1800388"/>
            <a:chOff x="738075" y="-261065"/>
            <a:chExt cx="78650" cy="2201232"/>
          </a:xfrm>
        </p:grpSpPr>
        <p:sp>
          <p:nvSpPr>
            <p:cNvPr id="1000" name="Google Shape;1000;p11"/>
            <p:cNvSpPr/>
            <p:nvPr/>
          </p:nvSpPr>
          <p:spPr>
            <a:xfrm>
              <a:off x="738075" y="1780159"/>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01" name="Google Shape;1001;p11"/>
            <p:cNvCxnSpPr/>
            <p:nvPr/>
          </p:nvCxnSpPr>
          <p:spPr>
            <a:xfrm rot="10800000">
              <a:off x="777411" y="-261065"/>
              <a:ext cx="0" cy="21594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100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003"/>
        <p:cNvGrpSpPr/>
        <p:nvPr/>
      </p:nvGrpSpPr>
      <p:grpSpPr>
        <a:xfrm>
          <a:off x="0" y="0"/>
          <a:ext cx="0" cy="0"/>
          <a:chOff x="0" y="0"/>
          <a:chExt cx="0" cy="0"/>
        </a:xfrm>
      </p:grpSpPr>
      <p:sp>
        <p:nvSpPr>
          <p:cNvPr id="1004" name="Google Shape;1004;p13"/>
          <p:cNvSpPr txBox="1">
            <a:spLocks noGrp="1"/>
          </p:cNvSpPr>
          <p:nvPr>
            <p:ph type="title" hasCustomPrompt="1"/>
          </p:nvPr>
        </p:nvSpPr>
        <p:spPr>
          <a:xfrm flipH="1">
            <a:off x="4335791" y="1178600"/>
            <a:ext cx="960900" cy="58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solidFill>
                  <a:schemeClr val="accent3"/>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005" name="Google Shape;1005;p13"/>
          <p:cNvSpPr txBox="1">
            <a:spLocks noGrp="1"/>
          </p:cNvSpPr>
          <p:nvPr>
            <p:ph type="subTitle" idx="1"/>
          </p:nvPr>
        </p:nvSpPr>
        <p:spPr>
          <a:xfrm>
            <a:off x="5474025" y="1310675"/>
            <a:ext cx="2364300" cy="481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006" name="Google Shape;1006;p13"/>
          <p:cNvSpPr txBox="1">
            <a:spLocks noGrp="1"/>
          </p:cNvSpPr>
          <p:nvPr>
            <p:ph type="subTitle" idx="2"/>
          </p:nvPr>
        </p:nvSpPr>
        <p:spPr>
          <a:xfrm>
            <a:off x="5474025" y="970600"/>
            <a:ext cx="2364300" cy="33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Font typeface="Anton"/>
              <a:buNone/>
              <a:defRPr sz="2000">
                <a:solidFill>
                  <a:schemeClr val="dk2"/>
                </a:solidFill>
                <a:latin typeface="Abril Fatface"/>
                <a:ea typeface="Abril Fatface"/>
                <a:cs typeface="Abril Fatface"/>
                <a:sym typeface="Abril Fatface"/>
              </a:defRPr>
            </a:lvl1pPr>
            <a:lvl2pPr lvl="1"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2pPr>
            <a:lvl3pPr lvl="2"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3pPr>
            <a:lvl4pPr lvl="3"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4pPr>
            <a:lvl5pPr lvl="4"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5pPr>
            <a:lvl6pPr lvl="5"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6pPr>
            <a:lvl7pPr lvl="6"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7pPr>
            <a:lvl8pPr lvl="7"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8pPr>
            <a:lvl9pPr lvl="8"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9pPr>
          </a:lstStyle>
          <a:p>
            <a:endParaRPr/>
          </a:p>
        </p:txBody>
      </p:sp>
      <p:sp>
        <p:nvSpPr>
          <p:cNvPr id="1007" name="Google Shape;1007;p13"/>
          <p:cNvSpPr txBox="1">
            <a:spLocks noGrp="1"/>
          </p:cNvSpPr>
          <p:nvPr>
            <p:ph type="title" idx="3" hasCustomPrompt="1"/>
          </p:nvPr>
        </p:nvSpPr>
        <p:spPr>
          <a:xfrm flipH="1">
            <a:off x="4250150" y="2356938"/>
            <a:ext cx="1132200" cy="58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solidFill>
                  <a:schemeClr val="accen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008" name="Google Shape;1008;p13"/>
          <p:cNvSpPr txBox="1">
            <a:spLocks noGrp="1"/>
          </p:cNvSpPr>
          <p:nvPr>
            <p:ph type="subTitle" idx="4"/>
          </p:nvPr>
        </p:nvSpPr>
        <p:spPr>
          <a:xfrm>
            <a:off x="5474025" y="2503443"/>
            <a:ext cx="2364300" cy="481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009" name="Google Shape;1009;p13"/>
          <p:cNvSpPr txBox="1">
            <a:spLocks noGrp="1"/>
          </p:cNvSpPr>
          <p:nvPr>
            <p:ph type="subTitle" idx="5"/>
          </p:nvPr>
        </p:nvSpPr>
        <p:spPr>
          <a:xfrm>
            <a:off x="5474025" y="2163350"/>
            <a:ext cx="2364300" cy="33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Font typeface="Anton"/>
              <a:buNone/>
              <a:defRPr sz="2000">
                <a:solidFill>
                  <a:schemeClr val="dk2"/>
                </a:solidFill>
                <a:latin typeface="Abril Fatface"/>
                <a:ea typeface="Abril Fatface"/>
                <a:cs typeface="Abril Fatface"/>
                <a:sym typeface="Abril Fatface"/>
              </a:defRPr>
            </a:lvl1pPr>
            <a:lvl2pPr lvl="1"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2pPr>
            <a:lvl3pPr lvl="2"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3pPr>
            <a:lvl4pPr lvl="3"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4pPr>
            <a:lvl5pPr lvl="4"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5pPr>
            <a:lvl6pPr lvl="5"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6pPr>
            <a:lvl7pPr lvl="6"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7pPr>
            <a:lvl8pPr lvl="7"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8pPr>
            <a:lvl9pPr lvl="8"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9pPr>
          </a:lstStyle>
          <a:p>
            <a:endParaRPr/>
          </a:p>
        </p:txBody>
      </p:sp>
      <p:sp>
        <p:nvSpPr>
          <p:cNvPr id="1010" name="Google Shape;1010;p13"/>
          <p:cNvSpPr txBox="1">
            <a:spLocks noGrp="1"/>
          </p:cNvSpPr>
          <p:nvPr>
            <p:ph type="title" idx="6" hasCustomPrompt="1"/>
          </p:nvPr>
        </p:nvSpPr>
        <p:spPr>
          <a:xfrm flipH="1">
            <a:off x="4250150" y="3546088"/>
            <a:ext cx="1132200" cy="58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solidFill>
                  <a:schemeClr val="lt1"/>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011" name="Google Shape;1011;p13"/>
          <p:cNvSpPr txBox="1">
            <a:spLocks noGrp="1"/>
          </p:cNvSpPr>
          <p:nvPr>
            <p:ph type="subTitle" idx="7"/>
          </p:nvPr>
        </p:nvSpPr>
        <p:spPr>
          <a:xfrm>
            <a:off x="5474025" y="3686598"/>
            <a:ext cx="2364300" cy="481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012" name="Google Shape;1012;p13"/>
          <p:cNvSpPr txBox="1">
            <a:spLocks noGrp="1"/>
          </p:cNvSpPr>
          <p:nvPr>
            <p:ph type="subTitle" idx="8"/>
          </p:nvPr>
        </p:nvSpPr>
        <p:spPr>
          <a:xfrm>
            <a:off x="5474025" y="3346500"/>
            <a:ext cx="2364300" cy="33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Font typeface="Anton"/>
              <a:buNone/>
              <a:defRPr sz="2000">
                <a:solidFill>
                  <a:schemeClr val="dk2"/>
                </a:solidFill>
                <a:latin typeface="Abril Fatface"/>
                <a:ea typeface="Abril Fatface"/>
                <a:cs typeface="Abril Fatface"/>
                <a:sym typeface="Abril Fatface"/>
              </a:defRPr>
            </a:lvl1pPr>
            <a:lvl2pPr lvl="1"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2pPr>
            <a:lvl3pPr lvl="2"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3pPr>
            <a:lvl4pPr lvl="3"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4pPr>
            <a:lvl5pPr lvl="4"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5pPr>
            <a:lvl6pPr lvl="5"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6pPr>
            <a:lvl7pPr lvl="6"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7pPr>
            <a:lvl8pPr lvl="7"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8pPr>
            <a:lvl9pPr lvl="8" algn="r" rtl="0">
              <a:spcBef>
                <a:spcPts val="0"/>
              </a:spcBef>
              <a:spcAft>
                <a:spcPts val="0"/>
              </a:spcAft>
              <a:buClr>
                <a:schemeClr val="dk1"/>
              </a:buClr>
              <a:buSzPts val="2000"/>
              <a:buFont typeface="Anton"/>
              <a:buNone/>
              <a:defRPr sz="2000">
                <a:solidFill>
                  <a:schemeClr val="dk1"/>
                </a:solidFill>
                <a:latin typeface="Anton"/>
                <a:ea typeface="Anton"/>
                <a:cs typeface="Anton"/>
                <a:sym typeface="Anton"/>
              </a:defRPr>
            </a:lvl9pPr>
          </a:lstStyle>
          <a:p>
            <a:endParaRPr/>
          </a:p>
        </p:txBody>
      </p:sp>
      <p:sp>
        <p:nvSpPr>
          <p:cNvPr id="1013" name="Google Shape;1013;p13"/>
          <p:cNvSpPr txBox="1">
            <a:spLocks noGrp="1"/>
          </p:cNvSpPr>
          <p:nvPr>
            <p:ph type="title" idx="9"/>
          </p:nvPr>
        </p:nvSpPr>
        <p:spPr>
          <a:xfrm>
            <a:off x="887463" y="579704"/>
            <a:ext cx="3001200" cy="1533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014" name="Google Shape;1014;p13"/>
          <p:cNvGrpSpPr/>
          <p:nvPr/>
        </p:nvGrpSpPr>
        <p:grpSpPr>
          <a:xfrm>
            <a:off x="7668925" y="-649725"/>
            <a:ext cx="104599" cy="1683325"/>
            <a:chOff x="6853475" y="-948750"/>
            <a:chExt cx="104599" cy="1683325"/>
          </a:xfrm>
        </p:grpSpPr>
        <p:sp>
          <p:nvSpPr>
            <p:cNvPr id="1015" name="Google Shape;1015;p13"/>
            <p:cNvSpPr/>
            <p:nvPr/>
          </p:nvSpPr>
          <p:spPr>
            <a:xfrm>
              <a:off x="6853475" y="521775"/>
              <a:ext cx="104599" cy="212800"/>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16" name="Google Shape;1016;p13"/>
            <p:cNvCxnSpPr/>
            <p:nvPr/>
          </p:nvCxnSpPr>
          <p:spPr>
            <a:xfrm rot="10800000">
              <a:off x="6905775" y="-948750"/>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1017" name="Google Shape;1017;p13"/>
          <p:cNvGrpSpPr/>
          <p:nvPr/>
        </p:nvGrpSpPr>
        <p:grpSpPr>
          <a:xfrm>
            <a:off x="8467975" y="-649725"/>
            <a:ext cx="78650" cy="1656930"/>
            <a:chOff x="7647250" y="-656825"/>
            <a:chExt cx="78650" cy="1656930"/>
          </a:xfrm>
        </p:grpSpPr>
        <p:sp>
          <p:nvSpPr>
            <p:cNvPr id="1018" name="Google Shape;1018;p13"/>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19" name="Google Shape;1019;p13"/>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1020" name="Google Shape;1020;p13"/>
          <p:cNvGrpSpPr/>
          <p:nvPr/>
        </p:nvGrpSpPr>
        <p:grpSpPr>
          <a:xfrm>
            <a:off x="7398100" y="-968275"/>
            <a:ext cx="78650" cy="1656930"/>
            <a:chOff x="7647250" y="-656825"/>
            <a:chExt cx="78650" cy="1656930"/>
          </a:xfrm>
        </p:grpSpPr>
        <p:sp>
          <p:nvSpPr>
            <p:cNvPr id="1021" name="Google Shape;1021;p13"/>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22" name="Google Shape;1022;p13"/>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1023" name="Google Shape;1023;p13"/>
          <p:cNvGrpSpPr/>
          <p:nvPr/>
        </p:nvGrpSpPr>
        <p:grpSpPr>
          <a:xfrm>
            <a:off x="3899020" y="4610052"/>
            <a:ext cx="2275479" cy="1678652"/>
            <a:chOff x="448100" y="3562278"/>
            <a:chExt cx="1827401" cy="1348098"/>
          </a:xfrm>
        </p:grpSpPr>
        <p:sp>
          <p:nvSpPr>
            <p:cNvPr id="1024" name="Google Shape;1024;p13"/>
            <p:cNvSpPr/>
            <p:nvPr/>
          </p:nvSpPr>
          <p:spPr>
            <a:xfrm>
              <a:off x="448100" y="3562278"/>
              <a:ext cx="33330" cy="64605"/>
            </a:xfrm>
            <a:custGeom>
              <a:avLst/>
              <a:gdLst/>
              <a:ahLst/>
              <a:cxnLst/>
              <a:rect l="l" t="t" r="r" b="b"/>
              <a:pathLst>
                <a:path w="714" h="1384" extrusionOk="0">
                  <a:moveTo>
                    <a:pt x="357" y="0"/>
                  </a:moveTo>
                  <a:cubicBezTo>
                    <a:pt x="198" y="337"/>
                    <a:pt x="79" y="694"/>
                    <a:pt x="0" y="1071"/>
                  </a:cubicBezTo>
                  <a:cubicBezTo>
                    <a:pt x="20" y="1279"/>
                    <a:pt x="188"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3"/>
            <p:cNvSpPr/>
            <p:nvPr/>
          </p:nvSpPr>
          <p:spPr>
            <a:xfrm>
              <a:off x="575814" y="3690926"/>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3"/>
            <p:cNvSpPr/>
            <p:nvPr/>
          </p:nvSpPr>
          <p:spPr>
            <a:xfrm>
              <a:off x="704509" y="3562278"/>
              <a:ext cx="33376" cy="64605"/>
            </a:xfrm>
            <a:custGeom>
              <a:avLst/>
              <a:gdLst/>
              <a:ahLst/>
              <a:cxnLst/>
              <a:rect l="l" t="t" r="r" b="b"/>
              <a:pathLst>
                <a:path w="715" h="1384" extrusionOk="0">
                  <a:moveTo>
                    <a:pt x="357" y="0"/>
                  </a:moveTo>
                  <a:cubicBezTo>
                    <a:pt x="199" y="337"/>
                    <a:pt x="80" y="694"/>
                    <a:pt x="0" y="1071"/>
                  </a:cubicBezTo>
                  <a:cubicBezTo>
                    <a:pt x="20" y="1279"/>
                    <a:pt x="189"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3"/>
            <p:cNvSpPr/>
            <p:nvPr/>
          </p:nvSpPr>
          <p:spPr>
            <a:xfrm>
              <a:off x="832270" y="3690926"/>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3"/>
            <p:cNvSpPr/>
            <p:nvPr/>
          </p:nvSpPr>
          <p:spPr>
            <a:xfrm>
              <a:off x="960918" y="3562278"/>
              <a:ext cx="33376" cy="64605"/>
            </a:xfrm>
            <a:custGeom>
              <a:avLst/>
              <a:gdLst/>
              <a:ahLst/>
              <a:cxnLst/>
              <a:rect l="l" t="t" r="r" b="b"/>
              <a:pathLst>
                <a:path w="715" h="1384" extrusionOk="0">
                  <a:moveTo>
                    <a:pt x="358" y="0"/>
                  </a:moveTo>
                  <a:cubicBezTo>
                    <a:pt x="199" y="337"/>
                    <a:pt x="80" y="694"/>
                    <a:pt x="1" y="1071"/>
                  </a:cubicBezTo>
                  <a:cubicBezTo>
                    <a:pt x="20" y="1279"/>
                    <a:pt x="189" y="1384"/>
                    <a:pt x="358" y="1384"/>
                  </a:cubicBezTo>
                  <a:cubicBezTo>
                    <a:pt x="526" y="1384"/>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3"/>
            <p:cNvSpPr/>
            <p:nvPr/>
          </p:nvSpPr>
          <p:spPr>
            <a:xfrm>
              <a:off x="1088680" y="3690926"/>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3"/>
            <p:cNvSpPr/>
            <p:nvPr/>
          </p:nvSpPr>
          <p:spPr>
            <a:xfrm>
              <a:off x="1217328" y="3562278"/>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3"/>
            <p:cNvSpPr/>
            <p:nvPr/>
          </p:nvSpPr>
          <p:spPr>
            <a:xfrm>
              <a:off x="1345089" y="3690926"/>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3"/>
            <p:cNvSpPr/>
            <p:nvPr/>
          </p:nvSpPr>
          <p:spPr>
            <a:xfrm>
              <a:off x="1473784" y="3562278"/>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3"/>
            <p:cNvSpPr/>
            <p:nvPr/>
          </p:nvSpPr>
          <p:spPr>
            <a:xfrm>
              <a:off x="1601498" y="3690926"/>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3"/>
            <p:cNvSpPr/>
            <p:nvPr/>
          </p:nvSpPr>
          <p:spPr>
            <a:xfrm>
              <a:off x="1730193" y="3562278"/>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3"/>
            <p:cNvSpPr/>
            <p:nvPr/>
          </p:nvSpPr>
          <p:spPr>
            <a:xfrm>
              <a:off x="1857954" y="3690926"/>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3"/>
            <p:cNvSpPr/>
            <p:nvPr/>
          </p:nvSpPr>
          <p:spPr>
            <a:xfrm>
              <a:off x="1986135" y="3562278"/>
              <a:ext cx="32909" cy="66006"/>
            </a:xfrm>
            <a:custGeom>
              <a:avLst/>
              <a:gdLst/>
              <a:ahLst/>
              <a:cxnLst/>
              <a:rect l="l" t="t" r="r" b="b"/>
              <a:pathLst>
                <a:path w="705" h="1414" extrusionOk="0">
                  <a:moveTo>
                    <a:pt x="348" y="0"/>
                  </a:moveTo>
                  <a:cubicBezTo>
                    <a:pt x="209" y="337"/>
                    <a:pt x="90" y="694"/>
                    <a:pt x="11" y="1071"/>
                  </a:cubicBezTo>
                  <a:cubicBezTo>
                    <a:pt x="1" y="1299"/>
                    <a:pt x="174" y="1413"/>
                    <a:pt x="350" y="1413"/>
                  </a:cubicBezTo>
                  <a:cubicBezTo>
                    <a:pt x="526" y="1413"/>
                    <a:pt x="705" y="1299"/>
                    <a:pt x="705" y="1071"/>
                  </a:cubicBezTo>
                  <a:cubicBezTo>
                    <a:pt x="626" y="694"/>
                    <a:pt x="507" y="337"/>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3"/>
            <p:cNvSpPr/>
            <p:nvPr/>
          </p:nvSpPr>
          <p:spPr>
            <a:xfrm>
              <a:off x="2114363" y="3690926"/>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3"/>
            <p:cNvSpPr/>
            <p:nvPr/>
          </p:nvSpPr>
          <p:spPr>
            <a:xfrm>
              <a:off x="2243058" y="3562278"/>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3"/>
            <p:cNvSpPr/>
            <p:nvPr/>
          </p:nvSpPr>
          <p:spPr>
            <a:xfrm>
              <a:off x="448100" y="3818687"/>
              <a:ext cx="33330" cy="64605"/>
            </a:xfrm>
            <a:custGeom>
              <a:avLst/>
              <a:gdLst/>
              <a:ahLst/>
              <a:cxnLst/>
              <a:rect l="l" t="t" r="r" b="b"/>
              <a:pathLst>
                <a:path w="714" h="1384"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3"/>
            <p:cNvSpPr/>
            <p:nvPr/>
          </p:nvSpPr>
          <p:spPr>
            <a:xfrm>
              <a:off x="575814" y="3947382"/>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3"/>
            <p:cNvSpPr/>
            <p:nvPr/>
          </p:nvSpPr>
          <p:spPr>
            <a:xfrm>
              <a:off x="704509" y="3818687"/>
              <a:ext cx="33376" cy="64605"/>
            </a:xfrm>
            <a:custGeom>
              <a:avLst/>
              <a:gdLst/>
              <a:ahLst/>
              <a:cxnLst/>
              <a:rect l="l" t="t" r="r" b="b"/>
              <a:pathLst>
                <a:path w="715" h="1384"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3"/>
            <p:cNvSpPr/>
            <p:nvPr/>
          </p:nvSpPr>
          <p:spPr>
            <a:xfrm>
              <a:off x="832270" y="3947382"/>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3"/>
            <p:cNvSpPr/>
            <p:nvPr/>
          </p:nvSpPr>
          <p:spPr>
            <a:xfrm>
              <a:off x="960918" y="3818687"/>
              <a:ext cx="33376" cy="64605"/>
            </a:xfrm>
            <a:custGeom>
              <a:avLst/>
              <a:gdLst/>
              <a:ahLst/>
              <a:cxnLst/>
              <a:rect l="l" t="t" r="r" b="b"/>
              <a:pathLst>
                <a:path w="715" h="1384"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3"/>
            <p:cNvSpPr/>
            <p:nvPr/>
          </p:nvSpPr>
          <p:spPr>
            <a:xfrm>
              <a:off x="1088680" y="3947382"/>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3"/>
            <p:cNvSpPr/>
            <p:nvPr/>
          </p:nvSpPr>
          <p:spPr>
            <a:xfrm>
              <a:off x="1217328" y="3818687"/>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3"/>
            <p:cNvSpPr/>
            <p:nvPr/>
          </p:nvSpPr>
          <p:spPr>
            <a:xfrm>
              <a:off x="1345089" y="3947382"/>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3"/>
            <p:cNvSpPr/>
            <p:nvPr/>
          </p:nvSpPr>
          <p:spPr>
            <a:xfrm>
              <a:off x="1473784" y="3818687"/>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3"/>
            <p:cNvSpPr/>
            <p:nvPr/>
          </p:nvSpPr>
          <p:spPr>
            <a:xfrm>
              <a:off x="1601498" y="3947382"/>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3"/>
            <p:cNvSpPr/>
            <p:nvPr/>
          </p:nvSpPr>
          <p:spPr>
            <a:xfrm>
              <a:off x="1730193" y="3818687"/>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3"/>
            <p:cNvSpPr/>
            <p:nvPr/>
          </p:nvSpPr>
          <p:spPr>
            <a:xfrm>
              <a:off x="1857954" y="3947382"/>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3"/>
            <p:cNvSpPr/>
            <p:nvPr/>
          </p:nvSpPr>
          <p:spPr>
            <a:xfrm>
              <a:off x="1986135" y="3818687"/>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3"/>
            <p:cNvSpPr/>
            <p:nvPr/>
          </p:nvSpPr>
          <p:spPr>
            <a:xfrm>
              <a:off x="2114363" y="3947382"/>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3"/>
            <p:cNvSpPr/>
            <p:nvPr/>
          </p:nvSpPr>
          <p:spPr>
            <a:xfrm>
              <a:off x="2243058" y="3818687"/>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3"/>
            <p:cNvSpPr/>
            <p:nvPr/>
          </p:nvSpPr>
          <p:spPr>
            <a:xfrm>
              <a:off x="448100" y="4075096"/>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3"/>
            <p:cNvSpPr/>
            <p:nvPr/>
          </p:nvSpPr>
          <p:spPr>
            <a:xfrm>
              <a:off x="575814" y="4203791"/>
              <a:ext cx="33376" cy="64372"/>
            </a:xfrm>
            <a:custGeom>
              <a:avLst/>
              <a:gdLst/>
              <a:ahLst/>
              <a:cxnLst/>
              <a:rect l="l" t="t" r="r" b="b"/>
              <a:pathLst>
                <a:path w="715" h="1379" extrusionOk="0">
                  <a:moveTo>
                    <a:pt x="358" y="0"/>
                  </a:moveTo>
                  <a:cubicBezTo>
                    <a:pt x="358" y="0"/>
                    <a:pt x="199" y="397"/>
                    <a:pt x="100" y="714"/>
                  </a:cubicBezTo>
                  <a:cubicBezTo>
                    <a:pt x="60" y="814"/>
                    <a:pt x="21" y="933"/>
                    <a:pt x="1" y="1052"/>
                  </a:cubicBezTo>
                  <a:cubicBezTo>
                    <a:pt x="21" y="1270"/>
                    <a:pt x="189" y="1379"/>
                    <a:pt x="358" y="1379"/>
                  </a:cubicBezTo>
                  <a:cubicBezTo>
                    <a:pt x="526" y="1379"/>
                    <a:pt x="695" y="1270"/>
                    <a:pt x="715" y="1052"/>
                  </a:cubicBezTo>
                  <a:cubicBezTo>
                    <a:pt x="695" y="933"/>
                    <a:pt x="675" y="814"/>
                    <a:pt x="63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3"/>
            <p:cNvSpPr/>
            <p:nvPr/>
          </p:nvSpPr>
          <p:spPr>
            <a:xfrm>
              <a:off x="704509" y="4075096"/>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3"/>
            <p:cNvSpPr/>
            <p:nvPr/>
          </p:nvSpPr>
          <p:spPr>
            <a:xfrm>
              <a:off x="832270" y="4203791"/>
              <a:ext cx="33330" cy="64372"/>
            </a:xfrm>
            <a:custGeom>
              <a:avLst/>
              <a:gdLst/>
              <a:ahLst/>
              <a:cxnLst/>
              <a:rect l="l" t="t" r="r" b="b"/>
              <a:pathLst>
                <a:path w="714" h="1379" extrusionOk="0">
                  <a:moveTo>
                    <a:pt x="357" y="0"/>
                  </a:moveTo>
                  <a:cubicBezTo>
                    <a:pt x="357" y="0"/>
                    <a:pt x="198" y="397"/>
                    <a:pt x="99" y="714"/>
                  </a:cubicBezTo>
                  <a:cubicBezTo>
                    <a:pt x="60" y="814"/>
                    <a:pt x="20" y="933"/>
                    <a:pt x="0" y="1052"/>
                  </a:cubicBezTo>
                  <a:cubicBezTo>
                    <a:pt x="20" y="1270"/>
                    <a:pt x="188" y="1379"/>
                    <a:pt x="357" y="1379"/>
                  </a:cubicBezTo>
                  <a:cubicBezTo>
                    <a:pt x="526" y="1379"/>
                    <a:pt x="694" y="1270"/>
                    <a:pt x="714" y="1052"/>
                  </a:cubicBezTo>
                  <a:cubicBezTo>
                    <a:pt x="694" y="933"/>
                    <a:pt x="674" y="814"/>
                    <a:pt x="63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3"/>
            <p:cNvSpPr/>
            <p:nvPr/>
          </p:nvSpPr>
          <p:spPr>
            <a:xfrm>
              <a:off x="960918" y="4075096"/>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3"/>
            <p:cNvSpPr/>
            <p:nvPr/>
          </p:nvSpPr>
          <p:spPr>
            <a:xfrm>
              <a:off x="1088680" y="4203791"/>
              <a:ext cx="33376" cy="65772"/>
            </a:xfrm>
            <a:custGeom>
              <a:avLst/>
              <a:gdLst/>
              <a:ahLst/>
              <a:cxnLst/>
              <a:rect l="l" t="t" r="r" b="b"/>
              <a:pathLst>
                <a:path w="715" h="1409" extrusionOk="0">
                  <a:moveTo>
                    <a:pt x="357" y="0"/>
                  </a:moveTo>
                  <a:cubicBezTo>
                    <a:pt x="357" y="0"/>
                    <a:pt x="199" y="397"/>
                    <a:pt x="100" y="714"/>
                  </a:cubicBezTo>
                  <a:cubicBezTo>
                    <a:pt x="60" y="814"/>
                    <a:pt x="20" y="933"/>
                    <a:pt x="0" y="1052"/>
                  </a:cubicBezTo>
                  <a:cubicBezTo>
                    <a:pt x="0" y="1290"/>
                    <a:pt x="179" y="1409"/>
                    <a:pt x="357" y="1409"/>
                  </a:cubicBezTo>
                  <a:cubicBezTo>
                    <a:pt x="536" y="1409"/>
                    <a:pt x="714" y="1290"/>
                    <a:pt x="714" y="1052"/>
                  </a:cubicBezTo>
                  <a:cubicBezTo>
                    <a:pt x="694"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3"/>
            <p:cNvSpPr/>
            <p:nvPr/>
          </p:nvSpPr>
          <p:spPr>
            <a:xfrm>
              <a:off x="1217328" y="4075096"/>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3"/>
            <p:cNvSpPr/>
            <p:nvPr/>
          </p:nvSpPr>
          <p:spPr>
            <a:xfrm>
              <a:off x="1345089" y="4203791"/>
              <a:ext cx="33376" cy="65772"/>
            </a:xfrm>
            <a:custGeom>
              <a:avLst/>
              <a:gdLst/>
              <a:ahLst/>
              <a:cxnLst/>
              <a:rect l="l" t="t" r="r" b="b"/>
              <a:pathLst>
                <a:path w="715" h="1409" extrusionOk="0">
                  <a:moveTo>
                    <a:pt x="358" y="0"/>
                  </a:moveTo>
                  <a:cubicBezTo>
                    <a:pt x="358" y="0"/>
                    <a:pt x="199" y="397"/>
                    <a:pt x="100" y="714"/>
                  </a:cubicBezTo>
                  <a:cubicBezTo>
                    <a:pt x="60" y="814"/>
                    <a:pt x="20" y="933"/>
                    <a:pt x="1" y="1052"/>
                  </a:cubicBezTo>
                  <a:cubicBezTo>
                    <a:pt x="1" y="1290"/>
                    <a:pt x="179" y="1409"/>
                    <a:pt x="358" y="1409"/>
                  </a:cubicBezTo>
                  <a:cubicBezTo>
                    <a:pt x="536" y="1409"/>
                    <a:pt x="715" y="1290"/>
                    <a:pt x="715" y="1052"/>
                  </a:cubicBezTo>
                  <a:cubicBezTo>
                    <a:pt x="695" y="933"/>
                    <a:pt x="675" y="814"/>
                    <a:pt x="61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3"/>
            <p:cNvSpPr/>
            <p:nvPr/>
          </p:nvSpPr>
          <p:spPr>
            <a:xfrm>
              <a:off x="1473784" y="4075096"/>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3"/>
            <p:cNvSpPr/>
            <p:nvPr/>
          </p:nvSpPr>
          <p:spPr>
            <a:xfrm>
              <a:off x="1601498" y="4203791"/>
              <a:ext cx="33376" cy="65772"/>
            </a:xfrm>
            <a:custGeom>
              <a:avLst/>
              <a:gdLst/>
              <a:ahLst/>
              <a:cxnLst/>
              <a:rect l="l" t="t" r="r" b="b"/>
              <a:pathLst>
                <a:path w="715" h="1409" extrusionOk="0">
                  <a:moveTo>
                    <a:pt x="358" y="0"/>
                  </a:moveTo>
                  <a:cubicBezTo>
                    <a:pt x="358" y="0"/>
                    <a:pt x="199" y="397"/>
                    <a:pt x="100" y="714"/>
                  </a:cubicBezTo>
                  <a:cubicBezTo>
                    <a:pt x="60" y="814"/>
                    <a:pt x="21" y="933"/>
                    <a:pt x="1" y="1052"/>
                  </a:cubicBezTo>
                  <a:cubicBezTo>
                    <a:pt x="1" y="1290"/>
                    <a:pt x="179" y="1409"/>
                    <a:pt x="358" y="1409"/>
                  </a:cubicBezTo>
                  <a:cubicBezTo>
                    <a:pt x="536" y="1409"/>
                    <a:pt x="715" y="1290"/>
                    <a:pt x="715" y="1052"/>
                  </a:cubicBezTo>
                  <a:cubicBezTo>
                    <a:pt x="695" y="933"/>
                    <a:pt x="675" y="814"/>
                    <a:pt x="616" y="71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3"/>
            <p:cNvSpPr/>
            <p:nvPr/>
          </p:nvSpPr>
          <p:spPr>
            <a:xfrm>
              <a:off x="1730193" y="4075096"/>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3"/>
            <p:cNvSpPr/>
            <p:nvPr/>
          </p:nvSpPr>
          <p:spPr>
            <a:xfrm>
              <a:off x="1857954" y="4203791"/>
              <a:ext cx="33376" cy="65772"/>
            </a:xfrm>
            <a:custGeom>
              <a:avLst/>
              <a:gdLst/>
              <a:ahLst/>
              <a:cxnLst/>
              <a:rect l="l" t="t" r="r" b="b"/>
              <a:pathLst>
                <a:path w="715" h="1409" extrusionOk="0">
                  <a:moveTo>
                    <a:pt x="357" y="0"/>
                  </a:moveTo>
                  <a:cubicBezTo>
                    <a:pt x="357" y="0"/>
                    <a:pt x="199" y="397"/>
                    <a:pt x="99" y="714"/>
                  </a:cubicBezTo>
                  <a:cubicBezTo>
                    <a:pt x="60" y="814"/>
                    <a:pt x="20" y="933"/>
                    <a:pt x="0" y="1052"/>
                  </a:cubicBezTo>
                  <a:cubicBezTo>
                    <a:pt x="0" y="1290"/>
                    <a:pt x="179" y="1409"/>
                    <a:pt x="357" y="1409"/>
                  </a:cubicBezTo>
                  <a:cubicBezTo>
                    <a:pt x="536" y="1409"/>
                    <a:pt x="714" y="1290"/>
                    <a:pt x="714" y="1052"/>
                  </a:cubicBezTo>
                  <a:cubicBezTo>
                    <a:pt x="694" y="933"/>
                    <a:pt x="674"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3"/>
            <p:cNvSpPr/>
            <p:nvPr/>
          </p:nvSpPr>
          <p:spPr>
            <a:xfrm>
              <a:off x="1986135" y="4075096"/>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3"/>
            <p:cNvSpPr/>
            <p:nvPr/>
          </p:nvSpPr>
          <p:spPr>
            <a:xfrm>
              <a:off x="2114363" y="4203791"/>
              <a:ext cx="33376" cy="65772"/>
            </a:xfrm>
            <a:custGeom>
              <a:avLst/>
              <a:gdLst/>
              <a:ahLst/>
              <a:cxnLst/>
              <a:rect l="l" t="t" r="r" b="b"/>
              <a:pathLst>
                <a:path w="715" h="1409" extrusionOk="0">
                  <a:moveTo>
                    <a:pt x="357" y="0"/>
                  </a:moveTo>
                  <a:cubicBezTo>
                    <a:pt x="357" y="0"/>
                    <a:pt x="199" y="397"/>
                    <a:pt x="100" y="714"/>
                  </a:cubicBezTo>
                  <a:cubicBezTo>
                    <a:pt x="60" y="814"/>
                    <a:pt x="20" y="933"/>
                    <a:pt x="1" y="1052"/>
                  </a:cubicBezTo>
                  <a:cubicBezTo>
                    <a:pt x="1" y="1290"/>
                    <a:pt x="179" y="1409"/>
                    <a:pt x="357" y="1409"/>
                  </a:cubicBezTo>
                  <a:cubicBezTo>
                    <a:pt x="536" y="1409"/>
                    <a:pt x="714" y="1290"/>
                    <a:pt x="714" y="1052"/>
                  </a:cubicBezTo>
                  <a:cubicBezTo>
                    <a:pt x="695"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3"/>
            <p:cNvSpPr/>
            <p:nvPr/>
          </p:nvSpPr>
          <p:spPr>
            <a:xfrm>
              <a:off x="2243058" y="4075096"/>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3"/>
            <p:cNvSpPr/>
            <p:nvPr/>
          </p:nvSpPr>
          <p:spPr>
            <a:xfrm>
              <a:off x="448100" y="4331552"/>
              <a:ext cx="33330" cy="64605"/>
            </a:xfrm>
            <a:custGeom>
              <a:avLst/>
              <a:gdLst/>
              <a:ahLst/>
              <a:cxnLst/>
              <a:rect l="l" t="t" r="r" b="b"/>
              <a:pathLst>
                <a:path w="714" h="1384" extrusionOk="0">
                  <a:moveTo>
                    <a:pt x="357" y="0"/>
                  </a:moveTo>
                  <a:cubicBezTo>
                    <a:pt x="198" y="337"/>
                    <a:pt x="79" y="694"/>
                    <a:pt x="0" y="1071"/>
                  </a:cubicBezTo>
                  <a:cubicBezTo>
                    <a:pt x="20" y="1279"/>
                    <a:pt x="188"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3"/>
            <p:cNvSpPr/>
            <p:nvPr/>
          </p:nvSpPr>
          <p:spPr>
            <a:xfrm>
              <a:off x="575814" y="4460200"/>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3"/>
            <p:cNvSpPr/>
            <p:nvPr/>
          </p:nvSpPr>
          <p:spPr>
            <a:xfrm>
              <a:off x="704509" y="4331552"/>
              <a:ext cx="33376" cy="64605"/>
            </a:xfrm>
            <a:custGeom>
              <a:avLst/>
              <a:gdLst/>
              <a:ahLst/>
              <a:cxnLst/>
              <a:rect l="l" t="t" r="r" b="b"/>
              <a:pathLst>
                <a:path w="715" h="1384" extrusionOk="0">
                  <a:moveTo>
                    <a:pt x="357" y="0"/>
                  </a:moveTo>
                  <a:cubicBezTo>
                    <a:pt x="199" y="337"/>
                    <a:pt x="80" y="694"/>
                    <a:pt x="0" y="1071"/>
                  </a:cubicBezTo>
                  <a:cubicBezTo>
                    <a:pt x="20" y="1279"/>
                    <a:pt x="189"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3"/>
            <p:cNvSpPr/>
            <p:nvPr/>
          </p:nvSpPr>
          <p:spPr>
            <a:xfrm>
              <a:off x="832270" y="4460200"/>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3"/>
            <p:cNvSpPr/>
            <p:nvPr/>
          </p:nvSpPr>
          <p:spPr>
            <a:xfrm>
              <a:off x="960918" y="4331552"/>
              <a:ext cx="33376" cy="64605"/>
            </a:xfrm>
            <a:custGeom>
              <a:avLst/>
              <a:gdLst/>
              <a:ahLst/>
              <a:cxnLst/>
              <a:rect l="l" t="t" r="r" b="b"/>
              <a:pathLst>
                <a:path w="715" h="1384" extrusionOk="0">
                  <a:moveTo>
                    <a:pt x="358" y="0"/>
                  </a:moveTo>
                  <a:cubicBezTo>
                    <a:pt x="199" y="337"/>
                    <a:pt x="80" y="694"/>
                    <a:pt x="1" y="1071"/>
                  </a:cubicBezTo>
                  <a:cubicBezTo>
                    <a:pt x="20" y="1279"/>
                    <a:pt x="189" y="1383"/>
                    <a:pt x="358" y="1383"/>
                  </a:cubicBezTo>
                  <a:cubicBezTo>
                    <a:pt x="526" y="1383"/>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3"/>
            <p:cNvSpPr/>
            <p:nvPr/>
          </p:nvSpPr>
          <p:spPr>
            <a:xfrm>
              <a:off x="1088680" y="4460200"/>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35" y="71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3"/>
            <p:cNvSpPr/>
            <p:nvPr/>
          </p:nvSpPr>
          <p:spPr>
            <a:xfrm>
              <a:off x="1217328" y="4331552"/>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3"/>
            <p:cNvSpPr/>
            <p:nvPr/>
          </p:nvSpPr>
          <p:spPr>
            <a:xfrm>
              <a:off x="1345089" y="4460200"/>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3"/>
            <p:cNvSpPr/>
            <p:nvPr/>
          </p:nvSpPr>
          <p:spPr>
            <a:xfrm>
              <a:off x="1473784" y="4331552"/>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3"/>
            <p:cNvSpPr/>
            <p:nvPr/>
          </p:nvSpPr>
          <p:spPr>
            <a:xfrm>
              <a:off x="1601498" y="4460200"/>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3"/>
            <p:cNvSpPr/>
            <p:nvPr/>
          </p:nvSpPr>
          <p:spPr>
            <a:xfrm>
              <a:off x="1730193" y="4331552"/>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3"/>
            <p:cNvSpPr/>
            <p:nvPr/>
          </p:nvSpPr>
          <p:spPr>
            <a:xfrm>
              <a:off x="1857954" y="4460200"/>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3"/>
            <p:cNvSpPr/>
            <p:nvPr/>
          </p:nvSpPr>
          <p:spPr>
            <a:xfrm>
              <a:off x="1986602" y="4331552"/>
              <a:ext cx="32443" cy="66006"/>
            </a:xfrm>
            <a:custGeom>
              <a:avLst/>
              <a:gdLst/>
              <a:ahLst/>
              <a:cxnLst/>
              <a:rect l="l" t="t" r="r" b="b"/>
              <a:pathLst>
                <a:path w="695" h="1414" extrusionOk="0">
                  <a:moveTo>
                    <a:pt x="338" y="0"/>
                  </a:moveTo>
                  <a:cubicBezTo>
                    <a:pt x="199" y="337"/>
                    <a:pt x="80" y="694"/>
                    <a:pt x="1" y="1071"/>
                  </a:cubicBezTo>
                  <a:cubicBezTo>
                    <a:pt x="1" y="1299"/>
                    <a:pt x="174" y="1413"/>
                    <a:pt x="348" y="1413"/>
                  </a:cubicBezTo>
                  <a:cubicBezTo>
                    <a:pt x="521" y="1413"/>
                    <a:pt x="695" y="1299"/>
                    <a:pt x="695" y="1071"/>
                  </a:cubicBezTo>
                  <a:cubicBezTo>
                    <a:pt x="616" y="694"/>
                    <a:pt x="497" y="337"/>
                    <a:pt x="33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3"/>
            <p:cNvSpPr/>
            <p:nvPr/>
          </p:nvSpPr>
          <p:spPr>
            <a:xfrm>
              <a:off x="2114363" y="4460200"/>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3"/>
            <p:cNvSpPr/>
            <p:nvPr/>
          </p:nvSpPr>
          <p:spPr>
            <a:xfrm>
              <a:off x="2243058" y="4331552"/>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3"/>
            <p:cNvSpPr/>
            <p:nvPr/>
          </p:nvSpPr>
          <p:spPr>
            <a:xfrm>
              <a:off x="448100" y="4587961"/>
              <a:ext cx="33330" cy="64605"/>
            </a:xfrm>
            <a:custGeom>
              <a:avLst/>
              <a:gdLst/>
              <a:ahLst/>
              <a:cxnLst/>
              <a:rect l="l" t="t" r="r" b="b"/>
              <a:pathLst>
                <a:path w="714" h="1384" extrusionOk="0">
                  <a:moveTo>
                    <a:pt x="357" y="0"/>
                  </a:moveTo>
                  <a:cubicBezTo>
                    <a:pt x="198" y="338"/>
                    <a:pt x="79" y="695"/>
                    <a:pt x="0" y="1071"/>
                  </a:cubicBezTo>
                  <a:cubicBezTo>
                    <a:pt x="20" y="1280"/>
                    <a:pt x="188"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3"/>
            <p:cNvSpPr/>
            <p:nvPr/>
          </p:nvSpPr>
          <p:spPr>
            <a:xfrm>
              <a:off x="575814" y="4716656"/>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3"/>
            <p:cNvSpPr/>
            <p:nvPr/>
          </p:nvSpPr>
          <p:spPr>
            <a:xfrm>
              <a:off x="704509" y="4587961"/>
              <a:ext cx="33376" cy="64605"/>
            </a:xfrm>
            <a:custGeom>
              <a:avLst/>
              <a:gdLst/>
              <a:ahLst/>
              <a:cxnLst/>
              <a:rect l="l" t="t" r="r" b="b"/>
              <a:pathLst>
                <a:path w="715" h="1384" extrusionOk="0">
                  <a:moveTo>
                    <a:pt x="357" y="0"/>
                  </a:moveTo>
                  <a:cubicBezTo>
                    <a:pt x="199" y="338"/>
                    <a:pt x="80" y="695"/>
                    <a:pt x="0" y="1071"/>
                  </a:cubicBezTo>
                  <a:cubicBezTo>
                    <a:pt x="20" y="1280"/>
                    <a:pt x="189"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3"/>
            <p:cNvSpPr/>
            <p:nvPr/>
          </p:nvSpPr>
          <p:spPr>
            <a:xfrm>
              <a:off x="832270" y="4716656"/>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3"/>
            <p:cNvSpPr/>
            <p:nvPr/>
          </p:nvSpPr>
          <p:spPr>
            <a:xfrm>
              <a:off x="960918" y="4587961"/>
              <a:ext cx="33376" cy="64605"/>
            </a:xfrm>
            <a:custGeom>
              <a:avLst/>
              <a:gdLst/>
              <a:ahLst/>
              <a:cxnLst/>
              <a:rect l="l" t="t" r="r" b="b"/>
              <a:pathLst>
                <a:path w="715" h="1384" extrusionOk="0">
                  <a:moveTo>
                    <a:pt x="358" y="0"/>
                  </a:moveTo>
                  <a:cubicBezTo>
                    <a:pt x="199" y="338"/>
                    <a:pt x="80" y="695"/>
                    <a:pt x="1" y="1071"/>
                  </a:cubicBezTo>
                  <a:cubicBezTo>
                    <a:pt x="20" y="1280"/>
                    <a:pt x="189" y="1384"/>
                    <a:pt x="358" y="1384"/>
                  </a:cubicBezTo>
                  <a:cubicBezTo>
                    <a:pt x="526" y="1384"/>
                    <a:pt x="695" y="1280"/>
                    <a:pt x="715" y="1071"/>
                  </a:cubicBezTo>
                  <a:cubicBezTo>
                    <a:pt x="615" y="695"/>
                    <a:pt x="496"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3"/>
            <p:cNvSpPr/>
            <p:nvPr/>
          </p:nvSpPr>
          <p:spPr>
            <a:xfrm>
              <a:off x="1088680" y="4716656"/>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3"/>
            <p:cNvSpPr/>
            <p:nvPr/>
          </p:nvSpPr>
          <p:spPr>
            <a:xfrm>
              <a:off x="1217328" y="4587961"/>
              <a:ext cx="32489" cy="66006"/>
            </a:xfrm>
            <a:custGeom>
              <a:avLst/>
              <a:gdLst/>
              <a:ahLst/>
              <a:cxnLst/>
              <a:rect l="l" t="t" r="r" b="b"/>
              <a:pathLst>
                <a:path w="696" h="1414" extrusionOk="0">
                  <a:moveTo>
                    <a:pt x="358" y="0"/>
                  </a:moveTo>
                  <a:cubicBezTo>
                    <a:pt x="199" y="338"/>
                    <a:pt x="80" y="695"/>
                    <a:pt x="1" y="1071"/>
                  </a:cubicBezTo>
                  <a:cubicBezTo>
                    <a:pt x="1" y="1299"/>
                    <a:pt x="174" y="1413"/>
                    <a:pt x="348" y="1413"/>
                  </a:cubicBezTo>
                  <a:cubicBezTo>
                    <a:pt x="521" y="1413"/>
                    <a:pt x="695" y="1299"/>
                    <a:pt x="695" y="1071"/>
                  </a:cubicBezTo>
                  <a:cubicBezTo>
                    <a:pt x="616" y="695"/>
                    <a:pt x="497"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3"/>
            <p:cNvSpPr/>
            <p:nvPr/>
          </p:nvSpPr>
          <p:spPr>
            <a:xfrm>
              <a:off x="1345089" y="4716656"/>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3"/>
            <p:cNvSpPr/>
            <p:nvPr/>
          </p:nvSpPr>
          <p:spPr>
            <a:xfrm>
              <a:off x="1473784" y="4587961"/>
              <a:ext cx="32443" cy="66006"/>
            </a:xfrm>
            <a:custGeom>
              <a:avLst/>
              <a:gdLst/>
              <a:ahLst/>
              <a:cxnLst/>
              <a:rect l="l" t="t" r="r" b="b"/>
              <a:pathLst>
                <a:path w="695" h="1414" extrusionOk="0">
                  <a:moveTo>
                    <a:pt x="357" y="0"/>
                  </a:moveTo>
                  <a:cubicBezTo>
                    <a:pt x="199" y="338"/>
                    <a:pt x="80"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3"/>
            <p:cNvSpPr/>
            <p:nvPr/>
          </p:nvSpPr>
          <p:spPr>
            <a:xfrm>
              <a:off x="1601498" y="4716656"/>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3"/>
            <p:cNvSpPr/>
            <p:nvPr/>
          </p:nvSpPr>
          <p:spPr>
            <a:xfrm>
              <a:off x="1730193" y="4587961"/>
              <a:ext cx="32443" cy="66006"/>
            </a:xfrm>
            <a:custGeom>
              <a:avLst/>
              <a:gdLst/>
              <a:ahLst/>
              <a:cxnLst/>
              <a:rect l="l" t="t" r="r" b="b"/>
              <a:pathLst>
                <a:path w="695" h="1414" extrusionOk="0">
                  <a:moveTo>
                    <a:pt x="357" y="0"/>
                  </a:moveTo>
                  <a:cubicBezTo>
                    <a:pt x="199" y="338"/>
                    <a:pt x="80" y="695"/>
                    <a:pt x="0" y="1071"/>
                  </a:cubicBezTo>
                  <a:cubicBezTo>
                    <a:pt x="0" y="1299"/>
                    <a:pt x="174" y="1413"/>
                    <a:pt x="348" y="1413"/>
                  </a:cubicBezTo>
                  <a:cubicBezTo>
                    <a:pt x="521" y="1413"/>
                    <a:pt x="695" y="1299"/>
                    <a:pt x="695"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3"/>
            <p:cNvSpPr/>
            <p:nvPr/>
          </p:nvSpPr>
          <p:spPr>
            <a:xfrm>
              <a:off x="1857954" y="4716656"/>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3"/>
            <p:cNvSpPr/>
            <p:nvPr/>
          </p:nvSpPr>
          <p:spPr>
            <a:xfrm>
              <a:off x="1986135" y="4587961"/>
              <a:ext cx="32909" cy="66006"/>
            </a:xfrm>
            <a:custGeom>
              <a:avLst/>
              <a:gdLst/>
              <a:ahLst/>
              <a:cxnLst/>
              <a:rect l="l" t="t" r="r" b="b"/>
              <a:pathLst>
                <a:path w="705" h="1414" extrusionOk="0">
                  <a:moveTo>
                    <a:pt x="348" y="0"/>
                  </a:moveTo>
                  <a:cubicBezTo>
                    <a:pt x="209" y="338"/>
                    <a:pt x="90" y="695"/>
                    <a:pt x="11" y="1071"/>
                  </a:cubicBezTo>
                  <a:cubicBezTo>
                    <a:pt x="1" y="1299"/>
                    <a:pt x="174" y="1413"/>
                    <a:pt x="350" y="1413"/>
                  </a:cubicBezTo>
                  <a:cubicBezTo>
                    <a:pt x="526" y="1413"/>
                    <a:pt x="705" y="1299"/>
                    <a:pt x="705" y="1071"/>
                  </a:cubicBezTo>
                  <a:cubicBezTo>
                    <a:pt x="626" y="695"/>
                    <a:pt x="507" y="338"/>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3"/>
            <p:cNvSpPr/>
            <p:nvPr/>
          </p:nvSpPr>
          <p:spPr>
            <a:xfrm>
              <a:off x="2114363" y="4716656"/>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3"/>
            <p:cNvSpPr/>
            <p:nvPr/>
          </p:nvSpPr>
          <p:spPr>
            <a:xfrm>
              <a:off x="2243058" y="4587961"/>
              <a:ext cx="32443" cy="66006"/>
            </a:xfrm>
            <a:custGeom>
              <a:avLst/>
              <a:gdLst/>
              <a:ahLst/>
              <a:cxnLst/>
              <a:rect l="l" t="t" r="r" b="b"/>
              <a:pathLst>
                <a:path w="695" h="1414" extrusionOk="0">
                  <a:moveTo>
                    <a:pt x="357" y="0"/>
                  </a:moveTo>
                  <a:cubicBezTo>
                    <a:pt x="198" y="338"/>
                    <a:pt x="79"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3"/>
            <p:cNvSpPr/>
            <p:nvPr/>
          </p:nvSpPr>
          <p:spPr>
            <a:xfrm>
              <a:off x="448100" y="4844371"/>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3"/>
            <p:cNvSpPr/>
            <p:nvPr/>
          </p:nvSpPr>
          <p:spPr>
            <a:xfrm>
              <a:off x="704509" y="4844371"/>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3"/>
            <p:cNvSpPr/>
            <p:nvPr/>
          </p:nvSpPr>
          <p:spPr>
            <a:xfrm>
              <a:off x="960918" y="4844371"/>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3"/>
            <p:cNvSpPr/>
            <p:nvPr/>
          </p:nvSpPr>
          <p:spPr>
            <a:xfrm>
              <a:off x="1217328" y="4844371"/>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3"/>
            <p:cNvSpPr/>
            <p:nvPr/>
          </p:nvSpPr>
          <p:spPr>
            <a:xfrm>
              <a:off x="1473784" y="4844371"/>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3"/>
            <p:cNvSpPr/>
            <p:nvPr/>
          </p:nvSpPr>
          <p:spPr>
            <a:xfrm>
              <a:off x="1730193" y="4844371"/>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3"/>
            <p:cNvSpPr/>
            <p:nvPr/>
          </p:nvSpPr>
          <p:spPr>
            <a:xfrm>
              <a:off x="1986135" y="4844371"/>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3"/>
            <p:cNvSpPr/>
            <p:nvPr/>
          </p:nvSpPr>
          <p:spPr>
            <a:xfrm>
              <a:off x="2243058" y="4844371"/>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 name="Google Shape;1107;p13"/>
          <p:cNvGrpSpPr/>
          <p:nvPr/>
        </p:nvGrpSpPr>
        <p:grpSpPr>
          <a:xfrm>
            <a:off x="8706700" y="0"/>
            <a:ext cx="104599" cy="1683325"/>
            <a:chOff x="7889200" y="-4700"/>
            <a:chExt cx="104599" cy="1683325"/>
          </a:xfrm>
        </p:grpSpPr>
        <p:sp>
          <p:nvSpPr>
            <p:cNvPr id="1108" name="Google Shape;1108;p13"/>
            <p:cNvSpPr/>
            <p:nvPr/>
          </p:nvSpPr>
          <p:spPr>
            <a:xfrm>
              <a:off x="7889200" y="1465825"/>
              <a:ext cx="104599" cy="212800"/>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09" name="Google Shape;1109;p13"/>
            <p:cNvCxnSpPr/>
            <p:nvPr/>
          </p:nvCxnSpPr>
          <p:spPr>
            <a:xfrm rot="10800000">
              <a:off x="7941500" y="-4700"/>
              <a:ext cx="0" cy="15705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1110"/>
        <p:cNvGrpSpPr/>
        <p:nvPr/>
      </p:nvGrpSpPr>
      <p:grpSpPr>
        <a:xfrm>
          <a:off x="0" y="0"/>
          <a:ext cx="0" cy="0"/>
          <a:chOff x="0" y="0"/>
          <a:chExt cx="0" cy="0"/>
        </a:xfrm>
      </p:grpSpPr>
      <p:sp>
        <p:nvSpPr>
          <p:cNvPr id="1111" name="Google Shape;1111;p14"/>
          <p:cNvSpPr txBox="1">
            <a:spLocks noGrp="1"/>
          </p:cNvSpPr>
          <p:nvPr>
            <p:ph type="title"/>
          </p:nvPr>
        </p:nvSpPr>
        <p:spPr>
          <a:xfrm>
            <a:off x="3240100" y="2838750"/>
            <a:ext cx="4584000" cy="3735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2"/>
              </a:buClr>
              <a:buSzPts val="4200"/>
              <a:buNone/>
              <a:defRPr sz="2000">
                <a:solidFill>
                  <a:schemeClr val="dk2"/>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12" name="Google Shape;1112;p14"/>
          <p:cNvSpPr txBox="1">
            <a:spLocks noGrp="1"/>
          </p:cNvSpPr>
          <p:nvPr>
            <p:ph type="subTitle" idx="1"/>
          </p:nvPr>
        </p:nvSpPr>
        <p:spPr>
          <a:xfrm>
            <a:off x="3240100" y="1626450"/>
            <a:ext cx="4584000" cy="121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0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13" name="Google Shape;1113;p14"/>
          <p:cNvSpPr/>
          <p:nvPr/>
        </p:nvSpPr>
        <p:spPr>
          <a:xfrm flipH="1">
            <a:off x="405161" y="746000"/>
            <a:ext cx="1964013" cy="572308"/>
          </a:xfrm>
          <a:custGeom>
            <a:avLst/>
            <a:gdLst/>
            <a:ahLst/>
            <a:cxnLst/>
            <a:rect l="l" t="t" r="r" b="b"/>
            <a:pathLst>
              <a:path w="24770" h="7217" extrusionOk="0">
                <a:moveTo>
                  <a:pt x="14016" y="0"/>
                </a:moveTo>
                <a:cubicBezTo>
                  <a:pt x="11600" y="0"/>
                  <a:pt x="9173" y="1184"/>
                  <a:pt x="7774" y="3647"/>
                </a:cubicBezTo>
                <a:cubicBezTo>
                  <a:pt x="6850" y="2866"/>
                  <a:pt x="5779" y="2515"/>
                  <a:pt x="4733" y="2515"/>
                </a:cubicBezTo>
                <a:cubicBezTo>
                  <a:pt x="2299" y="2515"/>
                  <a:pt x="0" y="4414"/>
                  <a:pt x="0" y="7216"/>
                </a:cubicBezTo>
                <a:lnTo>
                  <a:pt x="24769" y="7216"/>
                </a:lnTo>
                <a:cubicBezTo>
                  <a:pt x="24769" y="5729"/>
                  <a:pt x="23560" y="4519"/>
                  <a:pt x="22072" y="4519"/>
                </a:cubicBezTo>
                <a:cubicBezTo>
                  <a:pt x="21636" y="4519"/>
                  <a:pt x="21220" y="4618"/>
                  <a:pt x="20823" y="4817"/>
                </a:cubicBezTo>
                <a:cubicBezTo>
                  <a:pt x="19716" y="1657"/>
                  <a:pt x="16874" y="0"/>
                  <a:pt x="14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4" name="Google Shape;1114;p14"/>
          <p:cNvGrpSpPr/>
          <p:nvPr/>
        </p:nvGrpSpPr>
        <p:grpSpPr>
          <a:xfrm flipH="1">
            <a:off x="905556" y="974110"/>
            <a:ext cx="124809" cy="2349098"/>
            <a:chOff x="738075" y="459861"/>
            <a:chExt cx="78650" cy="1480306"/>
          </a:xfrm>
        </p:grpSpPr>
        <p:sp>
          <p:nvSpPr>
            <p:cNvPr id="1115" name="Google Shape;1115;p14"/>
            <p:cNvSpPr/>
            <p:nvPr/>
          </p:nvSpPr>
          <p:spPr>
            <a:xfrm>
              <a:off x="738075" y="1780159"/>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16" name="Google Shape;1116;p14"/>
            <p:cNvCxnSpPr/>
            <p:nvPr/>
          </p:nvCxnSpPr>
          <p:spPr>
            <a:xfrm rot="10800000">
              <a:off x="777407" y="459861"/>
              <a:ext cx="0" cy="1427100"/>
            </a:xfrm>
            <a:prstGeom prst="straightConnector1">
              <a:avLst/>
            </a:prstGeom>
            <a:noFill/>
            <a:ln w="19050" cap="flat" cmpd="sng">
              <a:solidFill>
                <a:schemeClr val="dk1"/>
              </a:solidFill>
              <a:prstDash val="solid"/>
              <a:round/>
              <a:headEnd type="none" w="med" len="med"/>
              <a:tailEnd type="none" w="med" len="med"/>
            </a:ln>
          </p:spPr>
        </p:cxnSp>
      </p:grpSp>
      <p:grpSp>
        <p:nvGrpSpPr>
          <p:cNvPr id="1117" name="Google Shape;1117;p14"/>
          <p:cNvGrpSpPr/>
          <p:nvPr/>
        </p:nvGrpSpPr>
        <p:grpSpPr>
          <a:xfrm flipH="1">
            <a:off x="1770777" y="1085083"/>
            <a:ext cx="97997" cy="2064535"/>
            <a:chOff x="7647250" y="-656825"/>
            <a:chExt cx="78650" cy="1656930"/>
          </a:xfrm>
        </p:grpSpPr>
        <p:sp>
          <p:nvSpPr>
            <p:cNvPr id="1118" name="Google Shape;1118;p14"/>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19" name="Google Shape;1119;p14"/>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1120" name="Google Shape;1120;p14"/>
          <p:cNvGrpSpPr/>
          <p:nvPr/>
        </p:nvGrpSpPr>
        <p:grpSpPr>
          <a:xfrm flipH="1">
            <a:off x="1479721" y="986327"/>
            <a:ext cx="97997" cy="1861561"/>
            <a:chOff x="7647250" y="-493925"/>
            <a:chExt cx="78650" cy="1494030"/>
          </a:xfrm>
        </p:grpSpPr>
        <p:sp>
          <p:nvSpPr>
            <p:cNvPr id="1121" name="Google Shape;1121;p14"/>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22" name="Google Shape;1122;p14"/>
            <p:cNvCxnSpPr/>
            <p:nvPr/>
          </p:nvCxnSpPr>
          <p:spPr>
            <a:xfrm rot="10800000">
              <a:off x="7686575" y="-493925"/>
              <a:ext cx="0" cy="1407600"/>
            </a:xfrm>
            <a:prstGeom prst="straightConnector1">
              <a:avLst/>
            </a:prstGeom>
            <a:noFill/>
            <a:ln w="19050" cap="flat" cmpd="sng">
              <a:solidFill>
                <a:schemeClr val="dk1"/>
              </a:solidFill>
              <a:prstDash val="solid"/>
              <a:round/>
              <a:headEnd type="none" w="med" len="med"/>
              <a:tailEnd type="none" w="med" len="med"/>
            </a:ln>
          </p:spPr>
        </p:cxnSp>
      </p:grpSp>
      <p:grpSp>
        <p:nvGrpSpPr>
          <p:cNvPr id="1123" name="Google Shape;1123;p14"/>
          <p:cNvGrpSpPr/>
          <p:nvPr/>
        </p:nvGrpSpPr>
        <p:grpSpPr>
          <a:xfrm flipH="1">
            <a:off x="3907908" y="-1000100"/>
            <a:ext cx="78650" cy="1656930"/>
            <a:chOff x="7647250" y="-656825"/>
            <a:chExt cx="78650" cy="1656930"/>
          </a:xfrm>
        </p:grpSpPr>
        <p:sp>
          <p:nvSpPr>
            <p:cNvPr id="1124" name="Google Shape;1124;p14"/>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25" name="Google Shape;1125;p14"/>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1126" name="Google Shape;1126;p14"/>
          <p:cNvGrpSpPr/>
          <p:nvPr/>
        </p:nvGrpSpPr>
        <p:grpSpPr>
          <a:xfrm flipH="1">
            <a:off x="7671527" y="-881287"/>
            <a:ext cx="100168" cy="1961605"/>
            <a:chOff x="738075" y="399962"/>
            <a:chExt cx="78650" cy="1540205"/>
          </a:xfrm>
        </p:grpSpPr>
        <p:sp>
          <p:nvSpPr>
            <p:cNvPr id="1127" name="Google Shape;1127;p14"/>
            <p:cNvSpPr/>
            <p:nvPr/>
          </p:nvSpPr>
          <p:spPr>
            <a:xfrm>
              <a:off x="738075" y="1780159"/>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28" name="Google Shape;1128;p14"/>
            <p:cNvCxnSpPr/>
            <p:nvPr/>
          </p:nvCxnSpPr>
          <p:spPr>
            <a:xfrm rot="10800000">
              <a:off x="777403" y="399962"/>
              <a:ext cx="0" cy="1484100"/>
            </a:xfrm>
            <a:prstGeom prst="straightConnector1">
              <a:avLst/>
            </a:prstGeom>
            <a:noFill/>
            <a:ln w="19050" cap="flat" cmpd="sng">
              <a:solidFill>
                <a:schemeClr val="dk1"/>
              </a:solidFill>
              <a:prstDash val="solid"/>
              <a:round/>
              <a:headEnd type="none" w="med" len="med"/>
              <a:tailEnd type="none" w="med" len="med"/>
            </a:ln>
          </p:spPr>
        </p:cxnSp>
      </p:grpSp>
      <p:grpSp>
        <p:nvGrpSpPr>
          <p:cNvPr id="1129" name="Google Shape;1129;p14"/>
          <p:cNvGrpSpPr/>
          <p:nvPr/>
        </p:nvGrpSpPr>
        <p:grpSpPr>
          <a:xfrm flipH="1">
            <a:off x="8105733" y="-146850"/>
            <a:ext cx="78650" cy="1656930"/>
            <a:chOff x="7647250" y="-656825"/>
            <a:chExt cx="78650" cy="1656930"/>
          </a:xfrm>
        </p:grpSpPr>
        <p:sp>
          <p:nvSpPr>
            <p:cNvPr id="1130" name="Google Shape;1130;p14"/>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31" name="Google Shape;1131;p14"/>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1132" name="Google Shape;1132;p14"/>
          <p:cNvGrpSpPr/>
          <p:nvPr/>
        </p:nvGrpSpPr>
        <p:grpSpPr>
          <a:xfrm flipH="1">
            <a:off x="-400134" y="3906439"/>
            <a:ext cx="2275479" cy="1678652"/>
            <a:chOff x="448100" y="3562278"/>
            <a:chExt cx="1827401" cy="1348098"/>
          </a:xfrm>
        </p:grpSpPr>
        <p:sp>
          <p:nvSpPr>
            <p:cNvPr id="1133" name="Google Shape;1133;p14"/>
            <p:cNvSpPr/>
            <p:nvPr/>
          </p:nvSpPr>
          <p:spPr>
            <a:xfrm>
              <a:off x="448100" y="3562278"/>
              <a:ext cx="33330" cy="64605"/>
            </a:xfrm>
            <a:custGeom>
              <a:avLst/>
              <a:gdLst/>
              <a:ahLst/>
              <a:cxnLst/>
              <a:rect l="l" t="t" r="r" b="b"/>
              <a:pathLst>
                <a:path w="714" h="1384" extrusionOk="0">
                  <a:moveTo>
                    <a:pt x="357" y="0"/>
                  </a:moveTo>
                  <a:cubicBezTo>
                    <a:pt x="198" y="337"/>
                    <a:pt x="79" y="694"/>
                    <a:pt x="0" y="1071"/>
                  </a:cubicBezTo>
                  <a:cubicBezTo>
                    <a:pt x="20" y="1279"/>
                    <a:pt x="188"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4"/>
            <p:cNvSpPr/>
            <p:nvPr/>
          </p:nvSpPr>
          <p:spPr>
            <a:xfrm>
              <a:off x="575814" y="3690926"/>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4"/>
            <p:cNvSpPr/>
            <p:nvPr/>
          </p:nvSpPr>
          <p:spPr>
            <a:xfrm>
              <a:off x="704509" y="3562278"/>
              <a:ext cx="33376" cy="64605"/>
            </a:xfrm>
            <a:custGeom>
              <a:avLst/>
              <a:gdLst/>
              <a:ahLst/>
              <a:cxnLst/>
              <a:rect l="l" t="t" r="r" b="b"/>
              <a:pathLst>
                <a:path w="715" h="1384" extrusionOk="0">
                  <a:moveTo>
                    <a:pt x="357" y="0"/>
                  </a:moveTo>
                  <a:cubicBezTo>
                    <a:pt x="199" y="337"/>
                    <a:pt x="80" y="694"/>
                    <a:pt x="0" y="1071"/>
                  </a:cubicBezTo>
                  <a:cubicBezTo>
                    <a:pt x="20" y="1279"/>
                    <a:pt x="189"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4"/>
            <p:cNvSpPr/>
            <p:nvPr/>
          </p:nvSpPr>
          <p:spPr>
            <a:xfrm>
              <a:off x="832270" y="3690926"/>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4"/>
            <p:cNvSpPr/>
            <p:nvPr/>
          </p:nvSpPr>
          <p:spPr>
            <a:xfrm>
              <a:off x="960918" y="3562278"/>
              <a:ext cx="33376" cy="64605"/>
            </a:xfrm>
            <a:custGeom>
              <a:avLst/>
              <a:gdLst/>
              <a:ahLst/>
              <a:cxnLst/>
              <a:rect l="l" t="t" r="r" b="b"/>
              <a:pathLst>
                <a:path w="715" h="1384" extrusionOk="0">
                  <a:moveTo>
                    <a:pt x="358" y="0"/>
                  </a:moveTo>
                  <a:cubicBezTo>
                    <a:pt x="199" y="337"/>
                    <a:pt x="80" y="694"/>
                    <a:pt x="1" y="1071"/>
                  </a:cubicBezTo>
                  <a:cubicBezTo>
                    <a:pt x="20" y="1279"/>
                    <a:pt x="189" y="1384"/>
                    <a:pt x="358" y="1384"/>
                  </a:cubicBezTo>
                  <a:cubicBezTo>
                    <a:pt x="526" y="1384"/>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4"/>
            <p:cNvSpPr/>
            <p:nvPr/>
          </p:nvSpPr>
          <p:spPr>
            <a:xfrm>
              <a:off x="1088680" y="3690926"/>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4"/>
            <p:cNvSpPr/>
            <p:nvPr/>
          </p:nvSpPr>
          <p:spPr>
            <a:xfrm>
              <a:off x="1217328" y="3562278"/>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4"/>
            <p:cNvSpPr/>
            <p:nvPr/>
          </p:nvSpPr>
          <p:spPr>
            <a:xfrm>
              <a:off x="1345089" y="3690926"/>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4"/>
            <p:cNvSpPr/>
            <p:nvPr/>
          </p:nvSpPr>
          <p:spPr>
            <a:xfrm>
              <a:off x="1473784" y="3562278"/>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4"/>
            <p:cNvSpPr/>
            <p:nvPr/>
          </p:nvSpPr>
          <p:spPr>
            <a:xfrm>
              <a:off x="1601498" y="3690926"/>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4"/>
            <p:cNvSpPr/>
            <p:nvPr/>
          </p:nvSpPr>
          <p:spPr>
            <a:xfrm>
              <a:off x="1730193" y="3562278"/>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4"/>
            <p:cNvSpPr/>
            <p:nvPr/>
          </p:nvSpPr>
          <p:spPr>
            <a:xfrm>
              <a:off x="1857954" y="3690926"/>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4"/>
            <p:cNvSpPr/>
            <p:nvPr/>
          </p:nvSpPr>
          <p:spPr>
            <a:xfrm>
              <a:off x="1986135" y="3562278"/>
              <a:ext cx="32909" cy="66006"/>
            </a:xfrm>
            <a:custGeom>
              <a:avLst/>
              <a:gdLst/>
              <a:ahLst/>
              <a:cxnLst/>
              <a:rect l="l" t="t" r="r" b="b"/>
              <a:pathLst>
                <a:path w="705" h="1414" extrusionOk="0">
                  <a:moveTo>
                    <a:pt x="348" y="0"/>
                  </a:moveTo>
                  <a:cubicBezTo>
                    <a:pt x="209" y="337"/>
                    <a:pt x="90" y="694"/>
                    <a:pt x="11" y="1071"/>
                  </a:cubicBezTo>
                  <a:cubicBezTo>
                    <a:pt x="1" y="1299"/>
                    <a:pt x="174" y="1413"/>
                    <a:pt x="350" y="1413"/>
                  </a:cubicBezTo>
                  <a:cubicBezTo>
                    <a:pt x="526" y="1413"/>
                    <a:pt x="705" y="1299"/>
                    <a:pt x="705" y="1071"/>
                  </a:cubicBezTo>
                  <a:cubicBezTo>
                    <a:pt x="626" y="694"/>
                    <a:pt x="507" y="337"/>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4"/>
            <p:cNvSpPr/>
            <p:nvPr/>
          </p:nvSpPr>
          <p:spPr>
            <a:xfrm>
              <a:off x="2114363" y="3690926"/>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4"/>
            <p:cNvSpPr/>
            <p:nvPr/>
          </p:nvSpPr>
          <p:spPr>
            <a:xfrm>
              <a:off x="2243058" y="3562278"/>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4"/>
            <p:cNvSpPr/>
            <p:nvPr/>
          </p:nvSpPr>
          <p:spPr>
            <a:xfrm>
              <a:off x="448100" y="3818687"/>
              <a:ext cx="33330" cy="64605"/>
            </a:xfrm>
            <a:custGeom>
              <a:avLst/>
              <a:gdLst/>
              <a:ahLst/>
              <a:cxnLst/>
              <a:rect l="l" t="t" r="r" b="b"/>
              <a:pathLst>
                <a:path w="714" h="1384"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4"/>
            <p:cNvSpPr/>
            <p:nvPr/>
          </p:nvSpPr>
          <p:spPr>
            <a:xfrm>
              <a:off x="575814" y="3947382"/>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4"/>
            <p:cNvSpPr/>
            <p:nvPr/>
          </p:nvSpPr>
          <p:spPr>
            <a:xfrm>
              <a:off x="704509" y="3818687"/>
              <a:ext cx="33376" cy="64605"/>
            </a:xfrm>
            <a:custGeom>
              <a:avLst/>
              <a:gdLst/>
              <a:ahLst/>
              <a:cxnLst/>
              <a:rect l="l" t="t" r="r" b="b"/>
              <a:pathLst>
                <a:path w="715" h="1384"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4"/>
            <p:cNvSpPr/>
            <p:nvPr/>
          </p:nvSpPr>
          <p:spPr>
            <a:xfrm>
              <a:off x="832270" y="3947382"/>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4"/>
            <p:cNvSpPr/>
            <p:nvPr/>
          </p:nvSpPr>
          <p:spPr>
            <a:xfrm>
              <a:off x="960918" y="3818687"/>
              <a:ext cx="33376" cy="64605"/>
            </a:xfrm>
            <a:custGeom>
              <a:avLst/>
              <a:gdLst/>
              <a:ahLst/>
              <a:cxnLst/>
              <a:rect l="l" t="t" r="r" b="b"/>
              <a:pathLst>
                <a:path w="715" h="1384"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4"/>
            <p:cNvSpPr/>
            <p:nvPr/>
          </p:nvSpPr>
          <p:spPr>
            <a:xfrm>
              <a:off x="1088680" y="3947382"/>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4"/>
            <p:cNvSpPr/>
            <p:nvPr/>
          </p:nvSpPr>
          <p:spPr>
            <a:xfrm>
              <a:off x="1217328" y="3818687"/>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4"/>
            <p:cNvSpPr/>
            <p:nvPr/>
          </p:nvSpPr>
          <p:spPr>
            <a:xfrm>
              <a:off x="1345089" y="3947382"/>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4"/>
            <p:cNvSpPr/>
            <p:nvPr/>
          </p:nvSpPr>
          <p:spPr>
            <a:xfrm>
              <a:off x="1473784" y="3818687"/>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4"/>
            <p:cNvSpPr/>
            <p:nvPr/>
          </p:nvSpPr>
          <p:spPr>
            <a:xfrm>
              <a:off x="1601498" y="3947382"/>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4"/>
            <p:cNvSpPr/>
            <p:nvPr/>
          </p:nvSpPr>
          <p:spPr>
            <a:xfrm>
              <a:off x="1730193" y="3818687"/>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4"/>
            <p:cNvSpPr/>
            <p:nvPr/>
          </p:nvSpPr>
          <p:spPr>
            <a:xfrm>
              <a:off x="1857954" y="3947382"/>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4"/>
            <p:cNvSpPr/>
            <p:nvPr/>
          </p:nvSpPr>
          <p:spPr>
            <a:xfrm>
              <a:off x="1986135" y="3818687"/>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4"/>
            <p:cNvSpPr/>
            <p:nvPr/>
          </p:nvSpPr>
          <p:spPr>
            <a:xfrm>
              <a:off x="2114363" y="3947382"/>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4"/>
            <p:cNvSpPr/>
            <p:nvPr/>
          </p:nvSpPr>
          <p:spPr>
            <a:xfrm>
              <a:off x="2243058" y="3818687"/>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4"/>
            <p:cNvSpPr/>
            <p:nvPr/>
          </p:nvSpPr>
          <p:spPr>
            <a:xfrm>
              <a:off x="448100" y="4075096"/>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4"/>
            <p:cNvSpPr/>
            <p:nvPr/>
          </p:nvSpPr>
          <p:spPr>
            <a:xfrm>
              <a:off x="575814" y="4203791"/>
              <a:ext cx="33376" cy="64372"/>
            </a:xfrm>
            <a:custGeom>
              <a:avLst/>
              <a:gdLst/>
              <a:ahLst/>
              <a:cxnLst/>
              <a:rect l="l" t="t" r="r" b="b"/>
              <a:pathLst>
                <a:path w="715" h="1379" extrusionOk="0">
                  <a:moveTo>
                    <a:pt x="358" y="0"/>
                  </a:moveTo>
                  <a:cubicBezTo>
                    <a:pt x="358" y="0"/>
                    <a:pt x="199" y="397"/>
                    <a:pt x="100" y="714"/>
                  </a:cubicBezTo>
                  <a:cubicBezTo>
                    <a:pt x="60" y="814"/>
                    <a:pt x="21" y="933"/>
                    <a:pt x="1" y="1052"/>
                  </a:cubicBezTo>
                  <a:cubicBezTo>
                    <a:pt x="21" y="1270"/>
                    <a:pt x="189" y="1379"/>
                    <a:pt x="358" y="1379"/>
                  </a:cubicBezTo>
                  <a:cubicBezTo>
                    <a:pt x="526" y="1379"/>
                    <a:pt x="695" y="1270"/>
                    <a:pt x="715" y="1052"/>
                  </a:cubicBezTo>
                  <a:cubicBezTo>
                    <a:pt x="695" y="933"/>
                    <a:pt x="675" y="814"/>
                    <a:pt x="63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4"/>
            <p:cNvSpPr/>
            <p:nvPr/>
          </p:nvSpPr>
          <p:spPr>
            <a:xfrm>
              <a:off x="704509" y="4075096"/>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4"/>
            <p:cNvSpPr/>
            <p:nvPr/>
          </p:nvSpPr>
          <p:spPr>
            <a:xfrm>
              <a:off x="832270" y="4203791"/>
              <a:ext cx="33330" cy="64372"/>
            </a:xfrm>
            <a:custGeom>
              <a:avLst/>
              <a:gdLst/>
              <a:ahLst/>
              <a:cxnLst/>
              <a:rect l="l" t="t" r="r" b="b"/>
              <a:pathLst>
                <a:path w="714" h="1379" extrusionOk="0">
                  <a:moveTo>
                    <a:pt x="357" y="0"/>
                  </a:moveTo>
                  <a:cubicBezTo>
                    <a:pt x="357" y="0"/>
                    <a:pt x="198" y="397"/>
                    <a:pt x="99" y="714"/>
                  </a:cubicBezTo>
                  <a:cubicBezTo>
                    <a:pt x="60" y="814"/>
                    <a:pt x="20" y="933"/>
                    <a:pt x="0" y="1052"/>
                  </a:cubicBezTo>
                  <a:cubicBezTo>
                    <a:pt x="20" y="1270"/>
                    <a:pt x="188" y="1379"/>
                    <a:pt x="357" y="1379"/>
                  </a:cubicBezTo>
                  <a:cubicBezTo>
                    <a:pt x="526" y="1379"/>
                    <a:pt x="694" y="1270"/>
                    <a:pt x="714" y="1052"/>
                  </a:cubicBezTo>
                  <a:cubicBezTo>
                    <a:pt x="694" y="933"/>
                    <a:pt x="674" y="814"/>
                    <a:pt x="63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4"/>
            <p:cNvSpPr/>
            <p:nvPr/>
          </p:nvSpPr>
          <p:spPr>
            <a:xfrm>
              <a:off x="960918" y="4075096"/>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4"/>
            <p:cNvSpPr/>
            <p:nvPr/>
          </p:nvSpPr>
          <p:spPr>
            <a:xfrm>
              <a:off x="1088680" y="4203791"/>
              <a:ext cx="33376" cy="65772"/>
            </a:xfrm>
            <a:custGeom>
              <a:avLst/>
              <a:gdLst/>
              <a:ahLst/>
              <a:cxnLst/>
              <a:rect l="l" t="t" r="r" b="b"/>
              <a:pathLst>
                <a:path w="715" h="1409" extrusionOk="0">
                  <a:moveTo>
                    <a:pt x="357" y="0"/>
                  </a:moveTo>
                  <a:cubicBezTo>
                    <a:pt x="357" y="0"/>
                    <a:pt x="199" y="397"/>
                    <a:pt x="100" y="714"/>
                  </a:cubicBezTo>
                  <a:cubicBezTo>
                    <a:pt x="60" y="814"/>
                    <a:pt x="20" y="933"/>
                    <a:pt x="0" y="1052"/>
                  </a:cubicBezTo>
                  <a:cubicBezTo>
                    <a:pt x="0" y="1290"/>
                    <a:pt x="179" y="1409"/>
                    <a:pt x="357" y="1409"/>
                  </a:cubicBezTo>
                  <a:cubicBezTo>
                    <a:pt x="536" y="1409"/>
                    <a:pt x="714" y="1290"/>
                    <a:pt x="714" y="1052"/>
                  </a:cubicBezTo>
                  <a:cubicBezTo>
                    <a:pt x="694"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4"/>
            <p:cNvSpPr/>
            <p:nvPr/>
          </p:nvSpPr>
          <p:spPr>
            <a:xfrm>
              <a:off x="1217328" y="4075096"/>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4"/>
            <p:cNvSpPr/>
            <p:nvPr/>
          </p:nvSpPr>
          <p:spPr>
            <a:xfrm>
              <a:off x="1345089" y="4203791"/>
              <a:ext cx="33376" cy="65772"/>
            </a:xfrm>
            <a:custGeom>
              <a:avLst/>
              <a:gdLst/>
              <a:ahLst/>
              <a:cxnLst/>
              <a:rect l="l" t="t" r="r" b="b"/>
              <a:pathLst>
                <a:path w="715" h="1409" extrusionOk="0">
                  <a:moveTo>
                    <a:pt x="358" y="0"/>
                  </a:moveTo>
                  <a:cubicBezTo>
                    <a:pt x="358" y="0"/>
                    <a:pt x="199" y="397"/>
                    <a:pt x="100" y="714"/>
                  </a:cubicBezTo>
                  <a:cubicBezTo>
                    <a:pt x="60" y="814"/>
                    <a:pt x="20" y="933"/>
                    <a:pt x="1" y="1052"/>
                  </a:cubicBezTo>
                  <a:cubicBezTo>
                    <a:pt x="1" y="1290"/>
                    <a:pt x="179" y="1409"/>
                    <a:pt x="358" y="1409"/>
                  </a:cubicBezTo>
                  <a:cubicBezTo>
                    <a:pt x="536" y="1409"/>
                    <a:pt x="715" y="1290"/>
                    <a:pt x="715" y="1052"/>
                  </a:cubicBezTo>
                  <a:cubicBezTo>
                    <a:pt x="695" y="933"/>
                    <a:pt x="675" y="814"/>
                    <a:pt x="61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4"/>
            <p:cNvSpPr/>
            <p:nvPr/>
          </p:nvSpPr>
          <p:spPr>
            <a:xfrm>
              <a:off x="1473784" y="4075096"/>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4"/>
            <p:cNvSpPr/>
            <p:nvPr/>
          </p:nvSpPr>
          <p:spPr>
            <a:xfrm>
              <a:off x="1601498" y="4203791"/>
              <a:ext cx="33376" cy="65772"/>
            </a:xfrm>
            <a:custGeom>
              <a:avLst/>
              <a:gdLst/>
              <a:ahLst/>
              <a:cxnLst/>
              <a:rect l="l" t="t" r="r" b="b"/>
              <a:pathLst>
                <a:path w="715" h="1409" extrusionOk="0">
                  <a:moveTo>
                    <a:pt x="358" y="0"/>
                  </a:moveTo>
                  <a:cubicBezTo>
                    <a:pt x="358" y="0"/>
                    <a:pt x="199" y="397"/>
                    <a:pt x="100" y="714"/>
                  </a:cubicBezTo>
                  <a:cubicBezTo>
                    <a:pt x="60" y="814"/>
                    <a:pt x="21" y="933"/>
                    <a:pt x="1" y="1052"/>
                  </a:cubicBezTo>
                  <a:cubicBezTo>
                    <a:pt x="1" y="1290"/>
                    <a:pt x="179" y="1409"/>
                    <a:pt x="358" y="1409"/>
                  </a:cubicBezTo>
                  <a:cubicBezTo>
                    <a:pt x="536" y="1409"/>
                    <a:pt x="715" y="1290"/>
                    <a:pt x="715" y="1052"/>
                  </a:cubicBezTo>
                  <a:cubicBezTo>
                    <a:pt x="695" y="933"/>
                    <a:pt x="675" y="814"/>
                    <a:pt x="616" y="71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4"/>
            <p:cNvSpPr/>
            <p:nvPr/>
          </p:nvSpPr>
          <p:spPr>
            <a:xfrm>
              <a:off x="1730193" y="4075096"/>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4"/>
            <p:cNvSpPr/>
            <p:nvPr/>
          </p:nvSpPr>
          <p:spPr>
            <a:xfrm>
              <a:off x="1857954" y="4203791"/>
              <a:ext cx="33376" cy="65772"/>
            </a:xfrm>
            <a:custGeom>
              <a:avLst/>
              <a:gdLst/>
              <a:ahLst/>
              <a:cxnLst/>
              <a:rect l="l" t="t" r="r" b="b"/>
              <a:pathLst>
                <a:path w="715" h="1409" extrusionOk="0">
                  <a:moveTo>
                    <a:pt x="357" y="0"/>
                  </a:moveTo>
                  <a:cubicBezTo>
                    <a:pt x="357" y="0"/>
                    <a:pt x="199" y="397"/>
                    <a:pt x="99" y="714"/>
                  </a:cubicBezTo>
                  <a:cubicBezTo>
                    <a:pt x="60" y="814"/>
                    <a:pt x="20" y="933"/>
                    <a:pt x="0" y="1052"/>
                  </a:cubicBezTo>
                  <a:cubicBezTo>
                    <a:pt x="0" y="1290"/>
                    <a:pt x="179" y="1409"/>
                    <a:pt x="357" y="1409"/>
                  </a:cubicBezTo>
                  <a:cubicBezTo>
                    <a:pt x="536" y="1409"/>
                    <a:pt x="714" y="1290"/>
                    <a:pt x="714" y="1052"/>
                  </a:cubicBezTo>
                  <a:cubicBezTo>
                    <a:pt x="694" y="933"/>
                    <a:pt x="674"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4"/>
            <p:cNvSpPr/>
            <p:nvPr/>
          </p:nvSpPr>
          <p:spPr>
            <a:xfrm>
              <a:off x="1986135" y="4075096"/>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4"/>
            <p:cNvSpPr/>
            <p:nvPr/>
          </p:nvSpPr>
          <p:spPr>
            <a:xfrm>
              <a:off x="2114363" y="4203791"/>
              <a:ext cx="33376" cy="65772"/>
            </a:xfrm>
            <a:custGeom>
              <a:avLst/>
              <a:gdLst/>
              <a:ahLst/>
              <a:cxnLst/>
              <a:rect l="l" t="t" r="r" b="b"/>
              <a:pathLst>
                <a:path w="715" h="1409" extrusionOk="0">
                  <a:moveTo>
                    <a:pt x="357" y="0"/>
                  </a:moveTo>
                  <a:cubicBezTo>
                    <a:pt x="357" y="0"/>
                    <a:pt x="199" y="397"/>
                    <a:pt x="100" y="714"/>
                  </a:cubicBezTo>
                  <a:cubicBezTo>
                    <a:pt x="60" y="814"/>
                    <a:pt x="20" y="933"/>
                    <a:pt x="1" y="1052"/>
                  </a:cubicBezTo>
                  <a:cubicBezTo>
                    <a:pt x="1" y="1290"/>
                    <a:pt x="179" y="1409"/>
                    <a:pt x="357" y="1409"/>
                  </a:cubicBezTo>
                  <a:cubicBezTo>
                    <a:pt x="536" y="1409"/>
                    <a:pt x="714" y="1290"/>
                    <a:pt x="714" y="1052"/>
                  </a:cubicBezTo>
                  <a:cubicBezTo>
                    <a:pt x="695"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4"/>
            <p:cNvSpPr/>
            <p:nvPr/>
          </p:nvSpPr>
          <p:spPr>
            <a:xfrm>
              <a:off x="2243058" y="4075096"/>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4"/>
            <p:cNvSpPr/>
            <p:nvPr/>
          </p:nvSpPr>
          <p:spPr>
            <a:xfrm>
              <a:off x="448100" y="4331552"/>
              <a:ext cx="33330" cy="64605"/>
            </a:xfrm>
            <a:custGeom>
              <a:avLst/>
              <a:gdLst/>
              <a:ahLst/>
              <a:cxnLst/>
              <a:rect l="l" t="t" r="r" b="b"/>
              <a:pathLst>
                <a:path w="714" h="1384" extrusionOk="0">
                  <a:moveTo>
                    <a:pt x="357" y="0"/>
                  </a:moveTo>
                  <a:cubicBezTo>
                    <a:pt x="198" y="337"/>
                    <a:pt x="79" y="694"/>
                    <a:pt x="0" y="1071"/>
                  </a:cubicBezTo>
                  <a:cubicBezTo>
                    <a:pt x="20" y="1279"/>
                    <a:pt x="188"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4"/>
            <p:cNvSpPr/>
            <p:nvPr/>
          </p:nvSpPr>
          <p:spPr>
            <a:xfrm>
              <a:off x="575814" y="4460200"/>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4"/>
            <p:cNvSpPr/>
            <p:nvPr/>
          </p:nvSpPr>
          <p:spPr>
            <a:xfrm>
              <a:off x="704509" y="4331552"/>
              <a:ext cx="33376" cy="64605"/>
            </a:xfrm>
            <a:custGeom>
              <a:avLst/>
              <a:gdLst/>
              <a:ahLst/>
              <a:cxnLst/>
              <a:rect l="l" t="t" r="r" b="b"/>
              <a:pathLst>
                <a:path w="715" h="1384" extrusionOk="0">
                  <a:moveTo>
                    <a:pt x="357" y="0"/>
                  </a:moveTo>
                  <a:cubicBezTo>
                    <a:pt x="199" y="337"/>
                    <a:pt x="80" y="694"/>
                    <a:pt x="0" y="1071"/>
                  </a:cubicBezTo>
                  <a:cubicBezTo>
                    <a:pt x="20" y="1279"/>
                    <a:pt x="189"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4"/>
            <p:cNvSpPr/>
            <p:nvPr/>
          </p:nvSpPr>
          <p:spPr>
            <a:xfrm>
              <a:off x="832270" y="4460200"/>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4"/>
            <p:cNvSpPr/>
            <p:nvPr/>
          </p:nvSpPr>
          <p:spPr>
            <a:xfrm>
              <a:off x="960918" y="4331552"/>
              <a:ext cx="33376" cy="64605"/>
            </a:xfrm>
            <a:custGeom>
              <a:avLst/>
              <a:gdLst/>
              <a:ahLst/>
              <a:cxnLst/>
              <a:rect l="l" t="t" r="r" b="b"/>
              <a:pathLst>
                <a:path w="715" h="1384" extrusionOk="0">
                  <a:moveTo>
                    <a:pt x="358" y="0"/>
                  </a:moveTo>
                  <a:cubicBezTo>
                    <a:pt x="199" y="337"/>
                    <a:pt x="80" y="694"/>
                    <a:pt x="1" y="1071"/>
                  </a:cubicBezTo>
                  <a:cubicBezTo>
                    <a:pt x="20" y="1279"/>
                    <a:pt x="189" y="1383"/>
                    <a:pt x="358" y="1383"/>
                  </a:cubicBezTo>
                  <a:cubicBezTo>
                    <a:pt x="526" y="1383"/>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4"/>
            <p:cNvSpPr/>
            <p:nvPr/>
          </p:nvSpPr>
          <p:spPr>
            <a:xfrm>
              <a:off x="1088680" y="4460200"/>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35" y="71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4"/>
            <p:cNvSpPr/>
            <p:nvPr/>
          </p:nvSpPr>
          <p:spPr>
            <a:xfrm>
              <a:off x="1217328" y="4331552"/>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4"/>
            <p:cNvSpPr/>
            <p:nvPr/>
          </p:nvSpPr>
          <p:spPr>
            <a:xfrm>
              <a:off x="1345089" y="4460200"/>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4"/>
            <p:cNvSpPr/>
            <p:nvPr/>
          </p:nvSpPr>
          <p:spPr>
            <a:xfrm>
              <a:off x="1473784" y="4331552"/>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4"/>
            <p:cNvSpPr/>
            <p:nvPr/>
          </p:nvSpPr>
          <p:spPr>
            <a:xfrm>
              <a:off x="1601498" y="4460200"/>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4"/>
            <p:cNvSpPr/>
            <p:nvPr/>
          </p:nvSpPr>
          <p:spPr>
            <a:xfrm>
              <a:off x="1730193" y="4331552"/>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4"/>
            <p:cNvSpPr/>
            <p:nvPr/>
          </p:nvSpPr>
          <p:spPr>
            <a:xfrm>
              <a:off x="1857954" y="4460200"/>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4"/>
            <p:cNvSpPr/>
            <p:nvPr/>
          </p:nvSpPr>
          <p:spPr>
            <a:xfrm>
              <a:off x="1986602" y="4331552"/>
              <a:ext cx="32443" cy="66006"/>
            </a:xfrm>
            <a:custGeom>
              <a:avLst/>
              <a:gdLst/>
              <a:ahLst/>
              <a:cxnLst/>
              <a:rect l="l" t="t" r="r" b="b"/>
              <a:pathLst>
                <a:path w="695" h="1414" extrusionOk="0">
                  <a:moveTo>
                    <a:pt x="338" y="0"/>
                  </a:moveTo>
                  <a:cubicBezTo>
                    <a:pt x="199" y="337"/>
                    <a:pt x="80" y="694"/>
                    <a:pt x="1" y="1071"/>
                  </a:cubicBezTo>
                  <a:cubicBezTo>
                    <a:pt x="1" y="1299"/>
                    <a:pt x="174" y="1413"/>
                    <a:pt x="348" y="1413"/>
                  </a:cubicBezTo>
                  <a:cubicBezTo>
                    <a:pt x="521" y="1413"/>
                    <a:pt x="695" y="1299"/>
                    <a:pt x="695" y="1071"/>
                  </a:cubicBezTo>
                  <a:cubicBezTo>
                    <a:pt x="616" y="694"/>
                    <a:pt x="497" y="337"/>
                    <a:pt x="33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4"/>
            <p:cNvSpPr/>
            <p:nvPr/>
          </p:nvSpPr>
          <p:spPr>
            <a:xfrm>
              <a:off x="2114363" y="4460200"/>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4"/>
            <p:cNvSpPr/>
            <p:nvPr/>
          </p:nvSpPr>
          <p:spPr>
            <a:xfrm>
              <a:off x="2243058" y="4331552"/>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4"/>
            <p:cNvSpPr/>
            <p:nvPr/>
          </p:nvSpPr>
          <p:spPr>
            <a:xfrm>
              <a:off x="448100" y="4587961"/>
              <a:ext cx="33330" cy="64605"/>
            </a:xfrm>
            <a:custGeom>
              <a:avLst/>
              <a:gdLst/>
              <a:ahLst/>
              <a:cxnLst/>
              <a:rect l="l" t="t" r="r" b="b"/>
              <a:pathLst>
                <a:path w="714" h="1384" extrusionOk="0">
                  <a:moveTo>
                    <a:pt x="357" y="0"/>
                  </a:moveTo>
                  <a:cubicBezTo>
                    <a:pt x="198" y="338"/>
                    <a:pt x="79" y="695"/>
                    <a:pt x="0" y="1071"/>
                  </a:cubicBezTo>
                  <a:cubicBezTo>
                    <a:pt x="20" y="1280"/>
                    <a:pt x="188"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4"/>
            <p:cNvSpPr/>
            <p:nvPr/>
          </p:nvSpPr>
          <p:spPr>
            <a:xfrm>
              <a:off x="575814" y="4716656"/>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4"/>
            <p:cNvSpPr/>
            <p:nvPr/>
          </p:nvSpPr>
          <p:spPr>
            <a:xfrm>
              <a:off x="704509" y="4587961"/>
              <a:ext cx="33376" cy="64605"/>
            </a:xfrm>
            <a:custGeom>
              <a:avLst/>
              <a:gdLst/>
              <a:ahLst/>
              <a:cxnLst/>
              <a:rect l="l" t="t" r="r" b="b"/>
              <a:pathLst>
                <a:path w="715" h="1384" extrusionOk="0">
                  <a:moveTo>
                    <a:pt x="357" y="0"/>
                  </a:moveTo>
                  <a:cubicBezTo>
                    <a:pt x="199" y="338"/>
                    <a:pt x="80" y="695"/>
                    <a:pt x="0" y="1071"/>
                  </a:cubicBezTo>
                  <a:cubicBezTo>
                    <a:pt x="20" y="1280"/>
                    <a:pt x="189"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4"/>
            <p:cNvSpPr/>
            <p:nvPr/>
          </p:nvSpPr>
          <p:spPr>
            <a:xfrm>
              <a:off x="832270" y="4716656"/>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4"/>
            <p:cNvSpPr/>
            <p:nvPr/>
          </p:nvSpPr>
          <p:spPr>
            <a:xfrm>
              <a:off x="960918" y="4587961"/>
              <a:ext cx="33376" cy="64605"/>
            </a:xfrm>
            <a:custGeom>
              <a:avLst/>
              <a:gdLst/>
              <a:ahLst/>
              <a:cxnLst/>
              <a:rect l="l" t="t" r="r" b="b"/>
              <a:pathLst>
                <a:path w="715" h="1384" extrusionOk="0">
                  <a:moveTo>
                    <a:pt x="358" y="0"/>
                  </a:moveTo>
                  <a:cubicBezTo>
                    <a:pt x="199" y="338"/>
                    <a:pt x="80" y="695"/>
                    <a:pt x="1" y="1071"/>
                  </a:cubicBezTo>
                  <a:cubicBezTo>
                    <a:pt x="20" y="1280"/>
                    <a:pt x="189" y="1384"/>
                    <a:pt x="358" y="1384"/>
                  </a:cubicBezTo>
                  <a:cubicBezTo>
                    <a:pt x="526" y="1384"/>
                    <a:pt x="695" y="1280"/>
                    <a:pt x="715" y="1071"/>
                  </a:cubicBezTo>
                  <a:cubicBezTo>
                    <a:pt x="615" y="695"/>
                    <a:pt x="496"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4"/>
            <p:cNvSpPr/>
            <p:nvPr/>
          </p:nvSpPr>
          <p:spPr>
            <a:xfrm>
              <a:off x="1088680" y="4716656"/>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4"/>
            <p:cNvSpPr/>
            <p:nvPr/>
          </p:nvSpPr>
          <p:spPr>
            <a:xfrm>
              <a:off x="1217328" y="4587961"/>
              <a:ext cx="32489" cy="66006"/>
            </a:xfrm>
            <a:custGeom>
              <a:avLst/>
              <a:gdLst/>
              <a:ahLst/>
              <a:cxnLst/>
              <a:rect l="l" t="t" r="r" b="b"/>
              <a:pathLst>
                <a:path w="696" h="1414" extrusionOk="0">
                  <a:moveTo>
                    <a:pt x="358" y="0"/>
                  </a:moveTo>
                  <a:cubicBezTo>
                    <a:pt x="199" y="338"/>
                    <a:pt x="80" y="695"/>
                    <a:pt x="1" y="1071"/>
                  </a:cubicBezTo>
                  <a:cubicBezTo>
                    <a:pt x="1" y="1299"/>
                    <a:pt x="174" y="1413"/>
                    <a:pt x="348" y="1413"/>
                  </a:cubicBezTo>
                  <a:cubicBezTo>
                    <a:pt x="521" y="1413"/>
                    <a:pt x="695" y="1299"/>
                    <a:pt x="695" y="1071"/>
                  </a:cubicBezTo>
                  <a:cubicBezTo>
                    <a:pt x="616" y="695"/>
                    <a:pt x="497"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4"/>
            <p:cNvSpPr/>
            <p:nvPr/>
          </p:nvSpPr>
          <p:spPr>
            <a:xfrm>
              <a:off x="1345089" y="4716656"/>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4"/>
            <p:cNvSpPr/>
            <p:nvPr/>
          </p:nvSpPr>
          <p:spPr>
            <a:xfrm>
              <a:off x="1473784" y="4587961"/>
              <a:ext cx="32443" cy="66006"/>
            </a:xfrm>
            <a:custGeom>
              <a:avLst/>
              <a:gdLst/>
              <a:ahLst/>
              <a:cxnLst/>
              <a:rect l="l" t="t" r="r" b="b"/>
              <a:pathLst>
                <a:path w="695" h="1414" extrusionOk="0">
                  <a:moveTo>
                    <a:pt x="357" y="0"/>
                  </a:moveTo>
                  <a:cubicBezTo>
                    <a:pt x="199" y="338"/>
                    <a:pt x="80"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4"/>
            <p:cNvSpPr/>
            <p:nvPr/>
          </p:nvSpPr>
          <p:spPr>
            <a:xfrm>
              <a:off x="1601498" y="4716656"/>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4"/>
            <p:cNvSpPr/>
            <p:nvPr/>
          </p:nvSpPr>
          <p:spPr>
            <a:xfrm>
              <a:off x="1730193" y="4587961"/>
              <a:ext cx="32443" cy="66006"/>
            </a:xfrm>
            <a:custGeom>
              <a:avLst/>
              <a:gdLst/>
              <a:ahLst/>
              <a:cxnLst/>
              <a:rect l="l" t="t" r="r" b="b"/>
              <a:pathLst>
                <a:path w="695" h="1414" extrusionOk="0">
                  <a:moveTo>
                    <a:pt x="357" y="0"/>
                  </a:moveTo>
                  <a:cubicBezTo>
                    <a:pt x="199" y="338"/>
                    <a:pt x="80" y="695"/>
                    <a:pt x="0" y="1071"/>
                  </a:cubicBezTo>
                  <a:cubicBezTo>
                    <a:pt x="0" y="1299"/>
                    <a:pt x="174" y="1413"/>
                    <a:pt x="348" y="1413"/>
                  </a:cubicBezTo>
                  <a:cubicBezTo>
                    <a:pt x="521" y="1413"/>
                    <a:pt x="695" y="1299"/>
                    <a:pt x="695"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4"/>
            <p:cNvSpPr/>
            <p:nvPr/>
          </p:nvSpPr>
          <p:spPr>
            <a:xfrm>
              <a:off x="1857954" y="4716656"/>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4"/>
            <p:cNvSpPr/>
            <p:nvPr/>
          </p:nvSpPr>
          <p:spPr>
            <a:xfrm>
              <a:off x="1986135" y="4587961"/>
              <a:ext cx="32909" cy="66006"/>
            </a:xfrm>
            <a:custGeom>
              <a:avLst/>
              <a:gdLst/>
              <a:ahLst/>
              <a:cxnLst/>
              <a:rect l="l" t="t" r="r" b="b"/>
              <a:pathLst>
                <a:path w="705" h="1414" extrusionOk="0">
                  <a:moveTo>
                    <a:pt x="348" y="0"/>
                  </a:moveTo>
                  <a:cubicBezTo>
                    <a:pt x="209" y="338"/>
                    <a:pt x="90" y="695"/>
                    <a:pt x="11" y="1071"/>
                  </a:cubicBezTo>
                  <a:cubicBezTo>
                    <a:pt x="1" y="1299"/>
                    <a:pt x="174" y="1413"/>
                    <a:pt x="350" y="1413"/>
                  </a:cubicBezTo>
                  <a:cubicBezTo>
                    <a:pt x="526" y="1413"/>
                    <a:pt x="705" y="1299"/>
                    <a:pt x="705" y="1071"/>
                  </a:cubicBezTo>
                  <a:cubicBezTo>
                    <a:pt x="626" y="695"/>
                    <a:pt x="507" y="338"/>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4"/>
            <p:cNvSpPr/>
            <p:nvPr/>
          </p:nvSpPr>
          <p:spPr>
            <a:xfrm>
              <a:off x="2114363" y="4716656"/>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4"/>
            <p:cNvSpPr/>
            <p:nvPr/>
          </p:nvSpPr>
          <p:spPr>
            <a:xfrm>
              <a:off x="2243058" y="4587961"/>
              <a:ext cx="32443" cy="66006"/>
            </a:xfrm>
            <a:custGeom>
              <a:avLst/>
              <a:gdLst/>
              <a:ahLst/>
              <a:cxnLst/>
              <a:rect l="l" t="t" r="r" b="b"/>
              <a:pathLst>
                <a:path w="695" h="1414" extrusionOk="0">
                  <a:moveTo>
                    <a:pt x="357" y="0"/>
                  </a:moveTo>
                  <a:cubicBezTo>
                    <a:pt x="198" y="338"/>
                    <a:pt x="79"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4"/>
            <p:cNvSpPr/>
            <p:nvPr/>
          </p:nvSpPr>
          <p:spPr>
            <a:xfrm>
              <a:off x="448100" y="4844371"/>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4"/>
            <p:cNvSpPr/>
            <p:nvPr/>
          </p:nvSpPr>
          <p:spPr>
            <a:xfrm>
              <a:off x="704509" y="4844371"/>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4"/>
            <p:cNvSpPr/>
            <p:nvPr/>
          </p:nvSpPr>
          <p:spPr>
            <a:xfrm>
              <a:off x="960918" y="4844371"/>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4"/>
            <p:cNvSpPr/>
            <p:nvPr/>
          </p:nvSpPr>
          <p:spPr>
            <a:xfrm>
              <a:off x="1217328" y="4844371"/>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4"/>
            <p:cNvSpPr/>
            <p:nvPr/>
          </p:nvSpPr>
          <p:spPr>
            <a:xfrm>
              <a:off x="1473784" y="4844371"/>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4"/>
            <p:cNvSpPr/>
            <p:nvPr/>
          </p:nvSpPr>
          <p:spPr>
            <a:xfrm>
              <a:off x="1730193" y="4844371"/>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4"/>
            <p:cNvSpPr/>
            <p:nvPr/>
          </p:nvSpPr>
          <p:spPr>
            <a:xfrm>
              <a:off x="1986135" y="4844371"/>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4"/>
            <p:cNvSpPr/>
            <p:nvPr/>
          </p:nvSpPr>
          <p:spPr>
            <a:xfrm>
              <a:off x="2243058" y="4844371"/>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6" name="Google Shape;1216;p14"/>
          <p:cNvGrpSpPr/>
          <p:nvPr/>
        </p:nvGrpSpPr>
        <p:grpSpPr>
          <a:xfrm flipH="1">
            <a:off x="3533264" y="-881275"/>
            <a:ext cx="100168" cy="1961605"/>
            <a:chOff x="738075" y="399962"/>
            <a:chExt cx="78650" cy="1540205"/>
          </a:xfrm>
        </p:grpSpPr>
        <p:sp>
          <p:nvSpPr>
            <p:cNvPr id="1217" name="Google Shape;1217;p14"/>
            <p:cNvSpPr/>
            <p:nvPr/>
          </p:nvSpPr>
          <p:spPr>
            <a:xfrm>
              <a:off x="738075" y="1780159"/>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18" name="Google Shape;1218;p14"/>
            <p:cNvCxnSpPr/>
            <p:nvPr/>
          </p:nvCxnSpPr>
          <p:spPr>
            <a:xfrm rot="10800000">
              <a:off x="777403" y="399962"/>
              <a:ext cx="0" cy="1484100"/>
            </a:xfrm>
            <a:prstGeom prst="straightConnector1">
              <a:avLst/>
            </a:prstGeom>
            <a:noFill/>
            <a:ln w="19050" cap="flat" cmpd="sng">
              <a:solidFill>
                <a:schemeClr val="dk1"/>
              </a:solidFill>
              <a:prstDash val="solid"/>
              <a:round/>
              <a:headEnd type="none" w="med" len="med"/>
              <a:tailEnd type="none" w="med" len="med"/>
            </a:ln>
          </p:spPr>
        </p:cxnSp>
      </p:grpSp>
      <p:sp>
        <p:nvSpPr>
          <p:cNvPr id="1219" name="Google Shape;1219;p14"/>
          <p:cNvSpPr/>
          <p:nvPr/>
        </p:nvSpPr>
        <p:spPr>
          <a:xfrm>
            <a:off x="7346743" y="3111888"/>
            <a:ext cx="1377522" cy="401391"/>
          </a:xfrm>
          <a:custGeom>
            <a:avLst/>
            <a:gdLst/>
            <a:ahLst/>
            <a:cxnLst/>
            <a:rect l="l" t="t" r="r" b="b"/>
            <a:pathLst>
              <a:path w="24770" h="7217" extrusionOk="0">
                <a:moveTo>
                  <a:pt x="14016" y="0"/>
                </a:moveTo>
                <a:cubicBezTo>
                  <a:pt x="11600" y="0"/>
                  <a:pt x="9173" y="1184"/>
                  <a:pt x="7774" y="3647"/>
                </a:cubicBezTo>
                <a:cubicBezTo>
                  <a:pt x="6850" y="2866"/>
                  <a:pt x="5779" y="2515"/>
                  <a:pt x="4733" y="2515"/>
                </a:cubicBezTo>
                <a:cubicBezTo>
                  <a:pt x="2299" y="2515"/>
                  <a:pt x="0" y="4414"/>
                  <a:pt x="0" y="7216"/>
                </a:cubicBezTo>
                <a:lnTo>
                  <a:pt x="24769" y="7216"/>
                </a:lnTo>
                <a:cubicBezTo>
                  <a:pt x="24769" y="5729"/>
                  <a:pt x="23560" y="4519"/>
                  <a:pt x="22072" y="4519"/>
                </a:cubicBezTo>
                <a:cubicBezTo>
                  <a:pt x="21636" y="4519"/>
                  <a:pt x="21220" y="4618"/>
                  <a:pt x="20823" y="4817"/>
                </a:cubicBezTo>
                <a:cubicBezTo>
                  <a:pt x="19716" y="1657"/>
                  <a:pt x="16874" y="0"/>
                  <a:pt x="14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0" name="Google Shape;1220;p14"/>
          <p:cNvGrpSpPr/>
          <p:nvPr/>
        </p:nvGrpSpPr>
        <p:grpSpPr>
          <a:xfrm>
            <a:off x="8184376" y="3221953"/>
            <a:ext cx="65421" cy="832989"/>
            <a:chOff x="7647250" y="-1325"/>
            <a:chExt cx="78650" cy="1001430"/>
          </a:xfrm>
        </p:grpSpPr>
        <p:sp>
          <p:nvSpPr>
            <p:cNvPr id="1221" name="Google Shape;1221;p14"/>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22" name="Google Shape;1222;p14"/>
            <p:cNvCxnSpPr/>
            <p:nvPr/>
          </p:nvCxnSpPr>
          <p:spPr>
            <a:xfrm rot="10800000">
              <a:off x="7686575" y="-1325"/>
              <a:ext cx="0" cy="915000"/>
            </a:xfrm>
            <a:prstGeom prst="straightConnector1">
              <a:avLst/>
            </a:prstGeom>
            <a:noFill/>
            <a:ln w="19050" cap="flat" cmpd="sng">
              <a:solidFill>
                <a:schemeClr val="dk1"/>
              </a:solidFill>
              <a:prstDash val="solid"/>
              <a:round/>
              <a:headEnd type="none" w="med" len="med"/>
              <a:tailEnd type="none" w="med" len="med"/>
            </a:ln>
          </p:spPr>
        </p:cxnSp>
      </p:grpSp>
      <p:grpSp>
        <p:nvGrpSpPr>
          <p:cNvPr id="1223" name="Google Shape;1223;p14"/>
          <p:cNvGrpSpPr/>
          <p:nvPr/>
        </p:nvGrpSpPr>
        <p:grpSpPr>
          <a:xfrm>
            <a:off x="7853860" y="3513270"/>
            <a:ext cx="65421" cy="832989"/>
            <a:chOff x="7647250" y="-1325"/>
            <a:chExt cx="78650" cy="1001430"/>
          </a:xfrm>
        </p:grpSpPr>
        <p:sp>
          <p:nvSpPr>
            <p:cNvPr id="1224" name="Google Shape;1224;p14"/>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25" name="Google Shape;1225;p14"/>
            <p:cNvCxnSpPr/>
            <p:nvPr/>
          </p:nvCxnSpPr>
          <p:spPr>
            <a:xfrm rot="10800000">
              <a:off x="7686575" y="-1325"/>
              <a:ext cx="0" cy="9150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CUSTOM_4">
    <p:spTree>
      <p:nvGrpSpPr>
        <p:cNvPr id="1" name="Shape 1226"/>
        <p:cNvGrpSpPr/>
        <p:nvPr/>
      </p:nvGrpSpPr>
      <p:grpSpPr>
        <a:xfrm>
          <a:off x="0" y="0"/>
          <a:ext cx="0" cy="0"/>
          <a:chOff x="0" y="0"/>
          <a:chExt cx="0" cy="0"/>
        </a:xfrm>
      </p:grpSpPr>
      <p:sp>
        <p:nvSpPr>
          <p:cNvPr id="1227" name="Google Shape;1227;p15"/>
          <p:cNvSpPr txBox="1">
            <a:spLocks noGrp="1"/>
          </p:cNvSpPr>
          <p:nvPr>
            <p:ph type="title"/>
          </p:nvPr>
        </p:nvSpPr>
        <p:spPr>
          <a:xfrm>
            <a:off x="737600" y="533450"/>
            <a:ext cx="7668900" cy="484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228" name="Google Shape;1228;p15"/>
          <p:cNvGrpSpPr/>
          <p:nvPr/>
        </p:nvGrpSpPr>
        <p:grpSpPr>
          <a:xfrm>
            <a:off x="1047839" y="-1194525"/>
            <a:ext cx="78650" cy="1656930"/>
            <a:chOff x="7647250" y="-656825"/>
            <a:chExt cx="78650" cy="1656930"/>
          </a:xfrm>
        </p:grpSpPr>
        <p:sp>
          <p:nvSpPr>
            <p:cNvPr id="1229" name="Google Shape;1229;p15"/>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30" name="Google Shape;1230;p15"/>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1231" name="Google Shape;1231;p15"/>
          <p:cNvGrpSpPr/>
          <p:nvPr/>
        </p:nvGrpSpPr>
        <p:grpSpPr>
          <a:xfrm>
            <a:off x="674489" y="-702350"/>
            <a:ext cx="78650" cy="1656930"/>
            <a:chOff x="7647250" y="-656825"/>
            <a:chExt cx="78650" cy="1656930"/>
          </a:xfrm>
        </p:grpSpPr>
        <p:sp>
          <p:nvSpPr>
            <p:cNvPr id="1232" name="Google Shape;1232;p15"/>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33" name="Google Shape;1233;p15"/>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1234" name="Google Shape;1234;p15"/>
          <p:cNvGrpSpPr/>
          <p:nvPr/>
        </p:nvGrpSpPr>
        <p:grpSpPr>
          <a:xfrm>
            <a:off x="1493452" y="-554762"/>
            <a:ext cx="100168" cy="1961605"/>
            <a:chOff x="738075" y="399962"/>
            <a:chExt cx="78650" cy="1540205"/>
          </a:xfrm>
        </p:grpSpPr>
        <p:sp>
          <p:nvSpPr>
            <p:cNvPr id="1235" name="Google Shape;1235;p15"/>
            <p:cNvSpPr/>
            <p:nvPr/>
          </p:nvSpPr>
          <p:spPr>
            <a:xfrm>
              <a:off x="738075" y="1780159"/>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36" name="Google Shape;1236;p15"/>
            <p:cNvCxnSpPr/>
            <p:nvPr/>
          </p:nvCxnSpPr>
          <p:spPr>
            <a:xfrm rot="10800000">
              <a:off x="777403" y="399962"/>
              <a:ext cx="0" cy="1484100"/>
            </a:xfrm>
            <a:prstGeom prst="straightConnector1">
              <a:avLst/>
            </a:prstGeom>
            <a:noFill/>
            <a:ln w="19050" cap="flat" cmpd="sng">
              <a:solidFill>
                <a:schemeClr val="dk1"/>
              </a:solidFill>
              <a:prstDash val="solid"/>
              <a:round/>
              <a:headEnd type="none" w="med" len="med"/>
              <a:tailEnd type="none" w="med" len="med"/>
            </a:ln>
          </p:spPr>
        </p:cxnSp>
      </p:grpSp>
      <p:grpSp>
        <p:nvGrpSpPr>
          <p:cNvPr id="1237" name="Google Shape;1237;p15"/>
          <p:cNvGrpSpPr/>
          <p:nvPr/>
        </p:nvGrpSpPr>
        <p:grpSpPr>
          <a:xfrm flipH="1">
            <a:off x="1960576" y="-712232"/>
            <a:ext cx="64328" cy="1210734"/>
            <a:chOff x="738075" y="459871"/>
            <a:chExt cx="78650" cy="1480296"/>
          </a:xfrm>
        </p:grpSpPr>
        <p:sp>
          <p:nvSpPr>
            <p:cNvPr id="1238" name="Google Shape;1238;p15"/>
            <p:cNvSpPr/>
            <p:nvPr/>
          </p:nvSpPr>
          <p:spPr>
            <a:xfrm>
              <a:off x="738075" y="1780159"/>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39" name="Google Shape;1239;p15"/>
            <p:cNvCxnSpPr/>
            <p:nvPr/>
          </p:nvCxnSpPr>
          <p:spPr>
            <a:xfrm rot="10800000">
              <a:off x="777417" y="459871"/>
              <a:ext cx="0" cy="1433100"/>
            </a:xfrm>
            <a:prstGeom prst="straightConnector1">
              <a:avLst/>
            </a:prstGeom>
            <a:noFill/>
            <a:ln w="19050" cap="flat" cmpd="sng">
              <a:solidFill>
                <a:schemeClr val="dk1"/>
              </a:solidFill>
              <a:prstDash val="solid"/>
              <a:round/>
              <a:headEnd type="none" w="med" len="med"/>
              <a:tailEnd type="none" w="med" len="med"/>
            </a:ln>
          </p:spPr>
        </p:cxnSp>
      </p:grpSp>
      <p:grpSp>
        <p:nvGrpSpPr>
          <p:cNvPr id="1240" name="Google Shape;1240;p15"/>
          <p:cNvGrpSpPr/>
          <p:nvPr/>
        </p:nvGrpSpPr>
        <p:grpSpPr>
          <a:xfrm>
            <a:off x="8478339" y="-138525"/>
            <a:ext cx="78650" cy="1656930"/>
            <a:chOff x="7647250" y="-656825"/>
            <a:chExt cx="78650" cy="1656930"/>
          </a:xfrm>
        </p:grpSpPr>
        <p:sp>
          <p:nvSpPr>
            <p:cNvPr id="1241" name="Google Shape;1241;p15"/>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42" name="Google Shape;1242;p15"/>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1243" name="Google Shape;1243;p15"/>
          <p:cNvGrpSpPr/>
          <p:nvPr/>
        </p:nvGrpSpPr>
        <p:grpSpPr>
          <a:xfrm>
            <a:off x="7680352" y="-828750"/>
            <a:ext cx="100168" cy="1961605"/>
            <a:chOff x="738075" y="399962"/>
            <a:chExt cx="78650" cy="1540205"/>
          </a:xfrm>
        </p:grpSpPr>
        <p:sp>
          <p:nvSpPr>
            <p:cNvPr id="1244" name="Google Shape;1244;p15"/>
            <p:cNvSpPr/>
            <p:nvPr/>
          </p:nvSpPr>
          <p:spPr>
            <a:xfrm>
              <a:off x="738075" y="1780159"/>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45" name="Google Shape;1245;p15"/>
            <p:cNvCxnSpPr/>
            <p:nvPr/>
          </p:nvCxnSpPr>
          <p:spPr>
            <a:xfrm rot="10800000">
              <a:off x="777403" y="399962"/>
              <a:ext cx="0" cy="1484100"/>
            </a:xfrm>
            <a:prstGeom prst="straightConnector1">
              <a:avLst/>
            </a:prstGeom>
            <a:noFill/>
            <a:ln w="19050" cap="flat" cmpd="sng">
              <a:solidFill>
                <a:schemeClr val="dk1"/>
              </a:solidFill>
              <a:prstDash val="solid"/>
              <a:round/>
              <a:headEnd type="none" w="med" len="med"/>
              <a:tailEnd type="none" w="med" len="med"/>
            </a:ln>
          </p:spPr>
        </p:cxnSp>
      </p:grpSp>
      <p:grpSp>
        <p:nvGrpSpPr>
          <p:cNvPr id="1246" name="Google Shape;1246;p15"/>
          <p:cNvGrpSpPr/>
          <p:nvPr/>
        </p:nvGrpSpPr>
        <p:grpSpPr>
          <a:xfrm flipH="1">
            <a:off x="8205851" y="-676705"/>
            <a:ext cx="64328" cy="1210869"/>
            <a:chOff x="738075" y="459706"/>
            <a:chExt cx="78650" cy="1480461"/>
          </a:xfrm>
        </p:grpSpPr>
        <p:sp>
          <p:nvSpPr>
            <p:cNvPr id="1247" name="Google Shape;1247;p15"/>
            <p:cNvSpPr/>
            <p:nvPr/>
          </p:nvSpPr>
          <p:spPr>
            <a:xfrm>
              <a:off x="738075" y="1780159"/>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48" name="Google Shape;1248;p15"/>
            <p:cNvCxnSpPr/>
            <p:nvPr/>
          </p:nvCxnSpPr>
          <p:spPr>
            <a:xfrm rot="10800000">
              <a:off x="777417" y="459706"/>
              <a:ext cx="0" cy="14187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1249"/>
        <p:cNvGrpSpPr/>
        <p:nvPr/>
      </p:nvGrpSpPr>
      <p:grpSpPr>
        <a:xfrm>
          <a:off x="0" y="0"/>
          <a:ext cx="0" cy="0"/>
          <a:chOff x="0" y="0"/>
          <a:chExt cx="0" cy="0"/>
        </a:xfrm>
      </p:grpSpPr>
      <p:sp>
        <p:nvSpPr>
          <p:cNvPr id="1250" name="Google Shape;1250;p16"/>
          <p:cNvSpPr txBox="1">
            <a:spLocks noGrp="1"/>
          </p:cNvSpPr>
          <p:nvPr>
            <p:ph type="title"/>
          </p:nvPr>
        </p:nvSpPr>
        <p:spPr>
          <a:xfrm>
            <a:off x="737600" y="533450"/>
            <a:ext cx="7668900" cy="484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251" name="Google Shape;1251;p16"/>
          <p:cNvGrpSpPr/>
          <p:nvPr/>
        </p:nvGrpSpPr>
        <p:grpSpPr>
          <a:xfrm>
            <a:off x="458741" y="-884686"/>
            <a:ext cx="1797110" cy="1678652"/>
            <a:chOff x="458741" y="-1084161"/>
            <a:chExt cx="1797110" cy="1678652"/>
          </a:xfrm>
        </p:grpSpPr>
        <p:sp>
          <p:nvSpPr>
            <p:cNvPr id="1252" name="Google Shape;1252;p16"/>
            <p:cNvSpPr/>
            <p:nvPr/>
          </p:nvSpPr>
          <p:spPr>
            <a:xfrm flipH="1">
              <a:off x="2214349" y="-923968"/>
              <a:ext cx="41502" cy="80214"/>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flipH="1">
              <a:off x="2054099" y="-1084161"/>
              <a:ext cx="41560" cy="80446"/>
            </a:xfrm>
            <a:custGeom>
              <a:avLst/>
              <a:gdLst/>
              <a:ahLst/>
              <a:cxnLst/>
              <a:rect l="l" t="t" r="r" b="b"/>
              <a:pathLst>
                <a:path w="715" h="1384" extrusionOk="0">
                  <a:moveTo>
                    <a:pt x="358" y="0"/>
                  </a:moveTo>
                  <a:cubicBezTo>
                    <a:pt x="199" y="337"/>
                    <a:pt x="80" y="694"/>
                    <a:pt x="1" y="1071"/>
                  </a:cubicBezTo>
                  <a:cubicBezTo>
                    <a:pt x="20" y="1279"/>
                    <a:pt x="189" y="1384"/>
                    <a:pt x="358" y="1384"/>
                  </a:cubicBezTo>
                  <a:cubicBezTo>
                    <a:pt x="526" y="1384"/>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flipH="1">
              <a:off x="1895010" y="-923968"/>
              <a:ext cx="41560" cy="81899"/>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flipH="1">
              <a:off x="1735922" y="-1084161"/>
              <a:ext cx="40456" cy="82190"/>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flipH="1">
              <a:off x="1575730" y="-923968"/>
              <a:ext cx="41560" cy="81899"/>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flipH="1">
              <a:off x="1416641" y="-1084161"/>
              <a:ext cx="40398" cy="82190"/>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flipH="1">
              <a:off x="1256449" y="-923968"/>
              <a:ext cx="41560" cy="81899"/>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6"/>
            <p:cNvSpPr/>
            <p:nvPr/>
          </p:nvSpPr>
          <p:spPr>
            <a:xfrm flipH="1">
              <a:off x="1097361" y="-1084161"/>
              <a:ext cx="40398" cy="82190"/>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6"/>
            <p:cNvSpPr/>
            <p:nvPr/>
          </p:nvSpPr>
          <p:spPr>
            <a:xfrm flipH="1">
              <a:off x="937110" y="-923968"/>
              <a:ext cx="41560" cy="81899"/>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flipH="1">
              <a:off x="778080" y="-1084161"/>
              <a:ext cx="40979" cy="82190"/>
            </a:xfrm>
            <a:custGeom>
              <a:avLst/>
              <a:gdLst/>
              <a:ahLst/>
              <a:cxnLst/>
              <a:rect l="l" t="t" r="r" b="b"/>
              <a:pathLst>
                <a:path w="705" h="1414" extrusionOk="0">
                  <a:moveTo>
                    <a:pt x="348" y="0"/>
                  </a:moveTo>
                  <a:cubicBezTo>
                    <a:pt x="209" y="337"/>
                    <a:pt x="90" y="694"/>
                    <a:pt x="11" y="1071"/>
                  </a:cubicBezTo>
                  <a:cubicBezTo>
                    <a:pt x="1" y="1299"/>
                    <a:pt x="174" y="1413"/>
                    <a:pt x="350" y="1413"/>
                  </a:cubicBezTo>
                  <a:cubicBezTo>
                    <a:pt x="526" y="1413"/>
                    <a:pt x="705" y="1299"/>
                    <a:pt x="705" y="1071"/>
                  </a:cubicBezTo>
                  <a:cubicBezTo>
                    <a:pt x="626" y="694"/>
                    <a:pt x="507" y="337"/>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6"/>
            <p:cNvSpPr/>
            <p:nvPr/>
          </p:nvSpPr>
          <p:spPr>
            <a:xfrm flipH="1">
              <a:off x="617829" y="-923968"/>
              <a:ext cx="41560" cy="81899"/>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6"/>
            <p:cNvSpPr/>
            <p:nvPr/>
          </p:nvSpPr>
          <p:spPr>
            <a:xfrm flipH="1">
              <a:off x="458741" y="-1084161"/>
              <a:ext cx="40398" cy="82190"/>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flipH="1">
              <a:off x="2214349" y="-604629"/>
              <a:ext cx="41502" cy="80156"/>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flipH="1">
              <a:off x="2054099" y="-764880"/>
              <a:ext cx="41560" cy="80446"/>
            </a:xfrm>
            <a:custGeom>
              <a:avLst/>
              <a:gdLst/>
              <a:ahLst/>
              <a:cxnLst/>
              <a:rect l="l" t="t" r="r" b="b"/>
              <a:pathLst>
                <a:path w="715" h="1384"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flipH="1">
              <a:off x="1895010" y="-604629"/>
              <a:ext cx="41560" cy="81899"/>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flipH="1">
              <a:off x="1735922" y="-764880"/>
              <a:ext cx="40456" cy="82190"/>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6"/>
            <p:cNvSpPr/>
            <p:nvPr/>
          </p:nvSpPr>
          <p:spPr>
            <a:xfrm flipH="1">
              <a:off x="1575730" y="-604629"/>
              <a:ext cx="41560" cy="81899"/>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6"/>
            <p:cNvSpPr/>
            <p:nvPr/>
          </p:nvSpPr>
          <p:spPr>
            <a:xfrm flipH="1">
              <a:off x="1416641" y="-764880"/>
              <a:ext cx="40398" cy="82190"/>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6"/>
            <p:cNvSpPr/>
            <p:nvPr/>
          </p:nvSpPr>
          <p:spPr>
            <a:xfrm flipH="1">
              <a:off x="1256449" y="-604629"/>
              <a:ext cx="41560" cy="81899"/>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6"/>
            <p:cNvSpPr/>
            <p:nvPr/>
          </p:nvSpPr>
          <p:spPr>
            <a:xfrm flipH="1">
              <a:off x="1097361" y="-764880"/>
              <a:ext cx="40398" cy="82190"/>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6"/>
            <p:cNvSpPr/>
            <p:nvPr/>
          </p:nvSpPr>
          <p:spPr>
            <a:xfrm flipH="1">
              <a:off x="937110" y="-604629"/>
              <a:ext cx="41560" cy="81899"/>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flipH="1">
              <a:off x="778080" y="-764880"/>
              <a:ext cx="40979" cy="82190"/>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6"/>
            <p:cNvSpPr/>
            <p:nvPr/>
          </p:nvSpPr>
          <p:spPr>
            <a:xfrm flipH="1">
              <a:off x="617829" y="-604629"/>
              <a:ext cx="41560" cy="81899"/>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6"/>
            <p:cNvSpPr/>
            <p:nvPr/>
          </p:nvSpPr>
          <p:spPr>
            <a:xfrm flipH="1">
              <a:off x="458741" y="-764880"/>
              <a:ext cx="40398" cy="82190"/>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6"/>
            <p:cNvSpPr/>
            <p:nvPr/>
          </p:nvSpPr>
          <p:spPr>
            <a:xfrm flipH="1">
              <a:off x="2214349" y="-285349"/>
              <a:ext cx="41502" cy="80156"/>
            </a:xfrm>
            <a:custGeom>
              <a:avLst/>
              <a:gdLst/>
              <a:ahLst/>
              <a:cxnLst/>
              <a:rect l="l" t="t" r="r" b="b"/>
              <a:pathLst>
                <a:path w="714" h="1379" extrusionOk="0">
                  <a:moveTo>
                    <a:pt x="357" y="0"/>
                  </a:moveTo>
                  <a:cubicBezTo>
                    <a:pt x="357" y="0"/>
                    <a:pt x="198" y="397"/>
                    <a:pt x="99" y="714"/>
                  </a:cubicBezTo>
                  <a:cubicBezTo>
                    <a:pt x="60" y="814"/>
                    <a:pt x="20" y="933"/>
                    <a:pt x="0" y="1052"/>
                  </a:cubicBezTo>
                  <a:cubicBezTo>
                    <a:pt x="20" y="1270"/>
                    <a:pt x="188" y="1379"/>
                    <a:pt x="357" y="1379"/>
                  </a:cubicBezTo>
                  <a:cubicBezTo>
                    <a:pt x="526" y="1379"/>
                    <a:pt x="694" y="1270"/>
                    <a:pt x="714" y="1052"/>
                  </a:cubicBezTo>
                  <a:cubicBezTo>
                    <a:pt x="694" y="933"/>
                    <a:pt x="674" y="814"/>
                    <a:pt x="63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6"/>
            <p:cNvSpPr/>
            <p:nvPr/>
          </p:nvSpPr>
          <p:spPr>
            <a:xfrm flipH="1">
              <a:off x="2054099" y="-445599"/>
              <a:ext cx="41560" cy="80504"/>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6"/>
            <p:cNvSpPr/>
            <p:nvPr/>
          </p:nvSpPr>
          <p:spPr>
            <a:xfrm flipH="1">
              <a:off x="1895010" y="-285349"/>
              <a:ext cx="41560" cy="81899"/>
            </a:xfrm>
            <a:custGeom>
              <a:avLst/>
              <a:gdLst/>
              <a:ahLst/>
              <a:cxnLst/>
              <a:rect l="l" t="t" r="r" b="b"/>
              <a:pathLst>
                <a:path w="715" h="1409" extrusionOk="0">
                  <a:moveTo>
                    <a:pt x="357" y="0"/>
                  </a:moveTo>
                  <a:cubicBezTo>
                    <a:pt x="357" y="0"/>
                    <a:pt x="199" y="397"/>
                    <a:pt x="100" y="714"/>
                  </a:cubicBezTo>
                  <a:cubicBezTo>
                    <a:pt x="60" y="814"/>
                    <a:pt x="20" y="933"/>
                    <a:pt x="0" y="1052"/>
                  </a:cubicBezTo>
                  <a:cubicBezTo>
                    <a:pt x="0" y="1290"/>
                    <a:pt x="179" y="1409"/>
                    <a:pt x="357" y="1409"/>
                  </a:cubicBezTo>
                  <a:cubicBezTo>
                    <a:pt x="536" y="1409"/>
                    <a:pt x="714" y="1290"/>
                    <a:pt x="714" y="1052"/>
                  </a:cubicBezTo>
                  <a:cubicBezTo>
                    <a:pt x="694"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6"/>
            <p:cNvSpPr/>
            <p:nvPr/>
          </p:nvSpPr>
          <p:spPr>
            <a:xfrm flipH="1">
              <a:off x="1735922" y="-445599"/>
              <a:ext cx="40456" cy="82190"/>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6"/>
            <p:cNvSpPr/>
            <p:nvPr/>
          </p:nvSpPr>
          <p:spPr>
            <a:xfrm flipH="1">
              <a:off x="1575730" y="-285349"/>
              <a:ext cx="41560" cy="81899"/>
            </a:xfrm>
            <a:custGeom>
              <a:avLst/>
              <a:gdLst/>
              <a:ahLst/>
              <a:cxnLst/>
              <a:rect l="l" t="t" r="r" b="b"/>
              <a:pathLst>
                <a:path w="715" h="1409" extrusionOk="0">
                  <a:moveTo>
                    <a:pt x="358" y="0"/>
                  </a:moveTo>
                  <a:cubicBezTo>
                    <a:pt x="358" y="0"/>
                    <a:pt x="199" y="397"/>
                    <a:pt x="100" y="714"/>
                  </a:cubicBezTo>
                  <a:cubicBezTo>
                    <a:pt x="60" y="814"/>
                    <a:pt x="20" y="933"/>
                    <a:pt x="1" y="1052"/>
                  </a:cubicBezTo>
                  <a:cubicBezTo>
                    <a:pt x="1" y="1290"/>
                    <a:pt x="179" y="1409"/>
                    <a:pt x="358" y="1409"/>
                  </a:cubicBezTo>
                  <a:cubicBezTo>
                    <a:pt x="536" y="1409"/>
                    <a:pt x="715" y="1290"/>
                    <a:pt x="715" y="1052"/>
                  </a:cubicBezTo>
                  <a:cubicBezTo>
                    <a:pt x="695" y="933"/>
                    <a:pt x="675" y="814"/>
                    <a:pt x="61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6"/>
            <p:cNvSpPr/>
            <p:nvPr/>
          </p:nvSpPr>
          <p:spPr>
            <a:xfrm flipH="1">
              <a:off x="1416641" y="-445599"/>
              <a:ext cx="40398" cy="82190"/>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6"/>
            <p:cNvSpPr/>
            <p:nvPr/>
          </p:nvSpPr>
          <p:spPr>
            <a:xfrm flipH="1">
              <a:off x="1256449" y="-285349"/>
              <a:ext cx="41560" cy="81899"/>
            </a:xfrm>
            <a:custGeom>
              <a:avLst/>
              <a:gdLst/>
              <a:ahLst/>
              <a:cxnLst/>
              <a:rect l="l" t="t" r="r" b="b"/>
              <a:pathLst>
                <a:path w="715" h="1409" extrusionOk="0">
                  <a:moveTo>
                    <a:pt x="358" y="0"/>
                  </a:moveTo>
                  <a:cubicBezTo>
                    <a:pt x="358" y="0"/>
                    <a:pt x="199" y="397"/>
                    <a:pt x="100" y="714"/>
                  </a:cubicBezTo>
                  <a:cubicBezTo>
                    <a:pt x="60" y="814"/>
                    <a:pt x="21" y="933"/>
                    <a:pt x="1" y="1052"/>
                  </a:cubicBezTo>
                  <a:cubicBezTo>
                    <a:pt x="1" y="1290"/>
                    <a:pt x="179" y="1409"/>
                    <a:pt x="358" y="1409"/>
                  </a:cubicBezTo>
                  <a:cubicBezTo>
                    <a:pt x="536" y="1409"/>
                    <a:pt x="715" y="1290"/>
                    <a:pt x="715" y="1052"/>
                  </a:cubicBezTo>
                  <a:cubicBezTo>
                    <a:pt x="695" y="933"/>
                    <a:pt x="675" y="814"/>
                    <a:pt x="616" y="71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6"/>
            <p:cNvSpPr/>
            <p:nvPr/>
          </p:nvSpPr>
          <p:spPr>
            <a:xfrm flipH="1">
              <a:off x="1097361" y="-445599"/>
              <a:ext cx="40398" cy="82190"/>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6"/>
            <p:cNvSpPr/>
            <p:nvPr/>
          </p:nvSpPr>
          <p:spPr>
            <a:xfrm flipH="1">
              <a:off x="937110" y="-285349"/>
              <a:ext cx="41560" cy="81899"/>
            </a:xfrm>
            <a:custGeom>
              <a:avLst/>
              <a:gdLst/>
              <a:ahLst/>
              <a:cxnLst/>
              <a:rect l="l" t="t" r="r" b="b"/>
              <a:pathLst>
                <a:path w="715" h="1409" extrusionOk="0">
                  <a:moveTo>
                    <a:pt x="357" y="0"/>
                  </a:moveTo>
                  <a:cubicBezTo>
                    <a:pt x="357" y="0"/>
                    <a:pt x="199" y="397"/>
                    <a:pt x="99" y="714"/>
                  </a:cubicBezTo>
                  <a:cubicBezTo>
                    <a:pt x="60" y="814"/>
                    <a:pt x="20" y="933"/>
                    <a:pt x="0" y="1052"/>
                  </a:cubicBezTo>
                  <a:cubicBezTo>
                    <a:pt x="0" y="1290"/>
                    <a:pt x="179" y="1409"/>
                    <a:pt x="357" y="1409"/>
                  </a:cubicBezTo>
                  <a:cubicBezTo>
                    <a:pt x="536" y="1409"/>
                    <a:pt x="714" y="1290"/>
                    <a:pt x="714" y="1052"/>
                  </a:cubicBezTo>
                  <a:cubicBezTo>
                    <a:pt x="694" y="933"/>
                    <a:pt x="674"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6"/>
            <p:cNvSpPr/>
            <p:nvPr/>
          </p:nvSpPr>
          <p:spPr>
            <a:xfrm flipH="1">
              <a:off x="778080" y="-445599"/>
              <a:ext cx="40979" cy="82190"/>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6"/>
            <p:cNvSpPr/>
            <p:nvPr/>
          </p:nvSpPr>
          <p:spPr>
            <a:xfrm flipH="1">
              <a:off x="617829" y="-285349"/>
              <a:ext cx="41560" cy="81899"/>
            </a:xfrm>
            <a:custGeom>
              <a:avLst/>
              <a:gdLst/>
              <a:ahLst/>
              <a:cxnLst/>
              <a:rect l="l" t="t" r="r" b="b"/>
              <a:pathLst>
                <a:path w="715" h="1409" extrusionOk="0">
                  <a:moveTo>
                    <a:pt x="357" y="0"/>
                  </a:moveTo>
                  <a:cubicBezTo>
                    <a:pt x="357" y="0"/>
                    <a:pt x="199" y="397"/>
                    <a:pt x="100" y="714"/>
                  </a:cubicBezTo>
                  <a:cubicBezTo>
                    <a:pt x="60" y="814"/>
                    <a:pt x="20" y="933"/>
                    <a:pt x="1" y="1052"/>
                  </a:cubicBezTo>
                  <a:cubicBezTo>
                    <a:pt x="1" y="1290"/>
                    <a:pt x="179" y="1409"/>
                    <a:pt x="357" y="1409"/>
                  </a:cubicBezTo>
                  <a:cubicBezTo>
                    <a:pt x="536" y="1409"/>
                    <a:pt x="714" y="1290"/>
                    <a:pt x="714" y="1052"/>
                  </a:cubicBezTo>
                  <a:cubicBezTo>
                    <a:pt x="695"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6"/>
            <p:cNvSpPr/>
            <p:nvPr/>
          </p:nvSpPr>
          <p:spPr>
            <a:xfrm flipH="1">
              <a:off x="458741" y="-445599"/>
              <a:ext cx="40398" cy="82190"/>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6"/>
            <p:cNvSpPr/>
            <p:nvPr/>
          </p:nvSpPr>
          <p:spPr>
            <a:xfrm flipH="1">
              <a:off x="2214349" y="33932"/>
              <a:ext cx="41502" cy="80214"/>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6"/>
            <p:cNvSpPr/>
            <p:nvPr/>
          </p:nvSpPr>
          <p:spPr>
            <a:xfrm flipH="1">
              <a:off x="2054099" y="-126260"/>
              <a:ext cx="41560" cy="80446"/>
            </a:xfrm>
            <a:custGeom>
              <a:avLst/>
              <a:gdLst/>
              <a:ahLst/>
              <a:cxnLst/>
              <a:rect l="l" t="t" r="r" b="b"/>
              <a:pathLst>
                <a:path w="715" h="1384" extrusionOk="0">
                  <a:moveTo>
                    <a:pt x="358" y="0"/>
                  </a:moveTo>
                  <a:cubicBezTo>
                    <a:pt x="199" y="337"/>
                    <a:pt x="80" y="694"/>
                    <a:pt x="1" y="1071"/>
                  </a:cubicBezTo>
                  <a:cubicBezTo>
                    <a:pt x="20" y="1279"/>
                    <a:pt x="189" y="1383"/>
                    <a:pt x="358" y="1383"/>
                  </a:cubicBezTo>
                  <a:cubicBezTo>
                    <a:pt x="526" y="1383"/>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6"/>
            <p:cNvSpPr/>
            <p:nvPr/>
          </p:nvSpPr>
          <p:spPr>
            <a:xfrm flipH="1">
              <a:off x="1895010" y="33932"/>
              <a:ext cx="41560" cy="81899"/>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35" y="71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6"/>
            <p:cNvSpPr/>
            <p:nvPr/>
          </p:nvSpPr>
          <p:spPr>
            <a:xfrm flipH="1">
              <a:off x="1735922" y="-126260"/>
              <a:ext cx="40456" cy="82190"/>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6"/>
            <p:cNvSpPr/>
            <p:nvPr/>
          </p:nvSpPr>
          <p:spPr>
            <a:xfrm flipH="1">
              <a:off x="1575730" y="33932"/>
              <a:ext cx="41560" cy="81899"/>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6"/>
            <p:cNvSpPr/>
            <p:nvPr/>
          </p:nvSpPr>
          <p:spPr>
            <a:xfrm flipH="1">
              <a:off x="1416641" y="-126260"/>
              <a:ext cx="40398" cy="82190"/>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6"/>
            <p:cNvSpPr/>
            <p:nvPr/>
          </p:nvSpPr>
          <p:spPr>
            <a:xfrm flipH="1">
              <a:off x="1256449" y="33932"/>
              <a:ext cx="41560" cy="81899"/>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6"/>
            <p:cNvSpPr/>
            <p:nvPr/>
          </p:nvSpPr>
          <p:spPr>
            <a:xfrm flipH="1">
              <a:off x="1097361" y="-126260"/>
              <a:ext cx="40398" cy="82190"/>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6"/>
            <p:cNvSpPr/>
            <p:nvPr/>
          </p:nvSpPr>
          <p:spPr>
            <a:xfrm flipH="1">
              <a:off x="937110" y="33932"/>
              <a:ext cx="41560" cy="81899"/>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6"/>
            <p:cNvSpPr/>
            <p:nvPr/>
          </p:nvSpPr>
          <p:spPr>
            <a:xfrm flipH="1">
              <a:off x="778080" y="-126260"/>
              <a:ext cx="40398" cy="82190"/>
            </a:xfrm>
            <a:custGeom>
              <a:avLst/>
              <a:gdLst/>
              <a:ahLst/>
              <a:cxnLst/>
              <a:rect l="l" t="t" r="r" b="b"/>
              <a:pathLst>
                <a:path w="695" h="1414" extrusionOk="0">
                  <a:moveTo>
                    <a:pt x="338" y="0"/>
                  </a:moveTo>
                  <a:cubicBezTo>
                    <a:pt x="199" y="337"/>
                    <a:pt x="80" y="694"/>
                    <a:pt x="1" y="1071"/>
                  </a:cubicBezTo>
                  <a:cubicBezTo>
                    <a:pt x="1" y="1299"/>
                    <a:pt x="174" y="1413"/>
                    <a:pt x="348" y="1413"/>
                  </a:cubicBezTo>
                  <a:cubicBezTo>
                    <a:pt x="521" y="1413"/>
                    <a:pt x="695" y="1299"/>
                    <a:pt x="695" y="1071"/>
                  </a:cubicBezTo>
                  <a:cubicBezTo>
                    <a:pt x="616" y="694"/>
                    <a:pt x="497" y="337"/>
                    <a:pt x="33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6"/>
            <p:cNvSpPr/>
            <p:nvPr/>
          </p:nvSpPr>
          <p:spPr>
            <a:xfrm flipH="1">
              <a:off x="617829" y="33932"/>
              <a:ext cx="41560" cy="81899"/>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6"/>
            <p:cNvSpPr/>
            <p:nvPr/>
          </p:nvSpPr>
          <p:spPr>
            <a:xfrm flipH="1">
              <a:off x="458741" y="-126260"/>
              <a:ext cx="40398" cy="82190"/>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6"/>
            <p:cNvSpPr/>
            <p:nvPr/>
          </p:nvSpPr>
          <p:spPr>
            <a:xfrm flipH="1">
              <a:off x="2214349" y="353271"/>
              <a:ext cx="41502" cy="80156"/>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6"/>
            <p:cNvSpPr/>
            <p:nvPr/>
          </p:nvSpPr>
          <p:spPr>
            <a:xfrm flipH="1">
              <a:off x="2054099" y="193020"/>
              <a:ext cx="41560" cy="80446"/>
            </a:xfrm>
            <a:custGeom>
              <a:avLst/>
              <a:gdLst/>
              <a:ahLst/>
              <a:cxnLst/>
              <a:rect l="l" t="t" r="r" b="b"/>
              <a:pathLst>
                <a:path w="715" h="1384" extrusionOk="0">
                  <a:moveTo>
                    <a:pt x="358" y="0"/>
                  </a:moveTo>
                  <a:cubicBezTo>
                    <a:pt x="199" y="338"/>
                    <a:pt x="80" y="695"/>
                    <a:pt x="1" y="1071"/>
                  </a:cubicBezTo>
                  <a:cubicBezTo>
                    <a:pt x="20" y="1280"/>
                    <a:pt x="189" y="1384"/>
                    <a:pt x="358" y="1384"/>
                  </a:cubicBezTo>
                  <a:cubicBezTo>
                    <a:pt x="526" y="1384"/>
                    <a:pt x="695" y="1280"/>
                    <a:pt x="715" y="1071"/>
                  </a:cubicBezTo>
                  <a:cubicBezTo>
                    <a:pt x="615" y="695"/>
                    <a:pt x="496"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6"/>
            <p:cNvSpPr/>
            <p:nvPr/>
          </p:nvSpPr>
          <p:spPr>
            <a:xfrm flipH="1">
              <a:off x="1895010" y="353271"/>
              <a:ext cx="41560" cy="81899"/>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6"/>
            <p:cNvSpPr/>
            <p:nvPr/>
          </p:nvSpPr>
          <p:spPr>
            <a:xfrm flipH="1">
              <a:off x="1735922" y="193020"/>
              <a:ext cx="40456" cy="82190"/>
            </a:xfrm>
            <a:custGeom>
              <a:avLst/>
              <a:gdLst/>
              <a:ahLst/>
              <a:cxnLst/>
              <a:rect l="l" t="t" r="r" b="b"/>
              <a:pathLst>
                <a:path w="696" h="1414" extrusionOk="0">
                  <a:moveTo>
                    <a:pt x="358" y="0"/>
                  </a:moveTo>
                  <a:cubicBezTo>
                    <a:pt x="199" y="338"/>
                    <a:pt x="80" y="695"/>
                    <a:pt x="1" y="1071"/>
                  </a:cubicBezTo>
                  <a:cubicBezTo>
                    <a:pt x="1" y="1299"/>
                    <a:pt x="174" y="1413"/>
                    <a:pt x="348" y="1413"/>
                  </a:cubicBezTo>
                  <a:cubicBezTo>
                    <a:pt x="521" y="1413"/>
                    <a:pt x="695" y="1299"/>
                    <a:pt x="695" y="1071"/>
                  </a:cubicBezTo>
                  <a:cubicBezTo>
                    <a:pt x="616" y="695"/>
                    <a:pt x="497"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6"/>
            <p:cNvSpPr/>
            <p:nvPr/>
          </p:nvSpPr>
          <p:spPr>
            <a:xfrm flipH="1">
              <a:off x="1575730" y="353271"/>
              <a:ext cx="41560" cy="81899"/>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6"/>
            <p:cNvSpPr/>
            <p:nvPr/>
          </p:nvSpPr>
          <p:spPr>
            <a:xfrm flipH="1">
              <a:off x="1416641" y="193020"/>
              <a:ext cx="40398" cy="82190"/>
            </a:xfrm>
            <a:custGeom>
              <a:avLst/>
              <a:gdLst/>
              <a:ahLst/>
              <a:cxnLst/>
              <a:rect l="l" t="t" r="r" b="b"/>
              <a:pathLst>
                <a:path w="695" h="1414" extrusionOk="0">
                  <a:moveTo>
                    <a:pt x="357" y="0"/>
                  </a:moveTo>
                  <a:cubicBezTo>
                    <a:pt x="199" y="338"/>
                    <a:pt x="80"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6"/>
            <p:cNvSpPr/>
            <p:nvPr/>
          </p:nvSpPr>
          <p:spPr>
            <a:xfrm flipH="1">
              <a:off x="1256449" y="353271"/>
              <a:ext cx="41560" cy="81899"/>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6"/>
            <p:cNvSpPr/>
            <p:nvPr/>
          </p:nvSpPr>
          <p:spPr>
            <a:xfrm flipH="1">
              <a:off x="1097361" y="193020"/>
              <a:ext cx="40398" cy="82190"/>
            </a:xfrm>
            <a:custGeom>
              <a:avLst/>
              <a:gdLst/>
              <a:ahLst/>
              <a:cxnLst/>
              <a:rect l="l" t="t" r="r" b="b"/>
              <a:pathLst>
                <a:path w="695" h="1414" extrusionOk="0">
                  <a:moveTo>
                    <a:pt x="357" y="0"/>
                  </a:moveTo>
                  <a:cubicBezTo>
                    <a:pt x="199" y="338"/>
                    <a:pt x="80" y="695"/>
                    <a:pt x="0" y="1071"/>
                  </a:cubicBezTo>
                  <a:cubicBezTo>
                    <a:pt x="0" y="1299"/>
                    <a:pt x="174" y="1413"/>
                    <a:pt x="348" y="1413"/>
                  </a:cubicBezTo>
                  <a:cubicBezTo>
                    <a:pt x="521" y="1413"/>
                    <a:pt x="695" y="1299"/>
                    <a:pt x="695"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6"/>
            <p:cNvSpPr/>
            <p:nvPr/>
          </p:nvSpPr>
          <p:spPr>
            <a:xfrm flipH="1">
              <a:off x="937110" y="353271"/>
              <a:ext cx="41560" cy="81899"/>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6"/>
            <p:cNvSpPr/>
            <p:nvPr/>
          </p:nvSpPr>
          <p:spPr>
            <a:xfrm flipH="1">
              <a:off x="778080" y="193020"/>
              <a:ext cx="40979" cy="82190"/>
            </a:xfrm>
            <a:custGeom>
              <a:avLst/>
              <a:gdLst/>
              <a:ahLst/>
              <a:cxnLst/>
              <a:rect l="l" t="t" r="r" b="b"/>
              <a:pathLst>
                <a:path w="705" h="1414" extrusionOk="0">
                  <a:moveTo>
                    <a:pt x="348" y="0"/>
                  </a:moveTo>
                  <a:cubicBezTo>
                    <a:pt x="209" y="338"/>
                    <a:pt x="90" y="695"/>
                    <a:pt x="11" y="1071"/>
                  </a:cubicBezTo>
                  <a:cubicBezTo>
                    <a:pt x="1" y="1299"/>
                    <a:pt x="174" y="1413"/>
                    <a:pt x="350" y="1413"/>
                  </a:cubicBezTo>
                  <a:cubicBezTo>
                    <a:pt x="526" y="1413"/>
                    <a:pt x="705" y="1299"/>
                    <a:pt x="705" y="1071"/>
                  </a:cubicBezTo>
                  <a:cubicBezTo>
                    <a:pt x="626" y="695"/>
                    <a:pt x="507" y="338"/>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6"/>
            <p:cNvSpPr/>
            <p:nvPr/>
          </p:nvSpPr>
          <p:spPr>
            <a:xfrm flipH="1">
              <a:off x="617829" y="353271"/>
              <a:ext cx="41560" cy="81899"/>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6"/>
            <p:cNvSpPr/>
            <p:nvPr/>
          </p:nvSpPr>
          <p:spPr>
            <a:xfrm flipH="1">
              <a:off x="458741" y="193020"/>
              <a:ext cx="40398" cy="82190"/>
            </a:xfrm>
            <a:custGeom>
              <a:avLst/>
              <a:gdLst/>
              <a:ahLst/>
              <a:cxnLst/>
              <a:rect l="l" t="t" r="r" b="b"/>
              <a:pathLst>
                <a:path w="695" h="1414" extrusionOk="0">
                  <a:moveTo>
                    <a:pt x="357" y="0"/>
                  </a:moveTo>
                  <a:cubicBezTo>
                    <a:pt x="198" y="338"/>
                    <a:pt x="79"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6"/>
            <p:cNvSpPr/>
            <p:nvPr/>
          </p:nvSpPr>
          <p:spPr>
            <a:xfrm flipH="1">
              <a:off x="2054099" y="512301"/>
              <a:ext cx="41560" cy="80504"/>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6"/>
            <p:cNvSpPr/>
            <p:nvPr/>
          </p:nvSpPr>
          <p:spPr>
            <a:xfrm flipH="1">
              <a:off x="1735922" y="512301"/>
              <a:ext cx="40456" cy="82190"/>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6"/>
            <p:cNvSpPr/>
            <p:nvPr/>
          </p:nvSpPr>
          <p:spPr>
            <a:xfrm flipH="1">
              <a:off x="1416641" y="512301"/>
              <a:ext cx="40398" cy="82190"/>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6"/>
            <p:cNvSpPr/>
            <p:nvPr/>
          </p:nvSpPr>
          <p:spPr>
            <a:xfrm flipH="1">
              <a:off x="1097361" y="512301"/>
              <a:ext cx="40398" cy="82190"/>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6"/>
            <p:cNvSpPr/>
            <p:nvPr/>
          </p:nvSpPr>
          <p:spPr>
            <a:xfrm flipH="1">
              <a:off x="778080" y="512301"/>
              <a:ext cx="40979" cy="82190"/>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6"/>
            <p:cNvSpPr/>
            <p:nvPr/>
          </p:nvSpPr>
          <p:spPr>
            <a:xfrm flipH="1">
              <a:off x="458741" y="512301"/>
              <a:ext cx="40398" cy="82190"/>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p:cSld name="CUSTOM_6">
    <p:spTree>
      <p:nvGrpSpPr>
        <p:cNvPr id="1" name="Shape 1318"/>
        <p:cNvGrpSpPr/>
        <p:nvPr/>
      </p:nvGrpSpPr>
      <p:grpSpPr>
        <a:xfrm>
          <a:off x="0" y="0"/>
          <a:ext cx="0" cy="0"/>
          <a:chOff x="0" y="0"/>
          <a:chExt cx="0" cy="0"/>
        </a:xfrm>
      </p:grpSpPr>
      <p:sp>
        <p:nvSpPr>
          <p:cNvPr id="1319" name="Google Shape;1319;p17"/>
          <p:cNvSpPr txBox="1">
            <a:spLocks noGrp="1"/>
          </p:cNvSpPr>
          <p:nvPr>
            <p:ph type="title"/>
          </p:nvPr>
        </p:nvSpPr>
        <p:spPr>
          <a:xfrm>
            <a:off x="737600" y="533450"/>
            <a:ext cx="7668900" cy="484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20" name="Google Shape;1320;p17"/>
          <p:cNvSpPr/>
          <p:nvPr/>
        </p:nvSpPr>
        <p:spPr>
          <a:xfrm>
            <a:off x="7289639" y="262035"/>
            <a:ext cx="1350770" cy="393597"/>
          </a:xfrm>
          <a:custGeom>
            <a:avLst/>
            <a:gdLst/>
            <a:ahLst/>
            <a:cxnLst/>
            <a:rect l="l" t="t" r="r" b="b"/>
            <a:pathLst>
              <a:path w="24770" h="7217" extrusionOk="0">
                <a:moveTo>
                  <a:pt x="14016" y="0"/>
                </a:moveTo>
                <a:cubicBezTo>
                  <a:pt x="11600" y="0"/>
                  <a:pt x="9173" y="1184"/>
                  <a:pt x="7774" y="3647"/>
                </a:cubicBezTo>
                <a:cubicBezTo>
                  <a:pt x="6850" y="2866"/>
                  <a:pt x="5779" y="2515"/>
                  <a:pt x="4733" y="2515"/>
                </a:cubicBezTo>
                <a:cubicBezTo>
                  <a:pt x="2299" y="2515"/>
                  <a:pt x="0" y="4414"/>
                  <a:pt x="0" y="7216"/>
                </a:cubicBezTo>
                <a:lnTo>
                  <a:pt x="24769" y="7216"/>
                </a:lnTo>
                <a:cubicBezTo>
                  <a:pt x="24769" y="5729"/>
                  <a:pt x="23560" y="4519"/>
                  <a:pt x="22072" y="4519"/>
                </a:cubicBezTo>
                <a:cubicBezTo>
                  <a:pt x="21636" y="4519"/>
                  <a:pt x="21220" y="4618"/>
                  <a:pt x="20823" y="4817"/>
                </a:cubicBezTo>
                <a:cubicBezTo>
                  <a:pt x="19716" y="1657"/>
                  <a:pt x="16874" y="0"/>
                  <a:pt x="14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1" name="Google Shape;1321;p17"/>
          <p:cNvGrpSpPr/>
          <p:nvPr/>
        </p:nvGrpSpPr>
        <p:grpSpPr>
          <a:xfrm>
            <a:off x="8167287" y="296854"/>
            <a:ext cx="100168" cy="1440052"/>
            <a:chOff x="738075" y="809473"/>
            <a:chExt cx="78650" cy="1130694"/>
          </a:xfrm>
        </p:grpSpPr>
        <p:sp>
          <p:nvSpPr>
            <p:cNvPr id="1322" name="Google Shape;1322;p17"/>
            <p:cNvSpPr/>
            <p:nvPr/>
          </p:nvSpPr>
          <p:spPr>
            <a:xfrm>
              <a:off x="738075" y="1780159"/>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23" name="Google Shape;1323;p17"/>
            <p:cNvCxnSpPr/>
            <p:nvPr/>
          </p:nvCxnSpPr>
          <p:spPr>
            <a:xfrm rot="10800000">
              <a:off x="777399" y="809473"/>
              <a:ext cx="0" cy="1093800"/>
            </a:xfrm>
            <a:prstGeom prst="straightConnector1">
              <a:avLst/>
            </a:prstGeom>
            <a:noFill/>
            <a:ln w="19050" cap="flat" cmpd="sng">
              <a:solidFill>
                <a:schemeClr val="dk1"/>
              </a:solidFill>
              <a:prstDash val="solid"/>
              <a:round/>
              <a:headEnd type="none" w="med" len="med"/>
              <a:tailEnd type="none" w="med" len="med"/>
            </a:ln>
          </p:spPr>
        </p:cxnSp>
      </p:grpSp>
      <p:grpSp>
        <p:nvGrpSpPr>
          <p:cNvPr id="1324" name="Google Shape;1324;p17"/>
          <p:cNvGrpSpPr/>
          <p:nvPr/>
        </p:nvGrpSpPr>
        <p:grpSpPr>
          <a:xfrm>
            <a:off x="7662588" y="521325"/>
            <a:ext cx="78650" cy="1047180"/>
            <a:chOff x="7647250" y="-478350"/>
            <a:chExt cx="78650" cy="1047180"/>
          </a:xfrm>
        </p:grpSpPr>
        <p:sp>
          <p:nvSpPr>
            <p:cNvPr id="1325" name="Google Shape;1325;p17"/>
            <p:cNvSpPr/>
            <p:nvPr/>
          </p:nvSpPr>
          <p:spPr>
            <a:xfrm>
              <a:off x="7647250" y="408822"/>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26" name="Google Shape;1326;p17"/>
            <p:cNvCxnSpPr/>
            <p:nvPr/>
          </p:nvCxnSpPr>
          <p:spPr>
            <a:xfrm rot="10800000">
              <a:off x="7686575" y="-478350"/>
              <a:ext cx="0" cy="988500"/>
            </a:xfrm>
            <a:prstGeom prst="straightConnector1">
              <a:avLst/>
            </a:prstGeom>
            <a:noFill/>
            <a:ln w="19050" cap="flat" cmpd="sng">
              <a:solidFill>
                <a:schemeClr val="dk1"/>
              </a:solidFill>
              <a:prstDash val="solid"/>
              <a:round/>
              <a:headEnd type="none" w="med" len="med"/>
              <a:tailEnd type="none" w="med" len="med"/>
            </a:ln>
          </p:spPr>
        </p:cxnSp>
      </p:grpSp>
      <p:grpSp>
        <p:nvGrpSpPr>
          <p:cNvPr id="1327" name="Google Shape;1327;p17"/>
          <p:cNvGrpSpPr/>
          <p:nvPr/>
        </p:nvGrpSpPr>
        <p:grpSpPr>
          <a:xfrm flipH="1">
            <a:off x="7929009" y="434847"/>
            <a:ext cx="50509" cy="891264"/>
            <a:chOff x="7647250" y="-387725"/>
            <a:chExt cx="78650" cy="1387830"/>
          </a:xfrm>
        </p:grpSpPr>
        <p:sp>
          <p:nvSpPr>
            <p:cNvPr id="1328" name="Google Shape;1328;p17"/>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29" name="Google Shape;1329;p17"/>
            <p:cNvCxnSpPr/>
            <p:nvPr/>
          </p:nvCxnSpPr>
          <p:spPr>
            <a:xfrm rot="10800000">
              <a:off x="7686575" y="-387725"/>
              <a:ext cx="0" cy="1301400"/>
            </a:xfrm>
            <a:prstGeom prst="straightConnector1">
              <a:avLst/>
            </a:prstGeom>
            <a:noFill/>
            <a:ln w="19050" cap="flat" cmpd="sng">
              <a:solidFill>
                <a:schemeClr val="dk1"/>
              </a:solidFill>
              <a:prstDash val="solid"/>
              <a:round/>
              <a:headEnd type="none" w="med" len="med"/>
              <a:tailEnd type="none" w="med" len="med"/>
            </a:ln>
          </p:spPr>
        </p:cxnSp>
      </p:grpSp>
      <p:grpSp>
        <p:nvGrpSpPr>
          <p:cNvPr id="1330" name="Google Shape;1330;p17"/>
          <p:cNvGrpSpPr/>
          <p:nvPr/>
        </p:nvGrpSpPr>
        <p:grpSpPr>
          <a:xfrm>
            <a:off x="687522" y="-951958"/>
            <a:ext cx="100168" cy="1944239"/>
            <a:chOff x="738075" y="353767"/>
            <a:chExt cx="78650" cy="1526569"/>
          </a:xfrm>
        </p:grpSpPr>
        <p:sp>
          <p:nvSpPr>
            <p:cNvPr id="1331" name="Google Shape;1331;p17"/>
            <p:cNvSpPr/>
            <p:nvPr/>
          </p:nvSpPr>
          <p:spPr>
            <a:xfrm>
              <a:off x="738075" y="1720328"/>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32" name="Google Shape;1332;p17"/>
            <p:cNvCxnSpPr/>
            <p:nvPr/>
          </p:nvCxnSpPr>
          <p:spPr>
            <a:xfrm rot="10800000">
              <a:off x="777393" y="353767"/>
              <a:ext cx="0" cy="1408500"/>
            </a:xfrm>
            <a:prstGeom prst="straightConnector1">
              <a:avLst/>
            </a:prstGeom>
            <a:noFill/>
            <a:ln w="19050" cap="flat" cmpd="sng">
              <a:solidFill>
                <a:schemeClr val="dk1"/>
              </a:solidFill>
              <a:prstDash val="solid"/>
              <a:round/>
              <a:headEnd type="none" w="med" len="med"/>
              <a:tailEnd type="none" w="med" len="med"/>
            </a:ln>
          </p:spPr>
        </p:cxnSp>
      </p:grpSp>
      <p:grpSp>
        <p:nvGrpSpPr>
          <p:cNvPr id="1333" name="Google Shape;1333;p17"/>
          <p:cNvGrpSpPr/>
          <p:nvPr/>
        </p:nvGrpSpPr>
        <p:grpSpPr>
          <a:xfrm>
            <a:off x="1211347" y="-442173"/>
            <a:ext cx="100168" cy="1735241"/>
            <a:chOff x="738075" y="517867"/>
            <a:chExt cx="78650" cy="1362469"/>
          </a:xfrm>
        </p:grpSpPr>
        <p:sp>
          <p:nvSpPr>
            <p:cNvPr id="1334" name="Google Shape;1334;p17"/>
            <p:cNvSpPr/>
            <p:nvPr/>
          </p:nvSpPr>
          <p:spPr>
            <a:xfrm>
              <a:off x="738075" y="1720328"/>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35" name="Google Shape;1335;p17"/>
            <p:cNvCxnSpPr/>
            <p:nvPr/>
          </p:nvCxnSpPr>
          <p:spPr>
            <a:xfrm rot="10800000">
              <a:off x="777393" y="517867"/>
              <a:ext cx="0" cy="1244400"/>
            </a:xfrm>
            <a:prstGeom prst="straightConnector1">
              <a:avLst/>
            </a:prstGeom>
            <a:noFill/>
            <a:ln w="19050" cap="flat" cmpd="sng">
              <a:solidFill>
                <a:schemeClr val="dk1"/>
              </a:solidFill>
              <a:prstDash val="solid"/>
              <a:round/>
              <a:headEnd type="none" w="med" len="med"/>
              <a:tailEnd type="none" w="med" len="med"/>
            </a:ln>
          </p:spPr>
        </p:cxnSp>
      </p:grpSp>
      <p:grpSp>
        <p:nvGrpSpPr>
          <p:cNvPr id="1336" name="Google Shape;1336;p17"/>
          <p:cNvGrpSpPr/>
          <p:nvPr/>
        </p:nvGrpSpPr>
        <p:grpSpPr>
          <a:xfrm>
            <a:off x="487759" y="-1123475"/>
            <a:ext cx="78650" cy="1656930"/>
            <a:chOff x="7647250" y="-656825"/>
            <a:chExt cx="78650" cy="1656930"/>
          </a:xfrm>
        </p:grpSpPr>
        <p:sp>
          <p:nvSpPr>
            <p:cNvPr id="1337" name="Google Shape;1337;p17"/>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38" name="Google Shape;1338;p17"/>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1339" name="Google Shape;1339;p17"/>
          <p:cNvGrpSpPr/>
          <p:nvPr/>
        </p:nvGrpSpPr>
        <p:grpSpPr>
          <a:xfrm>
            <a:off x="8857022" y="-442173"/>
            <a:ext cx="100168" cy="1735241"/>
            <a:chOff x="738075" y="517867"/>
            <a:chExt cx="78650" cy="1362469"/>
          </a:xfrm>
        </p:grpSpPr>
        <p:sp>
          <p:nvSpPr>
            <p:cNvPr id="1340" name="Google Shape;1340;p17"/>
            <p:cNvSpPr/>
            <p:nvPr/>
          </p:nvSpPr>
          <p:spPr>
            <a:xfrm>
              <a:off x="738075" y="1720328"/>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1" name="Google Shape;1341;p17"/>
            <p:cNvCxnSpPr/>
            <p:nvPr/>
          </p:nvCxnSpPr>
          <p:spPr>
            <a:xfrm rot="10800000">
              <a:off x="777393" y="517867"/>
              <a:ext cx="0" cy="1244400"/>
            </a:xfrm>
            <a:prstGeom prst="straightConnector1">
              <a:avLst/>
            </a:prstGeom>
            <a:noFill/>
            <a:ln w="19050" cap="flat" cmpd="sng">
              <a:solidFill>
                <a:schemeClr val="dk1"/>
              </a:solidFill>
              <a:prstDash val="solid"/>
              <a:round/>
              <a:headEnd type="none" w="med" len="med"/>
              <a:tailEnd type="none" w="med" len="med"/>
            </a:ln>
          </p:spPr>
        </p:cxnSp>
      </p:grpSp>
      <p:grpSp>
        <p:nvGrpSpPr>
          <p:cNvPr id="1342" name="Google Shape;1342;p17"/>
          <p:cNvGrpSpPr/>
          <p:nvPr/>
        </p:nvGrpSpPr>
        <p:grpSpPr>
          <a:xfrm>
            <a:off x="840032" y="4500127"/>
            <a:ext cx="2275479" cy="1678652"/>
            <a:chOff x="448100" y="3562278"/>
            <a:chExt cx="1827401" cy="1348098"/>
          </a:xfrm>
        </p:grpSpPr>
        <p:sp>
          <p:nvSpPr>
            <p:cNvPr id="1343" name="Google Shape;1343;p17"/>
            <p:cNvSpPr/>
            <p:nvPr/>
          </p:nvSpPr>
          <p:spPr>
            <a:xfrm>
              <a:off x="448100" y="3562278"/>
              <a:ext cx="33330" cy="64605"/>
            </a:xfrm>
            <a:custGeom>
              <a:avLst/>
              <a:gdLst/>
              <a:ahLst/>
              <a:cxnLst/>
              <a:rect l="l" t="t" r="r" b="b"/>
              <a:pathLst>
                <a:path w="714" h="1384" extrusionOk="0">
                  <a:moveTo>
                    <a:pt x="357" y="0"/>
                  </a:moveTo>
                  <a:cubicBezTo>
                    <a:pt x="198" y="337"/>
                    <a:pt x="79" y="694"/>
                    <a:pt x="0" y="1071"/>
                  </a:cubicBezTo>
                  <a:cubicBezTo>
                    <a:pt x="20" y="1279"/>
                    <a:pt x="188"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7"/>
            <p:cNvSpPr/>
            <p:nvPr/>
          </p:nvSpPr>
          <p:spPr>
            <a:xfrm>
              <a:off x="575814" y="3690926"/>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7"/>
            <p:cNvSpPr/>
            <p:nvPr/>
          </p:nvSpPr>
          <p:spPr>
            <a:xfrm>
              <a:off x="704509" y="3562278"/>
              <a:ext cx="33376" cy="64605"/>
            </a:xfrm>
            <a:custGeom>
              <a:avLst/>
              <a:gdLst/>
              <a:ahLst/>
              <a:cxnLst/>
              <a:rect l="l" t="t" r="r" b="b"/>
              <a:pathLst>
                <a:path w="715" h="1384" extrusionOk="0">
                  <a:moveTo>
                    <a:pt x="357" y="0"/>
                  </a:moveTo>
                  <a:cubicBezTo>
                    <a:pt x="199" y="337"/>
                    <a:pt x="80" y="694"/>
                    <a:pt x="0" y="1071"/>
                  </a:cubicBezTo>
                  <a:cubicBezTo>
                    <a:pt x="20" y="1279"/>
                    <a:pt x="189"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7"/>
            <p:cNvSpPr/>
            <p:nvPr/>
          </p:nvSpPr>
          <p:spPr>
            <a:xfrm>
              <a:off x="832270" y="3690926"/>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7"/>
            <p:cNvSpPr/>
            <p:nvPr/>
          </p:nvSpPr>
          <p:spPr>
            <a:xfrm>
              <a:off x="960918" y="3562278"/>
              <a:ext cx="33376" cy="64605"/>
            </a:xfrm>
            <a:custGeom>
              <a:avLst/>
              <a:gdLst/>
              <a:ahLst/>
              <a:cxnLst/>
              <a:rect l="l" t="t" r="r" b="b"/>
              <a:pathLst>
                <a:path w="715" h="1384" extrusionOk="0">
                  <a:moveTo>
                    <a:pt x="358" y="0"/>
                  </a:moveTo>
                  <a:cubicBezTo>
                    <a:pt x="199" y="337"/>
                    <a:pt x="80" y="694"/>
                    <a:pt x="1" y="1071"/>
                  </a:cubicBezTo>
                  <a:cubicBezTo>
                    <a:pt x="20" y="1279"/>
                    <a:pt x="189" y="1384"/>
                    <a:pt x="358" y="1384"/>
                  </a:cubicBezTo>
                  <a:cubicBezTo>
                    <a:pt x="526" y="1384"/>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7"/>
            <p:cNvSpPr/>
            <p:nvPr/>
          </p:nvSpPr>
          <p:spPr>
            <a:xfrm>
              <a:off x="1088680" y="3690926"/>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7"/>
            <p:cNvSpPr/>
            <p:nvPr/>
          </p:nvSpPr>
          <p:spPr>
            <a:xfrm>
              <a:off x="1217328" y="3562278"/>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7"/>
            <p:cNvSpPr/>
            <p:nvPr/>
          </p:nvSpPr>
          <p:spPr>
            <a:xfrm>
              <a:off x="1345089" y="3690926"/>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7"/>
            <p:cNvSpPr/>
            <p:nvPr/>
          </p:nvSpPr>
          <p:spPr>
            <a:xfrm>
              <a:off x="1473784" y="3562278"/>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7"/>
            <p:cNvSpPr/>
            <p:nvPr/>
          </p:nvSpPr>
          <p:spPr>
            <a:xfrm>
              <a:off x="1601498" y="3690926"/>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7"/>
            <p:cNvSpPr/>
            <p:nvPr/>
          </p:nvSpPr>
          <p:spPr>
            <a:xfrm>
              <a:off x="1730193" y="3562278"/>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7"/>
            <p:cNvSpPr/>
            <p:nvPr/>
          </p:nvSpPr>
          <p:spPr>
            <a:xfrm>
              <a:off x="1857954" y="3690926"/>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7"/>
            <p:cNvSpPr/>
            <p:nvPr/>
          </p:nvSpPr>
          <p:spPr>
            <a:xfrm>
              <a:off x="1986135" y="3562278"/>
              <a:ext cx="32909" cy="66006"/>
            </a:xfrm>
            <a:custGeom>
              <a:avLst/>
              <a:gdLst/>
              <a:ahLst/>
              <a:cxnLst/>
              <a:rect l="l" t="t" r="r" b="b"/>
              <a:pathLst>
                <a:path w="705" h="1414" extrusionOk="0">
                  <a:moveTo>
                    <a:pt x="348" y="0"/>
                  </a:moveTo>
                  <a:cubicBezTo>
                    <a:pt x="209" y="337"/>
                    <a:pt x="90" y="694"/>
                    <a:pt x="11" y="1071"/>
                  </a:cubicBezTo>
                  <a:cubicBezTo>
                    <a:pt x="1" y="1299"/>
                    <a:pt x="174" y="1413"/>
                    <a:pt x="350" y="1413"/>
                  </a:cubicBezTo>
                  <a:cubicBezTo>
                    <a:pt x="526" y="1413"/>
                    <a:pt x="705" y="1299"/>
                    <a:pt x="705" y="1071"/>
                  </a:cubicBezTo>
                  <a:cubicBezTo>
                    <a:pt x="626" y="694"/>
                    <a:pt x="507" y="337"/>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7"/>
            <p:cNvSpPr/>
            <p:nvPr/>
          </p:nvSpPr>
          <p:spPr>
            <a:xfrm>
              <a:off x="2114363" y="3690926"/>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7"/>
            <p:cNvSpPr/>
            <p:nvPr/>
          </p:nvSpPr>
          <p:spPr>
            <a:xfrm>
              <a:off x="2243058" y="3562278"/>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7"/>
            <p:cNvSpPr/>
            <p:nvPr/>
          </p:nvSpPr>
          <p:spPr>
            <a:xfrm>
              <a:off x="448100" y="3818687"/>
              <a:ext cx="33330" cy="64605"/>
            </a:xfrm>
            <a:custGeom>
              <a:avLst/>
              <a:gdLst/>
              <a:ahLst/>
              <a:cxnLst/>
              <a:rect l="l" t="t" r="r" b="b"/>
              <a:pathLst>
                <a:path w="714" h="1384"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7"/>
            <p:cNvSpPr/>
            <p:nvPr/>
          </p:nvSpPr>
          <p:spPr>
            <a:xfrm>
              <a:off x="575814" y="3947382"/>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7"/>
            <p:cNvSpPr/>
            <p:nvPr/>
          </p:nvSpPr>
          <p:spPr>
            <a:xfrm>
              <a:off x="704509" y="3818687"/>
              <a:ext cx="33376" cy="64605"/>
            </a:xfrm>
            <a:custGeom>
              <a:avLst/>
              <a:gdLst/>
              <a:ahLst/>
              <a:cxnLst/>
              <a:rect l="l" t="t" r="r" b="b"/>
              <a:pathLst>
                <a:path w="715" h="1384"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7"/>
            <p:cNvSpPr/>
            <p:nvPr/>
          </p:nvSpPr>
          <p:spPr>
            <a:xfrm>
              <a:off x="832270" y="3947382"/>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7"/>
            <p:cNvSpPr/>
            <p:nvPr/>
          </p:nvSpPr>
          <p:spPr>
            <a:xfrm>
              <a:off x="960918" y="3818687"/>
              <a:ext cx="33376" cy="64605"/>
            </a:xfrm>
            <a:custGeom>
              <a:avLst/>
              <a:gdLst/>
              <a:ahLst/>
              <a:cxnLst/>
              <a:rect l="l" t="t" r="r" b="b"/>
              <a:pathLst>
                <a:path w="715" h="1384"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7"/>
            <p:cNvSpPr/>
            <p:nvPr/>
          </p:nvSpPr>
          <p:spPr>
            <a:xfrm>
              <a:off x="1088680" y="3947382"/>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7"/>
            <p:cNvSpPr/>
            <p:nvPr/>
          </p:nvSpPr>
          <p:spPr>
            <a:xfrm>
              <a:off x="1217328" y="3818687"/>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7"/>
            <p:cNvSpPr/>
            <p:nvPr/>
          </p:nvSpPr>
          <p:spPr>
            <a:xfrm>
              <a:off x="1345089" y="3947382"/>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7"/>
            <p:cNvSpPr/>
            <p:nvPr/>
          </p:nvSpPr>
          <p:spPr>
            <a:xfrm>
              <a:off x="1473784" y="3818687"/>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7"/>
            <p:cNvSpPr/>
            <p:nvPr/>
          </p:nvSpPr>
          <p:spPr>
            <a:xfrm>
              <a:off x="1601498" y="3947382"/>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7"/>
            <p:cNvSpPr/>
            <p:nvPr/>
          </p:nvSpPr>
          <p:spPr>
            <a:xfrm>
              <a:off x="1730193" y="3818687"/>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7"/>
            <p:cNvSpPr/>
            <p:nvPr/>
          </p:nvSpPr>
          <p:spPr>
            <a:xfrm>
              <a:off x="1857954" y="3947382"/>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7"/>
            <p:cNvSpPr/>
            <p:nvPr/>
          </p:nvSpPr>
          <p:spPr>
            <a:xfrm>
              <a:off x="1986135" y="3818687"/>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7"/>
            <p:cNvSpPr/>
            <p:nvPr/>
          </p:nvSpPr>
          <p:spPr>
            <a:xfrm>
              <a:off x="2114363" y="3947382"/>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7"/>
            <p:cNvSpPr/>
            <p:nvPr/>
          </p:nvSpPr>
          <p:spPr>
            <a:xfrm>
              <a:off x="2243058" y="3818687"/>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7"/>
            <p:cNvSpPr/>
            <p:nvPr/>
          </p:nvSpPr>
          <p:spPr>
            <a:xfrm>
              <a:off x="448100" y="4075096"/>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7"/>
            <p:cNvSpPr/>
            <p:nvPr/>
          </p:nvSpPr>
          <p:spPr>
            <a:xfrm>
              <a:off x="575814" y="4203791"/>
              <a:ext cx="33376" cy="64372"/>
            </a:xfrm>
            <a:custGeom>
              <a:avLst/>
              <a:gdLst/>
              <a:ahLst/>
              <a:cxnLst/>
              <a:rect l="l" t="t" r="r" b="b"/>
              <a:pathLst>
                <a:path w="715" h="1379" extrusionOk="0">
                  <a:moveTo>
                    <a:pt x="358" y="0"/>
                  </a:moveTo>
                  <a:cubicBezTo>
                    <a:pt x="358" y="0"/>
                    <a:pt x="199" y="397"/>
                    <a:pt x="100" y="714"/>
                  </a:cubicBezTo>
                  <a:cubicBezTo>
                    <a:pt x="60" y="814"/>
                    <a:pt x="21" y="933"/>
                    <a:pt x="1" y="1052"/>
                  </a:cubicBezTo>
                  <a:cubicBezTo>
                    <a:pt x="21" y="1270"/>
                    <a:pt x="189" y="1379"/>
                    <a:pt x="358" y="1379"/>
                  </a:cubicBezTo>
                  <a:cubicBezTo>
                    <a:pt x="526" y="1379"/>
                    <a:pt x="695" y="1270"/>
                    <a:pt x="715" y="1052"/>
                  </a:cubicBezTo>
                  <a:cubicBezTo>
                    <a:pt x="695" y="933"/>
                    <a:pt x="675" y="814"/>
                    <a:pt x="63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7"/>
            <p:cNvSpPr/>
            <p:nvPr/>
          </p:nvSpPr>
          <p:spPr>
            <a:xfrm>
              <a:off x="704509" y="4075096"/>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7"/>
            <p:cNvSpPr/>
            <p:nvPr/>
          </p:nvSpPr>
          <p:spPr>
            <a:xfrm>
              <a:off x="832270" y="4203791"/>
              <a:ext cx="33330" cy="64372"/>
            </a:xfrm>
            <a:custGeom>
              <a:avLst/>
              <a:gdLst/>
              <a:ahLst/>
              <a:cxnLst/>
              <a:rect l="l" t="t" r="r" b="b"/>
              <a:pathLst>
                <a:path w="714" h="1379" extrusionOk="0">
                  <a:moveTo>
                    <a:pt x="357" y="0"/>
                  </a:moveTo>
                  <a:cubicBezTo>
                    <a:pt x="357" y="0"/>
                    <a:pt x="198" y="397"/>
                    <a:pt x="99" y="714"/>
                  </a:cubicBezTo>
                  <a:cubicBezTo>
                    <a:pt x="60" y="814"/>
                    <a:pt x="20" y="933"/>
                    <a:pt x="0" y="1052"/>
                  </a:cubicBezTo>
                  <a:cubicBezTo>
                    <a:pt x="20" y="1270"/>
                    <a:pt x="188" y="1379"/>
                    <a:pt x="357" y="1379"/>
                  </a:cubicBezTo>
                  <a:cubicBezTo>
                    <a:pt x="526" y="1379"/>
                    <a:pt x="694" y="1270"/>
                    <a:pt x="714" y="1052"/>
                  </a:cubicBezTo>
                  <a:cubicBezTo>
                    <a:pt x="694" y="933"/>
                    <a:pt x="674" y="814"/>
                    <a:pt x="63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7"/>
            <p:cNvSpPr/>
            <p:nvPr/>
          </p:nvSpPr>
          <p:spPr>
            <a:xfrm>
              <a:off x="960918" y="4075096"/>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7"/>
            <p:cNvSpPr/>
            <p:nvPr/>
          </p:nvSpPr>
          <p:spPr>
            <a:xfrm>
              <a:off x="1088680" y="4203791"/>
              <a:ext cx="33376" cy="65772"/>
            </a:xfrm>
            <a:custGeom>
              <a:avLst/>
              <a:gdLst/>
              <a:ahLst/>
              <a:cxnLst/>
              <a:rect l="l" t="t" r="r" b="b"/>
              <a:pathLst>
                <a:path w="715" h="1409" extrusionOk="0">
                  <a:moveTo>
                    <a:pt x="357" y="0"/>
                  </a:moveTo>
                  <a:cubicBezTo>
                    <a:pt x="357" y="0"/>
                    <a:pt x="199" y="397"/>
                    <a:pt x="100" y="714"/>
                  </a:cubicBezTo>
                  <a:cubicBezTo>
                    <a:pt x="60" y="814"/>
                    <a:pt x="20" y="933"/>
                    <a:pt x="0" y="1052"/>
                  </a:cubicBezTo>
                  <a:cubicBezTo>
                    <a:pt x="0" y="1290"/>
                    <a:pt x="179" y="1409"/>
                    <a:pt x="357" y="1409"/>
                  </a:cubicBezTo>
                  <a:cubicBezTo>
                    <a:pt x="536" y="1409"/>
                    <a:pt x="714" y="1290"/>
                    <a:pt x="714" y="1052"/>
                  </a:cubicBezTo>
                  <a:cubicBezTo>
                    <a:pt x="694"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7"/>
            <p:cNvSpPr/>
            <p:nvPr/>
          </p:nvSpPr>
          <p:spPr>
            <a:xfrm>
              <a:off x="1217328" y="4075096"/>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7"/>
            <p:cNvSpPr/>
            <p:nvPr/>
          </p:nvSpPr>
          <p:spPr>
            <a:xfrm>
              <a:off x="1345089" y="4203791"/>
              <a:ext cx="33376" cy="65772"/>
            </a:xfrm>
            <a:custGeom>
              <a:avLst/>
              <a:gdLst/>
              <a:ahLst/>
              <a:cxnLst/>
              <a:rect l="l" t="t" r="r" b="b"/>
              <a:pathLst>
                <a:path w="715" h="1409" extrusionOk="0">
                  <a:moveTo>
                    <a:pt x="358" y="0"/>
                  </a:moveTo>
                  <a:cubicBezTo>
                    <a:pt x="358" y="0"/>
                    <a:pt x="199" y="397"/>
                    <a:pt x="100" y="714"/>
                  </a:cubicBezTo>
                  <a:cubicBezTo>
                    <a:pt x="60" y="814"/>
                    <a:pt x="20" y="933"/>
                    <a:pt x="1" y="1052"/>
                  </a:cubicBezTo>
                  <a:cubicBezTo>
                    <a:pt x="1" y="1290"/>
                    <a:pt x="179" y="1409"/>
                    <a:pt x="358" y="1409"/>
                  </a:cubicBezTo>
                  <a:cubicBezTo>
                    <a:pt x="536" y="1409"/>
                    <a:pt x="715" y="1290"/>
                    <a:pt x="715" y="1052"/>
                  </a:cubicBezTo>
                  <a:cubicBezTo>
                    <a:pt x="695" y="933"/>
                    <a:pt x="675" y="814"/>
                    <a:pt x="61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7"/>
            <p:cNvSpPr/>
            <p:nvPr/>
          </p:nvSpPr>
          <p:spPr>
            <a:xfrm>
              <a:off x="1473784" y="4075096"/>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7"/>
            <p:cNvSpPr/>
            <p:nvPr/>
          </p:nvSpPr>
          <p:spPr>
            <a:xfrm>
              <a:off x="1601498" y="4203791"/>
              <a:ext cx="33376" cy="65772"/>
            </a:xfrm>
            <a:custGeom>
              <a:avLst/>
              <a:gdLst/>
              <a:ahLst/>
              <a:cxnLst/>
              <a:rect l="l" t="t" r="r" b="b"/>
              <a:pathLst>
                <a:path w="715" h="1409" extrusionOk="0">
                  <a:moveTo>
                    <a:pt x="358" y="0"/>
                  </a:moveTo>
                  <a:cubicBezTo>
                    <a:pt x="358" y="0"/>
                    <a:pt x="199" y="397"/>
                    <a:pt x="100" y="714"/>
                  </a:cubicBezTo>
                  <a:cubicBezTo>
                    <a:pt x="60" y="814"/>
                    <a:pt x="21" y="933"/>
                    <a:pt x="1" y="1052"/>
                  </a:cubicBezTo>
                  <a:cubicBezTo>
                    <a:pt x="1" y="1290"/>
                    <a:pt x="179" y="1409"/>
                    <a:pt x="358" y="1409"/>
                  </a:cubicBezTo>
                  <a:cubicBezTo>
                    <a:pt x="536" y="1409"/>
                    <a:pt x="715" y="1290"/>
                    <a:pt x="715" y="1052"/>
                  </a:cubicBezTo>
                  <a:cubicBezTo>
                    <a:pt x="695" y="933"/>
                    <a:pt x="675" y="814"/>
                    <a:pt x="616" y="71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7"/>
            <p:cNvSpPr/>
            <p:nvPr/>
          </p:nvSpPr>
          <p:spPr>
            <a:xfrm>
              <a:off x="1730193" y="4075096"/>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7"/>
            <p:cNvSpPr/>
            <p:nvPr/>
          </p:nvSpPr>
          <p:spPr>
            <a:xfrm>
              <a:off x="1857954" y="4203791"/>
              <a:ext cx="33376" cy="65772"/>
            </a:xfrm>
            <a:custGeom>
              <a:avLst/>
              <a:gdLst/>
              <a:ahLst/>
              <a:cxnLst/>
              <a:rect l="l" t="t" r="r" b="b"/>
              <a:pathLst>
                <a:path w="715" h="1409" extrusionOk="0">
                  <a:moveTo>
                    <a:pt x="357" y="0"/>
                  </a:moveTo>
                  <a:cubicBezTo>
                    <a:pt x="357" y="0"/>
                    <a:pt x="199" y="397"/>
                    <a:pt x="99" y="714"/>
                  </a:cubicBezTo>
                  <a:cubicBezTo>
                    <a:pt x="60" y="814"/>
                    <a:pt x="20" y="933"/>
                    <a:pt x="0" y="1052"/>
                  </a:cubicBezTo>
                  <a:cubicBezTo>
                    <a:pt x="0" y="1290"/>
                    <a:pt x="179" y="1409"/>
                    <a:pt x="357" y="1409"/>
                  </a:cubicBezTo>
                  <a:cubicBezTo>
                    <a:pt x="536" y="1409"/>
                    <a:pt x="714" y="1290"/>
                    <a:pt x="714" y="1052"/>
                  </a:cubicBezTo>
                  <a:cubicBezTo>
                    <a:pt x="694" y="933"/>
                    <a:pt x="674"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7"/>
            <p:cNvSpPr/>
            <p:nvPr/>
          </p:nvSpPr>
          <p:spPr>
            <a:xfrm>
              <a:off x="1986135" y="4075096"/>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7"/>
            <p:cNvSpPr/>
            <p:nvPr/>
          </p:nvSpPr>
          <p:spPr>
            <a:xfrm>
              <a:off x="2114363" y="4203791"/>
              <a:ext cx="33376" cy="65772"/>
            </a:xfrm>
            <a:custGeom>
              <a:avLst/>
              <a:gdLst/>
              <a:ahLst/>
              <a:cxnLst/>
              <a:rect l="l" t="t" r="r" b="b"/>
              <a:pathLst>
                <a:path w="715" h="1409" extrusionOk="0">
                  <a:moveTo>
                    <a:pt x="357" y="0"/>
                  </a:moveTo>
                  <a:cubicBezTo>
                    <a:pt x="357" y="0"/>
                    <a:pt x="199" y="397"/>
                    <a:pt x="100" y="714"/>
                  </a:cubicBezTo>
                  <a:cubicBezTo>
                    <a:pt x="60" y="814"/>
                    <a:pt x="20" y="933"/>
                    <a:pt x="1" y="1052"/>
                  </a:cubicBezTo>
                  <a:cubicBezTo>
                    <a:pt x="1" y="1290"/>
                    <a:pt x="179" y="1409"/>
                    <a:pt x="357" y="1409"/>
                  </a:cubicBezTo>
                  <a:cubicBezTo>
                    <a:pt x="536" y="1409"/>
                    <a:pt x="714" y="1290"/>
                    <a:pt x="714" y="1052"/>
                  </a:cubicBezTo>
                  <a:cubicBezTo>
                    <a:pt x="695"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7"/>
            <p:cNvSpPr/>
            <p:nvPr/>
          </p:nvSpPr>
          <p:spPr>
            <a:xfrm>
              <a:off x="2243058" y="4075096"/>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7"/>
            <p:cNvSpPr/>
            <p:nvPr/>
          </p:nvSpPr>
          <p:spPr>
            <a:xfrm>
              <a:off x="448100" y="4331552"/>
              <a:ext cx="33330" cy="64605"/>
            </a:xfrm>
            <a:custGeom>
              <a:avLst/>
              <a:gdLst/>
              <a:ahLst/>
              <a:cxnLst/>
              <a:rect l="l" t="t" r="r" b="b"/>
              <a:pathLst>
                <a:path w="714" h="1384" extrusionOk="0">
                  <a:moveTo>
                    <a:pt x="357" y="0"/>
                  </a:moveTo>
                  <a:cubicBezTo>
                    <a:pt x="198" y="337"/>
                    <a:pt x="79" y="694"/>
                    <a:pt x="0" y="1071"/>
                  </a:cubicBezTo>
                  <a:cubicBezTo>
                    <a:pt x="20" y="1279"/>
                    <a:pt x="188"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7"/>
            <p:cNvSpPr/>
            <p:nvPr/>
          </p:nvSpPr>
          <p:spPr>
            <a:xfrm>
              <a:off x="575814" y="4460200"/>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7"/>
            <p:cNvSpPr/>
            <p:nvPr/>
          </p:nvSpPr>
          <p:spPr>
            <a:xfrm>
              <a:off x="704509" y="4331552"/>
              <a:ext cx="33376" cy="64605"/>
            </a:xfrm>
            <a:custGeom>
              <a:avLst/>
              <a:gdLst/>
              <a:ahLst/>
              <a:cxnLst/>
              <a:rect l="l" t="t" r="r" b="b"/>
              <a:pathLst>
                <a:path w="715" h="1384" extrusionOk="0">
                  <a:moveTo>
                    <a:pt x="357" y="0"/>
                  </a:moveTo>
                  <a:cubicBezTo>
                    <a:pt x="199" y="337"/>
                    <a:pt x="80" y="694"/>
                    <a:pt x="0" y="1071"/>
                  </a:cubicBezTo>
                  <a:cubicBezTo>
                    <a:pt x="20" y="1279"/>
                    <a:pt x="189"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7"/>
            <p:cNvSpPr/>
            <p:nvPr/>
          </p:nvSpPr>
          <p:spPr>
            <a:xfrm>
              <a:off x="832270" y="4460200"/>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7"/>
            <p:cNvSpPr/>
            <p:nvPr/>
          </p:nvSpPr>
          <p:spPr>
            <a:xfrm>
              <a:off x="960918" y="4331552"/>
              <a:ext cx="33376" cy="64605"/>
            </a:xfrm>
            <a:custGeom>
              <a:avLst/>
              <a:gdLst/>
              <a:ahLst/>
              <a:cxnLst/>
              <a:rect l="l" t="t" r="r" b="b"/>
              <a:pathLst>
                <a:path w="715" h="1384" extrusionOk="0">
                  <a:moveTo>
                    <a:pt x="358" y="0"/>
                  </a:moveTo>
                  <a:cubicBezTo>
                    <a:pt x="199" y="337"/>
                    <a:pt x="80" y="694"/>
                    <a:pt x="1" y="1071"/>
                  </a:cubicBezTo>
                  <a:cubicBezTo>
                    <a:pt x="20" y="1279"/>
                    <a:pt x="189" y="1383"/>
                    <a:pt x="358" y="1383"/>
                  </a:cubicBezTo>
                  <a:cubicBezTo>
                    <a:pt x="526" y="1383"/>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7"/>
            <p:cNvSpPr/>
            <p:nvPr/>
          </p:nvSpPr>
          <p:spPr>
            <a:xfrm>
              <a:off x="1088680" y="4460200"/>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35" y="71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7"/>
            <p:cNvSpPr/>
            <p:nvPr/>
          </p:nvSpPr>
          <p:spPr>
            <a:xfrm>
              <a:off x="1217328" y="4331552"/>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7"/>
            <p:cNvSpPr/>
            <p:nvPr/>
          </p:nvSpPr>
          <p:spPr>
            <a:xfrm>
              <a:off x="1345089" y="4460200"/>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7"/>
            <p:cNvSpPr/>
            <p:nvPr/>
          </p:nvSpPr>
          <p:spPr>
            <a:xfrm>
              <a:off x="1473784" y="4331552"/>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7"/>
            <p:cNvSpPr/>
            <p:nvPr/>
          </p:nvSpPr>
          <p:spPr>
            <a:xfrm>
              <a:off x="1601498" y="4460200"/>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7"/>
            <p:cNvSpPr/>
            <p:nvPr/>
          </p:nvSpPr>
          <p:spPr>
            <a:xfrm>
              <a:off x="1730193" y="4331552"/>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7"/>
            <p:cNvSpPr/>
            <p:nvPr/>
          </p:nvSpPr>
          <p:spPr>
            <a:xfrm>
              <a:off x="1857954" y="4460200"/>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7"/>
            <p:cNvSpPr/>
            <p:nvPr/>
          </p:nvSpPr>
          <p:spPr>
            <a:xfrm>
              <a:off x="1986602" y="4331552"/>
              <a:ext cx="32443" cy="66006"/>
            </a:xfrm>
            <a:custGeom>
              <a:avLst/>
              <a:gdLst/>
              <a:ahLst/>
              <a:cxnLst/>
              <a:rect l="l" t="t" r="r" b="b"/>
              <a:pathLst>
                <a:path w="695" h="1414" extrusionOk="0">
                  <a:moveTo>
                    <a:pt x="338" y="0"/>
                  </a:moveTo>
                  <a:cubicBezTo>
                    <a:pt x="199" y="337"/>
                    <a:pt x="80" y="694"/>
                    <a:pt x="1" y="1071"/>
                  </a:cubicBezTo>
                  <a:cubicBezTo>
                    <a:pt x="1" y="1299"/>
                    <a:pt x="174" y="1413"/>
                    <a:pt x="348" y="1413"/>
                  </a:cubicBezTo>
                  <a:cubicBezTo>
                    <a:pt x="521" y="1413"/>
                    <a:pt x="695" y="1299"/>
                    <a:pt x="695" y="1071"/>
                  </a:cubicBezTo>
                  <a:cubicBezTo>
                    <a:pt x="616" y="694"/>
                    <a:pt x="497" y="337"/>
                    <a:pt x="33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7"/>
            <p:cNvSpPr/>
            <p:nvPr/>
          </p:nvSpPr>
          <p:spPr>
            <a:xfrm>
              <a:off x="2114363" y="4460200"/>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7"/>
            <p:cNvSpPr/>
            <p:nvPr/>
          </p:nvSpPr>
          <p:spPr>
            <a:xfrm>
              <a:off x="2243058" y="4331552"/>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7"/>
            <p:cNvSpPr/>
            <p:nvPr/>
          </p:nvSpPr>
          <p:spPr>
            <a:xfrm>
              <a:off x="448100" y="4587961"/>
              <a:ext cx="33330" cy="64605"/>
            </a:xfrm>
            <a:custGeom>
              <a:avLst/>
              <a:gdLst/>
              <a:ahLst/>
              <a:cxnLst/>
              <a:rect l="l" t="t" r="r" b="b"/>
              <a:pathLst>
                <a:path w="714" h="1384" extrusionOk="0">
                  <a:moveTo>
                    <a:pt x="357" y="0"/>
                  </a:moveTo>
                  <a:cubicBezTo>
                    <a:pt x="198" y="338"/>
                    <a:pt x="79" y="695"/>
                    <a:pt x="0" y="1071"/>
                  </a:cubicBezTo>
                  <a:cubicBezTo>
                    <a:pt x="20" y="1280"/>
                    <a:pt x="188"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7"/>
            <p:cNvSpPr/>
            <p:nvPr/>
          </p:nvSpPr>
          <p:spPr>
            <a:xfrm>
              <a:off x="575814" y="4716656"/>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7"/>
            <p:cNvSpPr/>
            <p:nvPr/>
          </p:nvSpPr>
          <p:spPr>
            <a:xfrm>
              <a:off x="704509" y="4587961"/>
              <a:ext cx="33376" cy="64605"/>
            </a:xfrm>
            <a:custGeom>
              <a:avLst/>
              <a:gdLst/>
              <a:ahLst/>
              <a:cxnLst/>
              <a:rect l="l" t="t" r="r" b="b"/>
              <a:pathLst>
                <a:path w="715" h="1384" extrusionOk="0">
                  <a:moveTo>
                    <a:pt x="357" y="0"/>
                  </a:moveTo>
                  <a:cubicBezTo>
                    <a:pt x="199" y="338"/>
                    <a:pt x="80" y="695"/>
                    <a:pt x="0" y="1071"/>
                  </a:cubicBezTo>
                  <a:cubicBezTo>
                    <a:pt x="20" y="1280"/>
                    <a:pt x="189"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7"/>
            <p:cNvSpPr/>
            <p:nvPr/>
          </p:nvSpPr>
          <p:spPr>
            <a:xfrm>
              <a:off x="832270" y="4716656"/>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7"/>
            <p:cNvSpPr/>
            <p:nvPr/>
          </p:nvSpPr>
          <p:spPr>
            <a:xfrm>
              <a:off x="960918" y="4587961"/>
              <a:ext cx="33376" cy="64605"/>
            </a:xfrm>
            <a:custGeom>
              <a:avLst/>
              <a:gdLst/>
              <a:ahLst/>
              <a:cxnLst/>
              <a:rect l="l" t="t" r="r" b="b"/>
              <a:pathLst>
                <a:path w="715" h="1384" extrusionOk="0">
                  <a:moveTo>
                    <a:pt x="358" y="0"/>
                  </a:moveTo>
                  <a:cubicBezTo>
                    <a:pt x="199" y="338"/>
                    <a:pt x="80" y="695"/>
                    <a:pt x="1" y="1071"/>
                  </a:cubicBezTo>
                  <a:cubicBezTo>
                    <a:pt x="20" y="1280"/>
                    <a:pt x="189" y="1384"/>
                    <a:pt x="358" y="1384"/>
                  </a:cubicBezTo>
                  <a:cubicBezTo>
                    <a:pt x="526" y="1384"/>
                    <a:pt x="695" y="1280"/>
                    <a:pt x="715" y="1071"/>
                  </a:cubicBezTo>
                  <a:cubicBezTo>
                    <a:pt x="615" y="695"/>
                    <a:pt x="496"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7"/>
            <p:cNvSpPr/>
            <p:nvPr/>
          </p:nvSpPr>
          <p:spPr>
            <a:xfrm>
              <a:off x="1088680" y="4716656"/>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7"/>
            <p:cNvSpPr/>
            <p:nvPr/>
          </p:nvSpPr>
          <p:spPr>
            <a:xfrm>
              <a:off x="1217328" y="4587961"/>
              <a:ext cx="32489" cy="66006"/>
            </a:xfrm>
            <a:custGeom>
              <a:avLst/>
              <a:gdLst/>
              <a:ahLst/>
              <a:cxnLst/>
              <a:rect l="l" t="t" r="r" b="b"/>
              <a:pathLst>
                <a:path w="696" h="1414" extrusionOk="0">
                  <a:moveTo>
                    <a:pt x="358" y="0"/>
                  </a:moveTo>
                  <a:cubicBezTo>
                    <a:pt x="199" y="338"/>
                    <a:pt x="80" y="695"/>
                    <a:pt x="1" y="1071"/>
                  </a:cubicBezTo>
                  <a:cubicBezTo>
                    <a:pt x="1" y="1299"/>
                    <a:pt x="174" y="1413"/>
                    <a:pt x="348" y="1413"/>
                  </a:cubicBezTo>
                  <a:cubicBezTo>
                    <a:pt x="521" y="1413"/>
                    <a:pt x="695" y="1299"/>
                    <a:pt x="695" y="1071"/>
                  </a:cubicBezTo>
                  <a:cubicBezTo>
                    <a:pt x="616" y="695"/>
                    <a:pt x="497"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7"/>
            <p:cNvSpPr/>
            <p:nvPr/>
          </p:nvSpPr>
          <p:spPr>
            <a:xfrm>
              <a:off x="1345089" y="4716656"/>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7"/>
            <p:cNvSpPr/>
            <p:nvPr/>
          </p:nvSpPr>
          <p:spPr>
            <a:xfrm>
              <a:off x="1473784" y="4587961"/>
              <a:ext cx="32443" cy="66006"/>
            </a:xfrm>
            <a:custGeom>
              <a:avLst/>
              <a:gdLst/>
              <a:ahLst/>
              <a:cxnLst/>
              <a:rect l="l" t="t" r="r" b="b"/>
              <a:pathLst>
                <a:path w="695" h="1414" extrusionOk="0">
                  <a:moveTo>
                    <a:pt x="357" y="0"/>
                  </a:moveTo>
                  <a:cubicBezTo>
                    <a:pt x="199" y="338"/>
                    <a:pt x="80"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7"/>
            <p:cNvSpPr/>
            <p:nvPr/>
          </p:nvSpPr>
          <p:spPr>
            <a:xfrm>
              <a:off x="1601498" y="4716656"/>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7"/>
            <p:cNvSpPr/>
            <p:nvPr/>
          </p:nvSpPr>
          <p:spPr>
            <a:xfrm>
              <a:off x="1730193" y="4587961"/>
              <a:ext cx="32443" cy="66006"/>
            </a:xfrm>
            <a:custGeom>
              <a:avLst/>
              <a:gdLst/>
              <a:ahLst/>
              <a:cxnLst/>
              <a:rect l="l" t="t" r="r" b="b"/>
              <a:pathLst>
                <a:path w="695" h="1414" extrusionOk="0">
                  <a:moveTo>
                    <a:pt x="357" y="0"/>
                  </a:moveTo>
                  <a:cubicBezTo>
                    <a:pt x="199" y="338"/>
                    <a:pt x="80" y="695"/>
                    <a:pt x="0" y="1071"/>
                  </a:cubicBezTo>
                  <a:cubicBezTo>
                    <a:pt x="0" y="1299"/>
                    <a:pt x="174" y="1413"/>
                    <a:pt x="348" y="1413"/>
                  </a:cubicBezTo>
                  <a:cubicBezTo>
                    <a:pt x="521" y="1413"/>
                    <a:pt x="695" y="1299"/>
                    <a:pt x="695"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7"/>
            <p:cNvSpPr/>
            <p:nvPr/>
          </p:nvSpPr>
          <p:spPr>
            <a:xfrm>
              <a:off x="1857954" y="4716656"/>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7"/>
            <p:cNvSpPr/>
            <p:nvPr/>
          </p:nvSpPr>
          <p:spPr>
            <a:xfrm>
              <a:off x="1986135" y="4587961"/>
              <a:ext cx="32909" cy="66006"/>
            </a:xfrm>
            <a:custGeom>
              <a:avLst/>
              <a:gdLst/>
              <a:ahLst/>
              <a:cxnLst/>
              <a:rect l="l" t="t" r="r" b="b"/>
              <a:pathLst>
                <a:path w="705" h="1414" extrusionOk="0">
                  <a:moveTo>
                    <a:pt x="348" y="0"/>
                  </a:moveTo>
                  <a:cubicBezTo>
                    <a:pt x="209" y="338"/>
                    <a:pt x="90" y="695"/>
                    <a:pt x="11" y="1071"/>
                  </a:cubicBezTo>
                  <a:cubicBezTo>
                    <a:pt x="1" y="1299"/>
                    <a:pt x="174" y="1413"/>
                    <a:pt x="350" y="1413"/>
                  </a:cubicBezTo>
                  <a:cubicBezTo>
                    <a:pt x="526" y="1413"/>
                    <a:pt x="705" y="1299"/>
                    <a:pt x="705" y="1071"/>
                  </a:cubicBezTo>
                  <a:cubicBezTo>
                    <a:pt x="626" y="695"/>
                    <a:pt x="507" y="338"/>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7"/>
            <p:cNvSpPr/>
            <p:nvPr/>
          </p:nvSpPr>
          <p:spPr>
            <a:xfrm>
              <a:off x="2114363" y="4716656"/>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7"/>
            <p:cNvSpPr/>
            <p:nvPr/>
          </p:nvSpPr>
          <p:spPr>
            <a:xfrm>
              <a:off x="2243058" y="4587961"/>
              <a:ext cx="32443" cy="66006"/>
            </a:xfrm>
            <a:custGeom>
              <a:avLst/>
              <a:gdLst/>
              <a:ahLst/>
              <a:cxnLst/>
              <a:rect l="l" t="t" r="r" b="b"/>
              <a:pathLst>
                <a:path w="695" h="1414" extrusionOk="0">
                  <a:moveTo>
                    <a:pt x="357" y="0"/>
                  </a:moveTo>
                  <a:cubicBezTo>
                    <a:pt x="198" y="338"/>
                    <a:pt x="79"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7"/>
            <p:cNvSpPr/>
            <p:nvPr/>
          </p:nvSpPr>
          <p:spPr>
            <a:xfrm>
              <a:off x="448100" y="4844371"/>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7"/>
            <p:cNvSpPr/>
            <p:nvPr/>
          </p:nvSpPr>
          <p:spPr>
            <a:xfrm>
              <a:off x="704509" y="4844371"/>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7"/>
            <p:cNvSpPr/>
            <p:nvPr/>
          </p:nvSpPr>
          <p:spPr>
            <a:xfrm>
              <a:off x="960918" y="4844371"/>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7"/>
            <p:cNvSpPr/>
            <p:nvPr/>
          </p:nvSpPr>
          <p:spPr>
            <a:xfrm>
              <a:off x="1217328" y="4844371"/>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7"/>
            <p:cNvSpPr/>
            <p:nvPr/>
          </p:nvSpPr>
          <p:spPr>
            <a:xfrm>
              <a:off x="1473784" y="4844371"/>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7"/>
            <p:cNvSpPr/>
            <p:nvPr/>
          </p:nvSpPr>
          <p:spPr>
            <a:xfrm>
              <a:off x="1730193" y="4844371"/>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7"/>
            <p:cNvSpPr/>
            <p:nvPr/>
          </p:nvSpPr>
          <p:spPr>
            <a:xfrm>
              <a:off x="1986135" y="4844371"/>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7"/>
            <p:cNvSpPr/>
            <p:nvPr/>
          </p:nvSpPr>
          <p:spPr>
            <a:xfrm>
              <a:off x="2243058" y="4844371"/>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4">
  <p:cSld name="CUSTOM_6_1">
    <p:spTree>
      <p:nvGrpSpPr>
        <p:cNvPr id="1" name="Shape 1426"/>
        <p:cNvGrpSpPr/>
        <p:nvPr/>
      </p:nvGrpSpPr>
      <p:grpSpPr>
        <a:xfrm>
          <a:off x="0" y="0"/>
          <a:ext cx="0" cy="0"/>
          <a:chOff x="0" y="0"/>
          <a:chExt cx="0" cy="0"/>
        </a:xfrm>
      </p:grpSpPr>
      <p:sp>
        <p:nvSpPr>
          <p:cNvPr id="1427" name="Google Shape;1427;p18"/>
          <p:cNvSpPr txBox="1">
            <a:spLocks noGrp="1"/>
          </p:cNvSpPr>
          <p:nvPr>
            <p:ph type="title"/>
          </p:nvPr>
        </p:nvSpPr>
        <p:spPr>
          <a:xfrm>
            <a:off x="737600" y="533450"/>
            <a:ext cx="7668900" cy="484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5">
  <p:cSld name="CUSTOM_6_1_1">
    <p:spTree>
      <p:nvGrpSpPr>
        <p:cNvPr id="1" name="Shape 1428"/>
        <p:cNvGrpSpPr/>
        <p:nvPr/>
      </p:nvGrpSpPr>
      <p:grpSpPr>
        <a:xfrm>
          <a:off x="0" y="0"/>
          <a:ext cx="0" cy="0"/>
          <a:chOff x="0" y="0"/>
          <a:chExt cx="0" cy="0"/>
        </a:xfrm>
      </p:grpSpPr>
      <p:grpSp>
        <p:nvGrpSpPr>
          <p:cNvPr id="1429" name="Google Shape;1429;p19"/>
          <p:cNvGrpSpPr/>
          <p:nvPr/>
        </p:nvGrpSpPr>
        <p:grpSpPr>
          <a:xfrm>
            <a:off x="1659100" y="-242600"/>
            <a:ext cx="104599" cy="1683325"/>
            <a:chOff x="7889200" y="-4700"/>
            <a:chExt cx="104599" cy="1683325"/>
          </a:xfrm>
        </p:grpSpPr>
        <p:sp>
          <p:nvSpPr>
            <p:cNvPr id="1430" name="Google Shape;1430;p19"/>
            <p:cNvSpPr/>
            <p:nvPr/>
          </p:nvSpPr>
          <p:spPr>
            <a:xfrm>
              <a:off x="7889200" y="1465825"/>
              <a:ext cx="104599" cy="212800"/>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31" name="Google Shape;1431;p19"/>
            <p:cNvCxnSpPr/>
            <p:nvPr/>
          </p:nvCxnSpPr>
          <p:spPr>
            <a:xfrm rot="10800000">
              <a:off x="7941500" y="-4700"/>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1432" name="Google Shape;1432;p19"/>
          <p:cNvGrpSpPr/>
          <p:nvPr/>
        </p:nvGrpSpPr>
        <p:grpSpPr>
          <a:xfrm>
            <a:off x="1323800" y="-862275"/>
            <a:ext cx="78650" cy="1656930"/>
            <a:chOff x="7647250" y="-656825"/>
            <a:chExt cx="78650" cy="1656930"/>
          </a:xfrm>
        </p:grpSpPr>
        <p:sp>
          <p:nvSpPr>
            <p:cNvPr id="1433" name="Google Shape;1433;p19"/>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34" name="Google Shape;1434;p19"/>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1435" name="Google Shape;1435;p19"/>
          <p:cNvGrpSpPr/>
          <p:nvPr/>
        </p:nvGrpSpPr>
        <p:grpSpPr>
          <a:xfrm>
            <a:off x="802725" y="-459775"/>
            <a:ext cx="78650" cy="1656930"/>
            <a:chOff x="7212700" y="-470600"/>
            <a:chExt cx="78650" cy="1656930"/>
          </a:xfrm>
        </p:grpSpPr>
        <p:sp>
          <p:nvSpPr>
            <p:cNvPr id="1436" name="Google Shape;1436;p19"/>
            <p:cNvSpPr/>
            <p:nvPr/>
          </p:nvSpPr>
          <p:spPr>
            <a:xfrm>
              <a:off x="7212700" y="1026322"/>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37" name="Google Shape;1437;p19"/>
            <p:cNvCxnSpPr/>
            <p:nvPr/>
          </p:nvCxnSpPr>
          <p:spPr>
            <a:xfrm rot="10800000">
              <a:off x="7252025" y="-470600"/>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1438" name="Google Shape;1438;p19"/>
          <p:cNvGrpSpPr/>
          <p:nvPr/>
        </p:nvGrpSpPr>
        <p:grpSpPr>
          <a:xfrm>
            <a:off x="465150" y="-1035250"/>
            <a:ext cx="104599" cy="1683325"/>
            <a:chOff x="6853475" y="-948750"/>
            <a:chExt cx="104599" cy="1683325"/>
          </a:xfrm>
        </p:grpSpPr>
        <p:sp>
          <p:nvSpPr>
            <p:cNvPr id="1439" name="Google Shape;1439;p19"/>
            <p:cNvSpPr/>
            <p:nvPr/>
          </p:nvSpPr>
          <p:spPr>
            <a:xfrm>
              <a:off x="6853475" y="521775"/>
              <a:ext cx="104599" cy="212800"/>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40" name="Google Shape;1440;p19"/>
            <p:cNvCxnSpPr/>
            <p:nvPr/>
          </p:nvCxnSpPr>
          <p:spPr>
            <a:xfrm rot="10800000">
              <a:off x="6905775" y="-948750"/>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1441" name="Google Shape;1441;p19"/>
          <p:cNvGrpSpPr/>
          <p:nvPr/>
        </p:nvGrpSpPr>
        <p:grpSpPr>
          <a:xfrm>
            <a:off x="8600200" y="-216200"/>
            <a:ext cx="78650" cy="1656930"/>
            <a:chOff x="2250625" y="-656825"/>
            <a:chExt cx="78650" cy="1656930"/>
          </a:xfrm>
        </p:grpSpPr>
        <p:sp>
          <p:nvSpPr>
            <p:cNvPr id="1442" name="Google Shape;1442;p19"/>
            <p:cNvSpPr/>
            <p:nvPr/>
          </p:nvSpPr>
          <p:spPr>
            <a:xfrm>
              <a:off x="2250625"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43" name="Google Shape;1443;p19"/>
            <p:cNvCxnSpPr/>
            <p:nvPr/>
          </p:nvCxnSpPr>
          <p:spPr>
            <a:xfrm rot="10800000">
              <a:off x="2289950"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1444" name="Google Shape;1444;p19"/>
          <p:cNvGrpSpPr/>
          <p:nvPr/>
        </p:nvGrpSpPr>
        <p:grpSpPr>
          <a:xfrm>
            <a:off x="7784475" y="-1035250"/>
            <a:ext cx="104599" cy="1683325"/>
            <a:chOff x="7889200" y="-4700"/>
            <a:chExt cx="104599" cy="1683325"/>
          </a:xfrm>
        </p:grpSpPr>
        <p:sp>
          <p:nvSpPr>
            <p:cNvPr id="1445" name="Google Shape;1445;p19"/>
            <p:cNvSpPr/>
            <p:nvPr/>
          </p:nvSpPr>
          <p:spPr>
            <a:xfrm>
              <a:off x="7889200" y="1465825"/>
              <a:ext cx="104599" cy="212800"/>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46" name="Google Shape;1446;p19"/>
            <p:cNvCxnSpPr/>
            <p:nvPr/>
          </p:nvCxnSpPr>
          <p:spPr>
            <a:xfrm rot="10800000">
              <a:off x="7941500" y="-4700"/>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1447" name="Google Shape;1447;p19"/>
          <p:cNvGrpSpPr/>
          <p:nvPr/>
        </p:nvGrpSpPr>
        <p:grpSpPr>
          <a:xfrm>
            <a:off x="7487275" y="-521325"/>
            <a:ext cx="78650" cy="1656930"/>
            <a:chOff x="7647250" y="-656825"/>
            <a:chExt cx="78650" cy="1656930"/>
          </a:xfrm>
        </p:grpSpPr>
        <p:sp>
          <p:nvSpPr>
            <p:cNvPr id="1448" name="Google Shape;1448;p19"/>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49" name="Google Shape;1449;p19"/>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sp>
        <p:nvSpPr>
          <p:cNvPr id="1450" name="Google Shape;1450;p19"/>
          <p:cNvSpPr/>
          <p:nvPr/>
        </p:nvSpPr>
        <p:spPr>
          <a:xfrm flipH="1">
            <a:off x="448100" y="-43250"/>
            <a:ext cx="7834800" cy="5186700"/>
          </a:xfrm>
          <a:prstGeom prst="parallelogram">
            <a:avLst>
              <a:gd name="adj" fmla="val 79567"/>
            </a:avLst>
          </a:prstGeom>
          <a:solidFill>
            <a:srgbClr val="FFFFFF">
              <a:alpha val="12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9"/>
          <p:cNvSpPr txBox="1">
            <a:spLocks noGrp="1"/>
          </p:cNvSpPr>
          <p:nvPr>
            <p:ph type="title"/>
          </p:nvPr>
        </p:nvSpPr>
        <p:spPr>
          <a:xfrm>
            <a:off x="737600" y="533450"/>
            <a:ext cx="7668900" cy="484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6">
  <p:cSld name="CUSTOM_6_1_1_1">
    <p:spTree>
      <p:nvGrpSpPr>
        <p:cNvPr id="1" name="Shape 1452"/>
        <p:cNvGrpSpPr/>
        <p:nvPr/>
      </p:nvGrpSpPr>
      <p:grpSpPr>
        <a:xfrm>
          <a:off x="0" y="0"/>
          <a:ext cx="0" cy="0"/>
          <a:chOff x="0" y="0"/>
          <a:chExt cx="0" cy="0"/>
        </a:xfrm>
      </p:grpSpPr>
      <p:sp>
        <p:nvSpPr>
          <p:cNvPr id="1453" name="Google Shape;1453;p20"/>
          <p:cNvSpPr txBox="1">
            <a:spLocks noGrp="1"/>
          </p:cNvSpPr>
          <p:nvPr>
            <p:ph type="title"/>
          </p:nvPr>
        </p:nvSpPr>
        <p:spPr>
          <a:xfrm>
            <a:off x="737600" y="533450"/>
            <a:ext cx="7668900" cy="484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9"/>
        <p:cNvGrpSpPr/>
        <p:nvPr/>
      </p:nvGrpSpPr>
      <p:grpSpPr>
        <a:xfrm>
          <a:off x="0" y="0"/>
          <a:ext cx="0" cy="0"/>
          <a:chOff x="0" y="0"/>
          <a:chExt cx="0" cy="0"/>
        </a:xfrm>
      </p:grpSpPr>
      <p:sp>
        <p:nvSpPr>
          <p:cNvPr id="130" name="Google Shape;130;p3"/>
          <p:cNvSpPr/>
          <p:nvPr/>
        </p:nvSpPr>
        <p:spPr>
          <a:xfrm flipH="1">
            <a:off x="448100" y="0"/>
            <a:ext cx="7834800" cy="5143500"/>
          </a:xfrm>
          <a:prstGeom prst="parallelogram">
            <a:avLst>
              <a:gd name="adj" fmla="val 92738"/>
            </a:avLst>
          </a:prstGeom>
          <a:solidFill>
            <a:srgbClr val="FFFFFF">
              <a:alpha val="12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txBox="1">
            <a:spLocks noGrp="1"/>
          </p:cNvSpPr>
          <p:nvPr>
            <p:ph type="title" hasCustomPrompt="1"/>
          </p:nvPr>
        </p:nvSpPr>
        <p:spPr>
          <a:xfrm flipH="1">
            <a:off x="2979449" y="2580462"/>
            <a:ext cx="1163700" cy="96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6000">
                <a:solidFill>
                  <a:schemeClr val="accent3"/>
                </a:solidFill>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132" name="Google Shape;132;p3"/>
          <p:cNvSpPr txBox="1">
            <a:spLocks noGrp="1"/>
          </p:cNvSpPr>
          <p:nvPr>
            <p:ph type="title" idx="2"/>
          </p:nvPr>
        </p:nvSpPr>
        <p:spPr>
          <a:xfrm>
            <a:off x="4672674" y="2005294"/>
            <a:ext cx="3337500" cy="1004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5500">
                <a:solidFill>
                  <a:schemeClr val="dk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3" name="Google Shape;133;p3"/>
          <p:cNvSpPr txBox="1">
            <a:spLocks noGrp="1"/>
          </p:cNvSpPr>
          <p:nvPr>
            <p:ph type="subTitle" idx="1"/>
          </p:nvPr>
        </p:nvSpPr>
        <p:spPr>
          <a:xfrm>
            <a:off x="4672663" y="3009394"/>
            <a:ext cx="3337500" cy="779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00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34" name="Google Shape;134;p3"/>
          <p:cNvSpPr/>
          <p:nvPr/>
        </p:nvSpPr>
        <p:spPr>
          <a:xfrm>
            <a:off x="6658288" y="194644"/>
            <a:ext cx="1495675" cy="435781"/>
          </a:xfrm>
          <a:custGeom>
            <a:avLst/>
            <a:gdLst/>
            <a:ahLst/>
            <a:cxnLst/>
            <a:rect l="l" t="t" r="r" b="b"/>
            <a:pathLst>
              <a:path w="24770" h="7217" extrusionOk="0">
                <a:moveTo>
                  <a:pt x="14016" y="0"/>
                </a:moveTo>
                <a:cubicBezTo>
                  <a:pt x="11600" y="0"/>
                  <a:pt x="9173" y="1184"/>
                  <a:pt x="7774" y="3647"/>
                </a:cubicBezTo>
                <a:cubicBezTo>
                  <a:pt x="6850" y="2866"/>
                  <a:pt x="5779" y="2515"/>
                  <a:pt x="4733" y="2515"/>
                </a:cubicBezTo>
                <a:cubicBezTo>
                  <a:pt x="2299" y="2515"/>
                  <a:pt x="0" y="4414"/>
                  <a:pt x="0" y="7216"/>
                </a:cubicBezTo>
                <a:lnTo>
                  <a:pt x="24769" y="7216"/>
                </a:lnTo>
                <a:cubicBezTo>
                  <a:pt x="24769" y="5729"/>
                  <a:pt x="23560" y="4519"/>
                  <a:pt x="22072" y="4519"/>
                </a:cubicBezTo>
                <a:cubicBezTo>
                  <a:pt x="21636" y="4519"/>
                  <a:pt x="21220" y="4618"/>
                  <a:pt x="20823" y="4817"/>
                </a:cubicBezTo>
                <a:cubicBezTo>
                  <a:pt x="19716" y="1657"/>
                  <a:pt x="16874" y="0"/>
                  <a:pt x="14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3"/>
          <p:cNvGrpSpPr/>
          <p:nvPr/>
        </p:nvGrpSpPr>
        <p:grpSpPr>
          <a:xfrm>
            <a:off x="6951212" y="554262"/>
            <a:ext cx="100168" cy="913769"/>
            <a:chOff x="738075" y="1162867"/>
            <a:chExt cx="78650" cy="717469"/>
          </a:xfrm>
        </p:grpSpPr>
        <p:sp>
          <p:nvSpPr>
            <p:cNvPr id="136" name="Google Shape;136;p3"/>
            <p:cNvSpPr/>
            <p:nvPr/>
          </p:nvSpPr>
          <p:spPr>
            <a:xfrm>
              <a:off x="738075" y="1720328"/>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7" name="Google Shape;137;p3"/>
            <p:cNvCxnSpPr/>
            <p:nvPr/>
          </p:nvCxnSpPr>
          <p:spPr>
            <a:xfrm rot="10800000">
              <a:off x="777393" y="1162867"/>
              <a:ext cx="0" cy="599400"/>
            </a:xfrm>
            <a:prstGeom prst="straightConnector1">
              <a:avLst/>
            </a:prstGeom>
            <a:noFill/>
            <a:ln w="19050" cap="flat" cmpd="sng">
              <a:solidFill>
                <a:schemeClr val="dk1"/>
              </a:solidFill>
              <a:prstDash val="solid"/>
              <a:round/>
              <a:headEnd type="none" w="med" len="med"/>
              <a:tailEnd type="none" w="med" len="med"/>
            </a:ln>
          </p:spPr>
        </p:cxnSp>
      </p:grpSp>
      <p:grpSp>
        <p:nvGrpSpPr>
          <p:cNvPr id="138" name="Google Shape;138;p3"/>
          <p:cNvGrpSpPr/>
          <p:nvPr/>
        </p:nvGrpSpPr>
        <p:grpSpPr>
          <a:xfrm>
            <a:off x="7366813" y="260132"/>
            <a:ext cx="78650" cy="776705"/>
            <a:chOff x="7647250" y="-310000"/>
            <a:chExt cx="78650" cy="776705"/>
          </a:xfrm>
        </p:grpSpPr>
        <p:sp>
          <p:nvSpPr>
            <p:cNvPr id="139" name="Google Shape;139;p3"/>
            <p:cNvSpPr/>
            <p:nvPr/>
          </p:nvSpPr>
          <p:spPr>
            <a:xfrm>
              <a:off x="7647250" y="3066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0" name="Google Shape;140;p3"/>
            <p:cNvCxnSpPr/>
            <p:nvPr/>
          </p:nvCxnSpPr>
          <p:spPr>
            <a:xfrm rot="10800000">
              <a:off x="7686575" y="-310000"/>
              <a:ext cx="0" cy="631800"/>
            </a:xfrm>
            <a:prstGeom prst="straightConnector1">
              <a:avLst/>
            </a:prstGeom>
            <a:noFill/>
            <a:ln w="19050" cap="flat" cmpd="sng">
              <a:solidFill>
                <a:schemeClr val="dk1"/>
              </a:solidFill>
              <a:prstDash val="solid"/>
              <a:round/>
              <a:headEnd type="none" w="med" len="med"/>
              <a:tailEnd type="none" w="med" len="med"/>
            </a:ln>
          </p:spPr>
        </p:cxnSp>
      </p:grpSp>
      <p:grpSp>
        <p:nvGrpSpPr>
          <p:cNvPr id="141" name="Google Shape;141;p3"/>
          <p:cNvGrpSpPr/>
          <p:nvPr/>
        </p:nvGrpSpPr>
        <p:grpSpPr>
          <a:xfrm>
            <a:off x="7760887" y="578484"/>
            <a:ext cx="100168" cy="914072"/>
            <a:chOff x="738075" y="1222460"/>
            <a:chExt cx="78650" cy="717707"/>
          </a:xfrm>
        </p:grpSpPr>
        <p:sp>
          <p:nvSpPr>
            <p:cNvPr id="142" name="Google Shape;142;p3"/>
            <p:cNvSpPr/>
            <p:nvPr/>
          </p:nvSpPr>
          <p:spPr>
            <a:xfrm>
              <a:off x="738075" y="1780159"/>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3" name="Google Shape;143;p3"/>
            <p:cNvCxnSpPr/>
            <p:nvPr/>
          </p:nvCxnSpPr>
          <p:spPr>
            <a:xfrm rot="10800000">
              <a:off x="777403" y="1222460"/>
              <a:ext cx="0" cy="656400"/>
            </a:xfrm>
            <a:prstGeom prst="straightConnector1">
              <a:avLst/>
            </a:prstGeom>
            <a:noFill/>
            <a:ln w="19050" cap="flat" cmpd="sng">
              <a:solidFill>
                <a:schemeClr val="dk1"/>
              </a:solidFill>
              <a:prstDash val="solid"/>
              <a:round/>
              <a:headEnd type="none" w="med" len="med"/>
              <a:tailEnd type="none" w="med" len="med"/>
            </a:ln>
          </p:spPr>
        </p:cxnSp>
      </p:grpSp>
      <p:grpSp>
        <p:nvGrpSpPr>
          <p:cNvPr id="144" name="Google Shape;144;p3"/>
          <p:cNvGrpSpPr/>
          <p:nvPr/>
        </p:nvGrpSpPr>
        <p:grpSpPr>
          <a:xfrm>
            <a:off x="8406395" y="2761227"/>
            <a:ext cx="2275479" cy="1678652"/>
            <a:chOff x="448100" y="3562278"/>
            <a:chExt cx="1827401" cy="1348098"/>
          </a:xfrm>
        </p:grpSpPr>
        <p:sp>
          <p:nvSpPr>
            <p:cNvPr id="145" name="Google Shape;145;p3"/>
            <p:cNvSpPr/>
            <p:nvPr/>
          </p:nvSpPr>
          <p:spPr>
            <a:xfrm>
              <a:off x="448100" y="3562278"/>
              <a:ext cx="33330" cy="64605"/>
            </a:xfrm>
            <a:custGeom>
              <a:avLst/>
              <a:gdLst/>
              <a:ahLst/>
              <a:cxnLst/>
              <a:rect l="l" t="t" r="r" b="b"/>
              <a:pathLst>
                <a:path w="714" h="1384" extrusionOk="0">
                  <a:moveTo>
                    <a:pt x="357" y="0"/>
                  </a:moveTo>
                  <a:cubicBezTo>
                    <a:pt x="198" y="337"/>
                    <a:pt x="79" y="694"/>
                    <a:pt x="0" y="1071"/>
                  </a:cubicBezTo>
                  <a:cubicBezTo>
                    <a:pt x="20" y="1279"/>
                    <a:pt x="188"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575814" y="3690926"/>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704509" y="3562278"/>
              <a:ext cx="33376" cy="64605"/>
            </a:xfrm>
            <a:custGeom>
              <a:avLst/>
              <a:gdLst/>
              <a:ahLst/>
              <a:cxnLst/>
              <a:rect l="l" t="t" r="r" b="b"/>
              <a:pathLst>
                <a:path w="715" h="1384" extrusionOk="0">
                  <a:moveTo>
                    <a:pt x="357" y="0"/>
                  </a:moveTo>
                  <a:cubicBezTo>
                    <a:pt x="199" y="337"/>
                    <a:pt x="80" y="694"/>
                    <a:pt x="0" y="1071"/>
                  </a:cubicBezTo>
                  <a:cubicBezTo>
                    <a:pt x="20" y="1279"/>
                    <a:pt x="189"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832270" y="3690926"/>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960918" y="3562278"/>
              <a:ext cx="33376" cy="64605"/>
            </a:xfrm>
            <a:custGeom>
              <a:avLst/>
              <a:gdLst/>
              <a:ahLst/>
              <a:cxnLst/>
              <a:rect l="l" t="t" r="r" b="b"/>
              <a:pathLst>
                <a:path w="715" h="1384" extrusionOk="0">
                  <a:moveTo>
                    <a:pt x="358" y="0"/>
                  </a:moveTo>
                  <a:cubicBezTo>
                    <a:pt x="199" y="337"/>
                    <a:pt x="80" y="694"/>
                    <a:pt x="1" y="1071"/>
                  </a:cubicBezTo>
                  <a:cubicBezTo>
                    <a:pt x="20" y="1279"/>
                    <a:pt x="189" y="1384"/>
                    <a:pt x="358" y="1384"/>
                  </a:cubicBezTo>
                  <a:cubicBezTo>
                    <a:pt x="526" y="1384"/>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1088680" y="3690926"/>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1217328" y="3562278"/>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1345089" y="3690926"/>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1473784" y="3562278"/>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1601498" y="3690926"/>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1730193" y="3562278"/>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1857954" y="3690926"/>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1986135" y="3562278"/>
              <a:ext cx="32909" cy="66006"/>
            </a:xfrm>
            <a:custGeom>
              <a:avLst/>
              <a:gdLst/>
              <a:ahLst/>
              <a:cxnLst/>
              <a:rect l="l" t="t" r="r" b="b"/>
              <a:pathLst>
                <a:path w="705" h="1414" extrusionOk="0">
                  <a:moveTo>
                    <a:pt x="348" y="0"/>
                  </a:moveTo>
                  <a:cubicBezTo>
                    <a:pt x="209" y="337"/>
                    <a:pt x="90" y="694"/>
                    <a:pt x="11" y="1071"/>
                  </a:cubicBezTo>
                  <a:cubicBezTo>
                    <a:pt x="1" y="1299"/>
                    <a:pt x="174" y="1413"/>
                    <a:pt x="350" y="1413"/>
                  </a:cubicBezTo>
                  <a:cubicBezTo>
                    <a:pt x="526" y="1413"/>
                    <a:pt x="705" y="1299"/>
                    <a:pt x="705" y="1071"/>
                  </a:cubicBezTo>
                  <a:cubicBezTo>
                    <a:pt x="626" y="694"/>
                    <a:pt x="507" y="337"/>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2114363" y="3690926"/>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2243058" y="3562278"/>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448100" y="3818687"/>
              <a:ext cx="33330" cy="64605"/>
            </a:xfrm>
            <a:custGeom>
              <a:avLst/>
              <a:gdLst/>
              <a:ahLst/>
              <a:cxnLst/>
              <a:rect l="l" t="t" r="r" b="b"/>
              <a:pathLst>
                <a:path w="714" h="1384"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575814" y="3947382"/>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704509" y="3818687"/>
              <a:ext cx="33376" cy="64605"/>
            </a:xfrm>
            <a:custGeom>
              <a:avLst/>
              <a:gdLst/>
              <a:ahLst/>
              <a:cxnLst/>
              <a:rect l="l" t="t" r="r" b="b"/>
              <a:pathLst>
                <a:path w="715" h="1384"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832270" y="3947382"/>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960918" y="3818687"/>
              <a:ext cx="33376" cy="64605"/>
            </a:xfrm>
            <a:custGeom>
              <a:avLst/>
              <a:gdLst/>
              <a:ahLst/>
              <a:cxnLst/>
              <a:rect l="l" t="t" r="r" b="b"/>
              <a:pathLst>
                <a:path w="715" h="1384"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1088680" y="3947382"/>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1217328" y="3818687"/>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1345089" y="3947382"/>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1473784" y="3818687"/>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1601498" y="3947382"/>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1730193" y="3818687"/>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1857954" y="3947382"/>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1986135" y="3818687"/>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2114363" y="3947382"/>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2243058" y="3818687"/>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448100" y="4075096"/>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575814" y="4203791"/>
              <a:ext cx="33376" cy="64372"/>
            </a:xfrm>
            <a:custGeom>
              <a:avLst/>
              <a:gdLst/>
              <a:ahLst/>
              <a:cxnLst/>
              <a:rect l="l" t="t" r="r" b="b"/>
              <a:pathLst>
                <a:path w="715" h="1379" extrusionOk="0">
                  <a:moveTo>
                    <a:pt x="358" y="0"/>
                  </a:moveTo>
                  <a:cubicBezTo>
                    <a:pt x="358" y="0"/>
                    <a:pt x="199" y="397"/>
                    <a:pt x="100" y="714"/>
                  </a:cubicBezTo>
                  <a:cubicBezTo>
                    <a:pt x="60" y="814"/>
                    <a:pt x="21" y="933"/>
                    <a:pt x="1" y="1052"/>
                  </a:cubicBezTo>
                  <a:cubicBezTo>
                    <a:pt x="21" y="1270"/>
                    <a:pt x="189" y="1379"/>
                    <a:pt x="358" y="1379"/>
                  </a:cubicBezTo>
                  <a:cubicBezTo>
                    <a:pt x="526" y="1379"/>
                    <a:pt x="695" y="1270"/>
                    <a:pt x="715" y="1052"/>
                  </a:cubicBezTo>
                  <a:cubicBezTo>
                    <a:pt x="695" y="933"/>
                    <a:pt x="675" y="814"/>
                    <a:pt x="63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704509" y="4075096"/>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832270" y="4203791"/>
              <a:ext cx="33330" cy="64372"/>
            </a:xfrm>
            <a:custGeom>
              <a:avLst/>
              <a:gdLst/>
              <a:ahLst/>
              <a:cxnLst/>
              <a:rect l="l" t="t" r="r" b="b"/>
              <a:pathLst>
                <a:path w="714" h="1379" extrusionOk="0">
                  <a:moveTo>
                    <a:pt x="357" y="0"/>
                  </a:moveTo>
                  <a:cubicBezTo>
                    <a:pt x="357" y="0"/>
                    <a:pt x="198" y="397"/>
                    <a:pt x="99" y="714"/>
                  </a:cubicBezTo>
                  <a:cubicBezTo>
                    <a:pt x="60" y="814"/>
                    <a:pt x="20" y="933"/>
                    <a:pt x="0" y="1052"/>
                  </a:cubicBezTo>
                  <a:cubicBezTo>
                    <a:pt x="20" y="1270"/>
                    <a:pt x="188" y="1379"/>
                    <a:pt x="357" y="1379"/>
                  </a:cubicBezTo>
                  <a:cubicBezTo>
                    <a:pt x="526" y="1379"/>
                    <a:pt x="694" y="1270"/>
                    <a:pt x="714" y="1052"/>
                  </a:cubicBezTo>
                  <a:cubicBezTo>
                    <a:pt x="694" y="933"/>
                    <a:pt x="674" y="814"/>
                    <a:pt x="63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960918" y="4075096"/>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1088680" y="4203791"/>
              <a:ext cx="33376" cy="65772"/>
            </a:xfrm>
            <a:custGeom>
              <a:avLst/>
              <a:gdLst/>
              <a:ahLst/>
              <a:cxnLst/>
              <a:rect l="l" t="t" r="r" b="b"/>
              <a:pathLst>
                <a:path w="715" h="1409" extrusionOk="0">
                  <a:moveTo>
                    <a:pt x="357" y="0"/>
                  </a:moveTo>
                  <a:cubicBezTo>
                    <a:pt x="357" y="0"/>
                    <a:pt x="199" y="397"/>
                    <a:pt x="100" y="714"/>
                  </a:cubicBezTo>
                  <a:cubicBezTo>
                    <a:pt x="60" y="814"/>
                    <a:pt x="20" y="933"/>
                    <a:pt x="0" y="1052"/>
                  </a:cubicBezTo>
                  <a:cubicBezTo>
                    <a:pt x="0" y="1290"/>
                    <a:pt x="179" y="1409"/>
                    <a:pt x="357" y="1409"/>
                  </a:cubicBezTo>
                  <a:cubicBezTo>
                    <a:pt x="536" y="1409"/>
                    <a:pt x="714" y="1290"/>
                    <a:pt x="714" y="1052"/>
                  </a:cubicBezTo>
                  <a:cubicBezTo>
                    <a:pt x="694"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1217328" y="4075096"/>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1345089" y="4203791"/>
              <a:ext cx="33376" cy="65772"/>
            </a:xfrm>
            <a:custGeom>
              <a:avLst/>
              <a:gdLst/>
              <a:ahLst/>
              <a:cxnLst/>
              <a:rect l="l" t="t" r="r" b="b"/>
              <a:pathLst>
                <a:path w="715" h="1409" extrusionOk="0">
                  <a:moveTo>
                    <a:pt x="358" y="0"/>
                  </a:moveTo>
                  <a:cubicBezTo>
                    <a:pt x="358" y="0"/>
                    <a:pt x="199" y="397"/>
                    <a:pt x="100" y="714"/>
                  </a:cubicBezTo>
                  <a:cubicBezTo>
                    <a:pt x="60" y="814"/>
                    <a:pt x="20" y="933"/>
                    <a:pt x="1" y="1052"/>
                  </a:cubicBezTo>
                  <a:cubicBezTo>
                    <a:pt x="1" y="1290"/>
                    <a:pt x="179" y="1409"/>
                    <a:pt x="358" y="1409"/>
                  </a:cubicBezTo>
                  <a:cubicBezTo>
                    <a:pt x="536" y="1409"/>
                    <a:pt x="715" y="1290"/>
                    <a:pt x="715" y="1052"/>
                  </a:cubicBezTo>
                  <a:cubicBezTo>
                    <a:pt x="695" y="933"/>
                    <a:pt x="675" y="814"/>
                    <a:pt x="61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1473784" y="4075096"/>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1601498" y="4203791"/>
              <a:ext cx="33376" cy="65772"/>
            </a:xfrm>
            <a:custGeom>
              <a:avLst/>
              <a:gdLst/>
              <a:ahLst/>
              <a:cxnLst/>
              <a:rect l="l" t="t" r="r" b="b"/>
              <a:pathLst>
                <a:path w="715" h="1409" extrusionOk="0">
                  <a:moveTo>
                    <a:pt x="358" y="0"/>
                  </a:moveTo>
                  <a:cubicBezTo>
                    <a:pt x="358" y="0"/>
                    <a:pt x="199" y="397"/>
                    <a:pt x="100" y="714"/>
                  </a:cubicBezTo>
                  <a:cubicBezTo>
                    <a:pt x="60" y="814"/>
                    <a:pt x="21" y="933"/>
                    <a:pt x="1" y="1052"/>
                  </a:cubicBezTo>
                  <a:cubicBezTo>
                    <a:pt x="1" y="1290"/>
                    <a:pt x="179" y="1409"/>
                    <a:pt x="358" y="1409"/>
                  </a:cubicBezTo>
                  <a:cubicBezTo>
                    <a:pt x="536" y="1409"/>
                    <a:pt x="715" y="1290"/>
                    <a:pt x="715" y="1052"/>
                  </a:cubicBezTo>
                  <a:cubicBezTo>
                    <a:pt x="695" y="933"/>
                    <a:pt x="675" y="814"/>
                    <a:pt x="616" y="71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1730193" y="4075096"/>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1857954" y="4203791"/>
              <a:ext cx="33376" cy="65772"/>
            </a:xfrm>
            <a:custGeom>
              <a:avLst/>
              <a:gdLst/>
              <a:ahLst/>
              <a:cxnLst/>
              <a:rect l="l" t="t" r="r" b="b"/>
              <a:pathLst>
                <a:path w="715" h="1409" extrusionOk="0">
                  <a:moveTo>
                    <a:pt x="357" y="0"/>
                  </a:moveTo>
                  <a:cubicBezTo>
                    <a:pt x="357" y="0"/>
                    <a:pt x="199" y="397"/>
                    <a:pt x="99" y="714"/>
                  </a:cubicBezTo>
                  <a:cubicBezTo>
                    <a:pt x="60" y="814"/>
                    <a:pt x="20" y="933"/>
                    <a:pt x="0" y="1052"/>
                  </a:cubicBezTo>
                  <a:cubicBezTo>
                    <a:pt x="0" y="1290"/>
                    <a:pt x="179" y="1409"/>
                    <a:pt x="357" y="1409"/>
                  </a:cubicBezTo>
                  <a:cubicBezTo>
                    <a:pt x="536" y="1409"/>
                    <a:pt x="714" y="1290"/>
                    <a:pt x="714" y="1052"/>
                  </a:cubicBezTo>
                  <a:cubicBezTo>
                    <a:pt x="694" y="933"/>
                    <a:pt x="674"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1986135" y="4075096"/>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2114363" y="4203791"/>
              <a:ext cx="33376" cy="65772"/>
            </a:xfrm>
            <a:custGeom>
              <a:avLst/>
              <a:gdLst/>
              <a:ahLst/>
              <a:cxnLst/>
              <a:rect l="l" t="t" r="r" b="b"/>
              <a:pathLst>
                <a:path w="715" h="1409" extrusionOk="0">
                  <a:moveTo>
                    <a:pt x="357" y="0"/>
                  </a:moveTo>
                  <a:cubicBezTo>
                    <a:pt x="357" y="0"/>
                    <a:pt x="199" y="397"/>
                    <a:pt x="100" y="714"/>
                  </a:cubicBezTo>
                  <a:cubicBezTo>
                    <a:pt x="60" y="814"/>
                    <a:pt x="20" y="933"/>
                    <a:pt x="1" y="1052"/>
                  </a:cubicBezTo>
                  <a:cubicBezTo>
                    <a:pt x="1" y="1290"/>
                    <a:pt x="179" y="1409"/>
                    <a:pt x="357" y="1409"/>
                  </a:cubicBezTo>
                  <a:cubicBezTo>
                    <a:pt x="536" y="1409"/>
                    <a:pt x="714" y="1290"/>
                    <a:pt x="714" y="1052"/>
                  </a:cubicBezTo>
                  <a:cubicBezTo>
                    <a:pt x="695"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2243058" y="4075096"/>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448100" y="4331552"/>
              <a:ext cx="33330" cy="64605"/>
            </a:xfrm>
            <a:custGeom>
              <a:avLst/>
              <a:gdLst/>
              <a:ahLst/>
              <a:cxnLst/>
              <a:rect l="l" t="t" r="r" b="b"/>
              <a:pathLst>
                <a:path w="714" h="1384" extrusionOk="0">
                  <a:moveTo>
                    <a:pt x="357" y="0"/>
                  </a:moveTo>
                  <a:cubicBezTo>
                    <a:pt x="198" y="337"/>
                    <a:pt x="79" y="694"/>
                    <a:pt x="0" y="1071"/>
                  </a:cubicBezTo>
                  <a:cubicBezTo>
                    <a:pt x="20" y="1279"/>
                    <a:pt x="188"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575814" y="4460200"/>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704509" y="4331552"/>
              <a:ext cx="33376" cy="64605"/>
            </a:xfrm>
            <a:custGeom>
              <a:avLst/>
              <a:gdLst/>
              <a:ahLst/>
              <a:cxnLst/>
              <a:rect l="l" t="t" r="r" b="b"/>
              <a:pathLst>
                <a:path w="715" h="1384" extrusionOk="0">
                  <a:moveTo>
                    <a:pt x="357" y="0"/>
                  </a:moveTo>
                  <a:cubicBezTo>
                    <a:pt x="199" y="337"/>
                    <a:pt x="80" y="694"/>
                    <a:pt x="0" y="1071"/>
                  </a:cubicBezTo>
                  <a:cubicBezTo>
                    <a:pt x="20" y="1279"/>
                    <a:pt x="189"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832270" y="4460200"/>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960918" y="4331552"/>
              <a:ext cx="33376" cy="64605"/>
            </a:xfrm>
            <a:custGeom>
              <a:avLst/>
              <a:gdLst/>
              <a:ahLst/>
              <a:cxnLst/>
              <a:rect l="l" t="t" r="r" b="b"/>
              <a:pathLst>
                <a:path w="715" h="1384" extrusionOk="0">
                  <a:moveTo>
                    <a:pt x="358" y="0"/>
                  </a:moveTo>
                  <a:cubicBezTo>
                    <a:pt x="199" y="337"/>
                    <a:pt x="80" y="694"/>
                    <a:pt x="1" y="1071"/>
                  </a:cubicBezTo>
                  <a:cubicBezTo>
                    <a:pt x="20" y="1279"/>
                    <a:pt x="189" y="1383"/>
                    <a:pt x="358" y="1383"/>
                  </a:cubicBezTo>
                  <a:cubicBezTo>
                    <a:pt x="526" y="1383"/>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1088680" y="4460200"/>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35" y="71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1217328" y="4331552"/>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1345089" y="4460200"/>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1473784" y="4331552"/>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1601498" y="4460200"/>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1730193" y="4331552"/>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1857954" y="4460200"/>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1986602" y="4331552"/>
              <a:ext cx="32443" cy="66006"/>
            </a:xfrm>
            <a:custGeom>
              <a:avLst/>
              <a:gdLst/>
              <a:ahLst/>
              <a:cxnLst/>
              <a:rect l="l" t="t" r="r" b="b"/>
              <a:pathLst>
                <a:path w="695" h="1414" extrusionOk="0">
                  <a:moveTo>
                    <a:pt x="338" y="0"/>
                  </a:moveTo>
                  <a:cubicBezTo>
                    <a:pt x="199" y="337"/>
                    <a:pt x="80" y="694"/>
                    <a:pt x="1" y="1071"/>
                  </a:cubicBezTo>
                  <a:cubicBezTo>
                    <a:pt x="1" y="1299"/>
                    <a:pt x="174" y="1413"/>
                    <a:pt x="348" y="1413"/>
                  </a:cubicBezTo>
                  <a:cubicBezTo>
                    <a:pt x="521" y="1413"/>
                    <a:pt x="695" y="1299"/>
                    <a:pt x="695" y="1071"/>
                  </a:cubicBezTo>
                  <a:cubicBezTo>
                    <a:pt x="616" y="694"/>
                    <a:pt x="497" y="337"/>
                    <a:pt x="33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114363" y="4460200"/>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2243058" y="4331552"/>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448100" y="4587961"/>
              <a:ext cx="33330" cy="64605"/>
            </a:xfrm>
            <a:custGeom>
              <a:avLst/>
              <a:gdLst/>
              <a:ahLst/>
              <a:cxnLst/>
              <a:rect l="l" t="t" r="r" b="b"/>
              <a:pathLst>
                <a:path w="714" h="1384" extrusionOk="0">
                  <a:moveTo>
                    <a:pt x="357" y="0"/>
                  </a:moveTo>
                  <a:cubicBezTo>
                    <a:pt x="198" y="338"/>
                    <a:pt x="79" y="695"/>
                    <a:pt x="0" y="1071"/>
                  </a:cubicBezTo>
                  <a:cubicBezTo>
                    <a:pt x="20" y="1280"/>
                    <a:pt x="188"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575814" y="4716656"/>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704509" y="4587961"/>
              <a:ext cx="33376" cy="64605"/>
            </a:xfrm>
            <a:custGeom>
              <a:avLst/>
              <a:gdLst/>
              <a:ahLst/>
              <a:cxnLst/>
              <a:rect l="l" t="t" r="r" b="b"/>
              <a:pathLst>
                <a:path w="715" h="1384" extrusionOk="0">
                  <a:moveTo>
                    <a:pt x="357" y="0"/>
                  </a:moveTo>
                  <a:cubicBezTo>
                    <a:pt x="199" y="338"/>
                    <a:pt x="80" y="695"/>
                    <a:pt x="0" y="1071"/>
                  </a:cubicBezTo>
                  <a:cubicBezTo>
                    <a:pt x="20" y="1280"/>
                    <a:pt x="189"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832270" y="4716656"/>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960918" y="4587961"/>
              <a:ext cx="33376" cy="64605"/>
            </a:xfrm>
            <a:custGeom>
              <a:avLst/>
              <a:gdLst/>
              <a:ahLst/>
              <a:cxnLst/>
              <a:rect l="l" t="t" r="r" b="b"/>
              <a:pathLst>
                <a:path w="715" h="1384" extrusionOk="0">
                  <a:moveTo>
                    <a:pt x="358" y="0"/>
                  </a:moveTo>
                  <a:cubicBezTo>
                    <a:pt x="199" y="338"/>
                    <a:pt x="80" y="695"/>
                    <a:pt x="1" y="1071"/>
                  </a:cubicBezTo>
                  <a:cubicBezTo>
                    <a:pt x="20" y="1280"/>
                    <a:pt x="189" y="1384"/>
                    <a:pt x="358" y="1384"/>
                  </a:cubicBezTo>
                  <a:cubicBezTo>
                    <a:pt x="526" y="1384"/>
                    <a:pt x="695" y="1280"/>
                    <a:pt x="715" y="1071"/>
                  </a:cubicBezTo>
                  <a:cubicBezTo>
                    <a:pt x="615" y="695"/>
                    <a:pt x="496"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1088680" y="4716656"/>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1217328" y="4587961"/>
              <a:ext cx="32489" cy="66006"/>
            </a:xfrm>
            <a:custGeom>
              <a:avLst/>
              <a:gdLst/>
              <a:ahLst/>
              <a:cxnLst/>
              <a:rect l="l" t="t" r="r" b="b"/>
              <a:pathLst>
                <a:path w="696" h="1414" extrusionOk="0">
                  <a:moveTo>
                    <a:pt x="358" y="0"/>
                  </a:moveTo>
                  <a:cubicBezTo>
                    <a:pt x="199" y="338"/>
                    <a:pt x="80" y="695"/>
                    <a:pt x="1" y="1071"/>
                  </a:cubicBezTo>
                  <a:cubicBezTo>
                    <a:pt x="1" y="1299"/>
                    <a:pt x="174" y="1413"/>
                    <a:pt x="348" y="1413"/>
                  </a:cubicBezTo>
                  <a:cubicBezTo>
                    <a:pt x="521" y="1413"/>
                    <a:pt x="695" y="1299"/>
                    <a:pt x="695" y="1071"/>
                  </a:cubicBezTo>
                  <a:cubicBezTo>
                    <a:pt x="616" y="695"/>
                    <a:pt x="497"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1345089" y="4716656"/>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1473784" y="4587961"/>
              <a:ext cx="32443" cy="66006"/>
            </a:xfrm>
            <a:custGeom>
              <a:avLst/>
              <a:gdLst/>
              <a:ahLst/>
              <a:cxnLst/>
              <a:rect l="l" t="t" r="r" b="b"/>
              <a:pathLst>
                <a:path w="695" h="1414" extrusionOk="0">
                  <a:moveTo>
                    <a:pt x="357" y="0"/>
                  </a:moveTo>
                  <a:cubicBezTo>
                    <a:pt x="199" y="338"/>
                    <a:pt x="80"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1601498" y="4716656"/>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1730193" y="4587961"/>
              <a:ext cx="32443" cy="66006"/>
            </a:xfrm>
            <a:custGeom>
              <a:avLst/>
              <a:gdLst/>
              <a:ahLst/>
              <a:cxnLst/>
              <a:rect l="l" t="t" r="r" b="b"/>
              <a:pathLst>
                <a:path w="695" h="1414" extrusionOk="0">
                  <a:moveTo>
                    <a:pt x="357" y="0"/>
                  </a:moveTo>
                  <a:cubicBezTo>
                    <a:pt x="199" y="338"/>
                    <a:pt x="80" y="695"/>
                    <a:pt x="0" y="1071"/>
                  </a:cubicBezTo>
                  <a:cubicBezTo>
                    <a:pt x="0" y="1299"/>
                    <a:pt x="174" y="1413"/>
                    <a:pt x="348" y="1413"/>
                  </a:cubicBezTo>
                  <a:cubicBezTo>
                    <a:pt x="521" y="1413"/>
                    <a:pt x="695" y="1299"/>
                    <a:pt x="695"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1857954" y="4716656"/>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1986135" y="4587961"/>
              <a:ext cx="32909" cy="66006"/>
            </a:xfrm>
            <a:custGeom>
              <a:avLst/>
              <a:gdLst/>
              <a:ahLst/>
              <a:cxnLst/>
              <a:rect l="l" t="t" r="r" b="b"/>
              <a:pathLst>
                <a:path w="705" h="1414" extrusionOk="0">
                  <a:moveTo>
                    <a:pt x="348" y="0"/>
                  </a:moveTo>
                  <a:cubicBezTo>
                    <a:pt x="209" y="338"/>
                    <a:pt x="90" y="695"/>
                    <a:pt x="11" y="1071"/>
                  </a:cubicBezTo>
                  <a:cubicBezTo>
                    <a:pt x="1" y="1299"/>
                    <a:pt x="174" y="1413"/>
                    <a:pt x="350" y="1413"/>
                  </a:cubicBezTo>
                  <a:cubicBezTo>
                    <a:pt x="526" y="1413"/>
                    <a:pt x="705" y="1299"/>
                    <a:pt x="705" y="1071"/>
                  </a:cubicBezTo>
                  <a:cubicBezTo>
                    <a:pt x="626" y="695"/>
                    <a:pt x="507" y="338"/>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2114363" y="4716656"/>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2243058" y="4587961"/>
              <a:ext cx="32443" cy="66006"/>
            </a:xfrm>
            <a:custGeom>
              <a:avLst/>
              <a:gdLst/>
              <a:ahLst/>
              <a:cxnLst/>
              <a:rect l="l" t="t" r="r" b="b"/>
              <a:pathLst>
                <a:path w="695" h="1414" extrusionOk="0">
                  <a:moveTo>
                    <a:pt x="357" y="0"/>
                  </a:moveTo>
                  <a:cubicBezTo>
                    <a:pt x="198" y="338"/>
                    <a:pt x="79"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448100" y="4844371"/>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704509" y="4844371"/>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960918" y="4844371"/>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1217328" y="4844371"/>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1473784" y="4844371"/>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1730193" y="4844371"/>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1986135" y="4844371"/>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2243058" y="4844371"/>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3"/>
          <p:cNvSpPr/>
          <p:nvPr/>
        </p:nvSpPr>
        <p:spPr>
          <a:xfrm flipH="1">
            <a:off x="447065" y="3615074"/>
            <a:ext cx="1437210" cy="390636"/>
          </a:xfrm>
          <a:custGeom>
            <a:avLst/>
            <a:gdLst/>
            <a:ahLst/>
            <a:cxnLst/>
            <a:rect l="l" t="t" r="r" b="b"/>
            <a:pathLst>
              <a:path w="26615" h="7234" extrusionOk="0">
                <a:moveTo>
                  <a:pt x="15754" y="1"/>
                </a:moveTo>
                <a:cubicBezTo>
                  <a:pt x="13673" y="1"/>
                  <a:pt x="11571" y="888"/>
                  <a:pt x="10095" y="2771"/>
                </a:cubicBezTo>
                <a:cubicBezTo>
                  <a:pt x="9599" y="2593"/>
                  <a:pt x="9083" y="2514"/>
                  <a:pt x="8568" y="2514"/>
                </a:cubicBezTo>
                <a:cubicBezTo>
                  <a:pt x="6783" y="2514"/>
                  <a:pt x="5177" y="3505"/>
                  <a:pt x="4363" y="5092"/>
                </a:cubicBezTo>
                <a:cubicBezTo>
                  <a:pt x="3851" y="4693"/>
                  <a:pt x="3274" y="4514"/>
                  <a:pt x="2710" y="4514"/>
                </a:cubicBezTo>
                <a:cubicBezTo>
                  <a:pt x="1311" y="4514"/>
                  <a:pt x="1" y="5621"/>
                  <a:pt x="1" y="7233"/>
                </a:cubicBezTo>
                <a:lnTo>
                  <a:pt x="26614" y="7233"/>
                </a:lnTo>
                <a:cubicBezTo>
                  <a:pt x="26614" y="5726"/>
                  <a:pt x="25405" y="4516"/>
                  <a:pt x="23917" y="4516"/>
                </a:cubicBezTo>
                <a:cubicBezTo>
                  <a:pt x="23461" y="4516"/>
                  <a:pt x="23005" y="4635"/>
                  <a:pt x="22588" y="4854"/>
                </a:cubicBezTo>
                <a:cubicBezTo>
                  <a:pt x="21504" y="1716"/>
                  <a:pt x="18649" y="1"/>
                  <a:pt x="15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 name="Google Shape;229;p3"/>
          <p:cNvGrpSpPr/>
          <p:nvPr/>
        </p:nvGrpSpPr>
        <p:grpSpPr>
          <a:xfrm>
            <a:off x="1302325" y="3774458"/>
            <a:ext cx="87907" cy="1149633"/>
            <a:chOff x="1066850" y="1129183"/>
            <a:chExt cx="78650" cy="1028570"/>
          </a:xfrm>
        </p:grpSpPr>
        <p:sp>
          <p:nvSpPr>
            <p:cNvPr id="230" name="Google Shape;230;p3"/>
            <p:cNvSpPr/>
            <p:nvPr/>
          </p:nvSpPr>
          <p:spPr>
            <a:xfrm>
              <a:off x="1066850" y="1997745"/>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1" name="Google Shape;231;p3"/>
            <p:cNvCxnSpPr/>
            <p:nvPr/>
          </p:nvCxnSpPr>
          <p:spPr>
            <a:xfrm rot="10800000">
              <a:off x="1106175" y="1129183"/>
              <a:ext cx="0" cy="938700"/>
            </a:xfrm>
            <a:prstGeom prst="straightConnector1">
              <a:avLst/>
            </a:prstGeom>
            <a:noFill/>
            <a:ln w="19050" cap="flat" cmpd="sng">
              <a:solidFill>
                <a:schemeClr val="dk1"/>
              </a:solidFill>
              <a:prstDash val="solid"/>
              <a:round/>
              <a:headEnd type="none" w="med" len="med"/>
              <a:tailEnd type="none" w="med" len="med"/>
            </a:ln>
          </p:spPr>
        </p:cxnSp>
      </p:grpSp>
      <p:cxnSp>
        <p:nvCxnSpPr>
          <p:cNvPr id="232" name="Google Shape;232;p3"/>
          <p:cNvCxnSpPr/>
          <p:nvPr/>
        </p:nvCxnSpPr>
        <p:spPr>
          <a:xfrm rot="10800000">
            <a:off x="925326" y="3912049"/>
            <a:ext cx="0" cy="127020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7">
  <p:cSld name="CUSTOM_6_1_1_1_1">
    <p:spTree>
      <p:nvGrpSpPr>
        <p:cNvPr id="1" name="Shape 1454"/>
        <p:cNvGrpSpPr/>
        <p:nvPr/>
      </p:nvGrpSpPr>
      <p:grpSpPr>
        <a:xfrm>
          <a:off x="0" y="0"/>
          <a:ext cx="0" cy="0"/>
          <a:chOff x="0" y="0"/>
          <a:chExt cx="0" cy="0"/>
        </a:xfrm>
      </p:grpSpPr>
      <p:sp>
        <p:nvSpPr>
          <p:cNvPr id="1455" name="Google Shape;1455;p21"/>
          <p:cNvSpPr txBox="1">
            <a:spLocks noGrp="1"/>
          </p:cNvSpPr>
          <p:nvPr>
            <p:ph type="title"/>
          </p:nvPr>
        </p:nvSpPr>
        <p:spPr>
          <a:xfrm>
            <a:off x="737600" y="533450"/>
            <a:ext cx="7668900" cy="484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456" name="Google Shape;1456;p21"/>
          <p:cNvGrpSpPr/>
          <p:nvPr/>
        </p:nvGrpSpPr>
        <p:grpSpPr>
          <a:xfrm>
            <a:off x="521133" y="-397079"/>
            <a:ext cx="91265" cy="1772205"/>
            <a:chOff x="738075" y="413062"/>
            <a:chExt cx="78650" cy="1527105"/>
          </a:xfrm>
        </p:grpSpPr>
        <p:sp>
          <p:nvSpPr>
            <p:cNvPr id="1457" name="Google Shape;1457;p21"/>
            <p:cNvSpPr/>
            <p:nvPr/>
          </p:nvSpPr>
          <p:spPr>
            <a:xfrm>
              <a:off x="738075" y="1780159"/>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58" name="Google Shape;1458;p21"/>
            <p:cNvCxnSpPr/>
            <p:nvPr/>
          </p:nvCxnSpPr>
          <p:spPr>
            <a:xfrm rot="10800000">
              <a:off x="777408" y="413062"/>
              <a:ext cx="0" cy="1483200"/>
            </a:xfrm>
            <a:prstGeom prst="straightConnector1">
              <a:avLst/>
            </a:prstGeom>
            <a:noFill/>
            <a:ln w="19050" cap="flat" cmpd="sng">
              <a:solidFill>
                <a:schemeClr val="dk1"/>
              </a:solidFill>
              <a:prstDash val="solid"/>
              <a:round/>
              <a:headEnd type="none" w="med" len="med"/>
              <a:tailEnd type="none" w="med" len="med"/>
            </a:ln>
          </p:spPr>
        </p:cxnSp>
      </p:grpSp>
      <p:grpSp>
        <p:nvGrpSpPr>
          <p:cNvPr id="1459" name="Google Shape;1459;p21"/>
          <p:cNvGrpSpPr/>
          <p:nvPr/>
        </p:nvGrpSpPr>
        <p:grpSpPr>
          <a:xfrm>
            <a:off x="8751072" y="-375836"/>
            <a:ext cx="91265" cy="1089273"/>
            <a:chOff x="738075" y="459690"/>
            <a:chExt cx="78650" cy="938624"/>
          </a:xfrm>
        </p:grpSpPr>
        <p:sp>
          <p:nvSpPr>
            <p:cNvPr id="1460" name="Google Shape;1460;p21"/>
            <p:cNvSpPr/>
            <p:nvPr/>
          </p:nvSpPr>
          <p:spPr>
            <a:xfrm>
              <a:off x="738075" y="1238306"/>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61" name="Google Shape;1461;p21"/>
            <p:cNvCxnSpPr/>
            <p:nvPr/>
          </p:nvCxnSpPr>
          <p:spPr>
            <a:xfrm rot="10800000">
              <a:off x="777399" y="459690"/>
              <a:ext cx="0" cy="867600"/>
            </a:xfrm>
            <a:prstGeom prst="straightConnector1">
              <a:avLst/>
            </a:prstGeom>
            <a:noFill/>
            <a:ln w="19050" cap="flat" cmpd="sng">
              <a:solidFill>
                <a:schemeClr val="dk1"/>
              </a:solidFill>
              <a:prstDash val="solid"/>
              <a:round/>
              <a:headEnd type="none" w="med" len="med"/>
              <a:tailEnd type="none" w="med" len="med"/>
            </a:ln>
          </p:spPr>
        </p:cxnSp>
      </p:grpSp>
      <p:grpSp>
        <p:nvGrpSpPr>
          <p:cNvPr id="1462" name="Google Shape;1462;p21"/>
          <p:cNvGrpSpPr/>
          <p:nvPr/>
        </p:nvGrpSpPr>
        <p:grpSpPr>
          <a:xfrm>
            <a:off x="856464" y="-701444"/>
            <a:ext cx="71658" cy="1509629"/>
            <a:chOff x="7647250" y="-656825"/>
            <a:chExt cx="78650" cy="1656930"/>
          </a:xfrm>
        </p:grpSpPr>
        <p:sp>
          <p:nvSpPr>
            <p:cNvPr id="1463" name="Google Shape;1463;p21"/>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64" name="Google Shape;1464;p21"/>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1465" name="Google Shape;1465;p21"/>
          <p:cNvGrpSpPr/>
          <p:nvPr/>
        </p:nvGrpSpPr>
        <p:grpSpPr>
          <a:xfrm>
            <a:off x="1454364" y="-586006"/>
            <a:ext cx="71658" cy="1509629"/>
            <a:chOff x="7647250" y="-656825"/>
            <a:chExt cx="78650" cy="1656930"/>
          </a:xfrm>
        </p:grpSpPr>
        <p:sp>
          <p:nvSpPr>
            <p:cNvPr id="1466" name="Google Shape;1466;p21"/>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67" name="Google Shape;1467;p21"/>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1468" name="Google Shape;1468;p21"/>
          <p:cNvGrpSpPr/>
          <p:nvPr/>
        </p:nvGrpSpPr>
        <p:grpSpPr>
          <a:xfrm>
            <a:off x="7690672" y="-240061"/>
            <a:ext cx="91265" cy="1089273"/>
            <a:chOff x="738075" y="459690"/>
            <a:chExt cx="78650" cy="938624"/>
          </a:xfrm>
        </p:grpSpPr>
        <p:sp>
          <p:nvSpPr>
            <p:cNvPr id="1469" name="Google Shape;1469;p21"/>
            <p:cNvSpPr/>
            <p:nvPr/>
          </p:nvSpPr>
          <p:spPr>
            <a:xfrm>
              <a:off x="738075" y="1238306"/>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70" name="Google Shape;1470;p21"/>
            <p:cNvCxnSpPr/>
            <p:nvPr/>
          </p:nvCxnSpPr>
          <p:spPr>
            <a:xfrm rot="10800000">
              <a:off x="777399" y="459690"/>
              <a:ext cx="0" cy="867600"/>
            </a:xfrm>
            <a:prstGeom prst="straightConnector1">
              <a:avLst/>
            </a:prstGeom>
            <a:noFill/>
            <a:ln w="19050" cap="flat" cmpd="sng">
              <a:solidFill>
                <a:schemeClr val="dk1"/>
              </a:solidFill>
              <a:prstDash val="solid"/>
              <a:round/>
              <a:headEnd type="none" w="med" len="med"/>
              <a:tailEnd type="none" w="med" len="med"/>
            </a:ln>
          </p:spPr>
        </p:cxnSp>
      </p:grpSp>
      <p:grpSp>
        <p:nvGrpSpPr>
          <p:cNvPr id="1471" name="Google Shape;1471;p21"/>
          <p:cNvGrpSpPr/>
          <p:nvPr/>
        </p:nvGrpSpPr>
        <p:grpSpPr>
          <a:xfrm>
            <a:off x="8214200" y="-308212"/>
            <a:ext cx="104599" cy="1683325"/>
            <a:chOff x="7889200" y="-4700"/>
            <a:chExt cx="104599" cy="1683325"/>
          </a:xfrm>
        </p:grpSpPr>
        <p:sp>
          <p:nvSpPr>
            <p:cNvPr id="1472" name="Google Shape;1472;p21"/>
            <p:cNvSpPr/>
            <p:nvPr/>
          </p:nvSpPr>
          <p:spPr>
            <a:xfrm>
              <a:off x="7889200" y="1465825"/>
              <a:ext cx="104599" cy="212800"/>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73" name="Google Shape;1473;p21"/>
            <p:cNvCxnSpPr/>
            <p:nvPr/>
          </p:nvCxnSpPr>
          <p:spPr>
            <a:xfrm rot="10800000">
              <a:off x="7941500" y="-4700"/>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1474" name="Google Shape;1474;p21"/>
          <p:cNvGrpSpPr/>
          <p:nvPr/>
        </p:nvGrpSpPr>
        <p:grpSpPr>
          <a:xfrm>
            <a:off x="4050345" y="4351077"/>
            <a:ext cx="2275479" cy="1678652"/>
            <a:chOff x="448100" y="3562278"/>
            <a:chExt cx="1827401" cy="1348098"/>
          </a:xfrm>
        </p:grpSpPr>
        <p:sp>
          <p:nvSpPr>
            <p:cNvPr id="1475" name="Google Shape;1475;p21"/>
            <p:cNvSpPr/>
            <p:nvPr/>
          </p:nvSpPr>
          <p:spPr>
            <a:xfrm>
              <a:off x="448100" y="3562278"/>
              <a:ext cx="33330" cy="64605"/>
            </a:xfrm>
            <a:custGeom>
              <a:avLst/>
              <a:gdLst/>
              <a:ahLst/>
              <a:cxnLst/>
              <a:rect l="l" t="t" r="r" b="b"/>
              <a:pathLst>
                <a:path w="714" h="1384" extrusionOk="0">
                  <a:moveTo>
                    <a:pt x="357" y="0"/>
                  </a:moveTo>
                  <a:cubicBezTo>
                    <a:pt x="198" y="337"/>
                    <a:pt x="79" y="694"/>
                    <a:pt x="0" y="1071"/>
                  </a:cubicBezTo>
                  <a:cubicBezTo>
                    <a:pt x="20" y="1279"/>
                    <a:pt x="188"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1"/>
            <p:cNvSpPr/>
            <p:nvPr/>
          </p:nvSpPr>
          <p:spPr>
            <a:xfrm>
              <a:off x="575814" y="3690926"/>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1"/>
            <p:cNvSpPr/>
            <p:nvPr/>
          </p:nvSpPr>
          <p:spPr>
            <a:xfrm>
              <a:off x="704509" y="3562278"/>
              <a:ext cx="33376" cy="64605"/>
            </a:xfrm>
            <a:custGeom>
              <a:avLst/>
              <a:gdLst/>
              <a:ahLst/>
              <a:cxnLst/>
              <a:rect l="l" t="t" r="r" b="b"/>
              <a:pathLst>
                <a:path w="715" h="1384" extrusionOk="0">
                  <a:moveTo>
                    <a:pt x="357" y="0"/>
                  </a:moveTo>
                  <a:cubicBezTo>
                    <a:pt x="199" y="337"/>
                    <a:pt x="80" y="694"/>
                    <a:pt x="0" y="1071"/>
                  </a:cubicBezTo>
                  <a:cubicBezTo>
                    <a:pt x="20" y="1279"/>
                    <a:pt x="189"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1"/>
            <p:cNvSpPr/>
            <p:nvPr/>
          </p:nvSpPr>
          <p:spPr>
            <a:xfrm>
              <a:off x="832270" y="3690926"/>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1"/>
            <p:cNvSpPr/>
            <p:nvPr/>
          </p:nvSpPr>
          <p:spPr>
            <a:xfrm>
              <a:off x="960918" y="3562278"/>
              <a:ext cx="33376" cy="64605"/>
            </a:xfrm>
            <a:custGeom>
              <a:avLst/>
              <a:gdLst/>
              <a:ahLst/>
              <a:cxnLst/>
              <a:rect l="l" t="t" r="r" b="b"/>
              <a:pathLst>
                <a:path w="715" h="1384" extrusionOk="0">
                  <a:moveTo>
                    <a:pt x="358" y="0"/>
                  </a:moveTo>
                  <a:cubicBezTo>
                    <a:pt x="199" y="337"/>
                    <a:pt x="80" y="694"/>
                    <a:pt x="1" y="1071"/>
                  </a:cubicBezTo>
                  <a:cubicBezTo>
                    <a:pt x="20" y="1279"/>
                    <a:pt x="189" y="1384"/>
                    <a:pt x="358" y="1384"/>
                  </a:cubicBezTo>
                  <a:cubicBezTo>
                    <a:pt x="526" y="1384"/>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1"/>
            <p:cNvSpPr/>
            <p:nvPr/>
          </p:nvSpPr>
          <p:spPr>
            <a:xfrm>
              <a:off x="1088680" y="3690926"/>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1"/>
            <p:cNvSpPr/>
            <p:nvPr/>
          </p:nvSpPr>
          <p:spPr>
            <a:xfrm>
              <a:off x="1217328" y="3562278"/>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1"/>
            <p:cNvSpPr/>
            <p:nvPr/>
          </p:nvSpPr>
          <p:spPr>
            <a:xfrm>
              <a:off x="1345089" y="3690926"/>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1"/>
            <p:cNvSpPr/>
            <p:nvPr/>
          </p:nvSpPr>
          <p:spPr>
            <a:xfrm>
              <a:off x="1473784" y="3562278"/>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1"/>
            <p:cNvSpPr/>
            <p:nvPr/>
          </p:nvSpPr>
          <p:spPr>
            <a:xfrm>
              <a:off x="1601498" y="3690926"/>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1"/>
            <p:cNvSpPr/>
            <p:nvPr/>
          </p:nvSpPr>
          <p:spPr>
            <a:xfrm>
              <a:off x="1730193" y="3562278"/>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1"/>
            <p:cNvSpPr/>
            <p:nvPr/>
          </p:nvSpPr>
          <p:spPr>
            <a:xfrm>
              <a:off x="1857954" y="3690926"/>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1"/>
            <p:cNvSpPr/>
            <p:nvPr/>
          </p:nvSpPr>
          <p:spPr>
            <a:xfrm>
              <a:off x="1986135" y="3562278"/>
              <a:ext cx="32909" cy="66006"/>
            </a:xfrm>
            <a:custGeom>
              <a:avLst/>
              <a:gdLst/>
              <a:ahLst/>
              <a:cxnLst/>
              <a:rect l="l" t="t" r="r" b="b"/>
              <a:pathLst>
                <a:path w="705" h="1414" extrusionOk="0">
                  <a:moveTo>
                    <a:pt x="348" y="0"/>
                  </a:moveTo>
                  <a:cubicBezTo>
                    <a:pt x="209" y="337"/>
                    <a:pt x="90" y="694"/>
                    <a:pt x="11" y="1071"/>
                  </a:cubicBezTo>
                  <a:cubicBezTo>
                    <a:pt x="1" y="1299"/>
                    <a:pt x="174" y="1413"/>
                    <a:pt x="350" y="1413"/>
                  </a:cubicBezTo>
                  <a:cubicBezTo>
                    <a:pt x="526" y="1413"/>
                    <a:pt x="705" y="1299"/>
                    <a:pt x="705" y="1071"/>
                  </a:cubicBezTo>
                  <a:cubicBezTo>
                    <a:pt x="626" y="694"/>
                    <a:pt x="507" y="337"/>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1"/>
            <p:cNvSpPr/>
            <p:nvPr/>
          </p:nvSpPr>
          <p:spPr>
            <a:xfrm>
              <a:off x="2114363" y="3690926"/>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1"/>
            <p:cNvSpPr/>
            <p:nvPr/>
          </p:nvSpPr>
          <p:spPr>
            <a:xfrm>
              <a:off x="2243058" y="3562278"/>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1"/>
            <p:cNvSpPr/>
            <p:nvPr/>
          </p:nvSpPr>
          <p:spPr>
            <a:xfrm>
              <a:off x="448100" y="3818687"/>
              <a:ext cx="33330" cy="64605"/>
            </a:xfrm>
            <a:custGeom>
              <a:avLst/>
              <a:gdLst/>
              <a:ahLst/>
              <a:cxnLst/>
              <a:rect l="l" t="t" r="r" b="b"/>
              <a:pathLst>
                <a:path w="714" h="1384"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1"/>
            <p:cNvSpPr/>
            <p:nvPr/>
          </p:nvSpPr>
          <p:spPr>
            <a:xfrm>
              <a:off x="575814" y="3947382"/>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1"/>
            <p:cNvSpPr/>
            <p:nvPr/>
          </p:nvSpPr>
          <p:spPr>
            <a:xfrm>
              <a:off x="704509" y="3818687"/>
              <a:ext cx="33376" cy="64605"/>
            </a:xfrm>
            <a:custGeom>
              <a:avLst/>
              <a:gdLst/>
              <a:ahLst/>
              <a:cxnLst/>
              <a:rect l="l" t="t" r="r" b="b"/>
              <a:pathLst>
                <a:path w="715" h="1384"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1"/>
            <p:cNvSpPr/>
            <p:nvPr/>
          </p:nvSpPr>
          <p:spPr>
            <a:xfrm>
              <a:off x="832270" y="3947382"/>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1"/>
            <p:cNvSpPr/>
            <p:nvPr/>
          </p:nvSpPr>
          <p:spPr>
            <a:xfrm>
              <a:off x="960918" y="3818687"/>
              <a:ext cx="33376" cy="64605"/>
            </a:xfrm>
            <a:custGeom>
              <a:avLst/>
              <a:gdLst/>
              <a:ahLst/>
              <a:cxnLst/>
              <a:rect l="l" t="t" r="r" b="b"/>
              <a:pathLst>
                <a:path w="715" h="1384"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1"/>
            <p:cNvSpPr/>
            <p:nvPr/>
          </p:nvSpPr>
          <p:spPr>
            <a:xfrm>
              <a:off x="1088680" y="3947382"/>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1"/>
            <p:cNvSpPr/>
            <p:nvPr/>
          </p:nvSpPr>
          <p:spPr>
            <a:xfrm>
              <a:off x="1217328" y="3818687"/>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1"/>
            <p:cNvSpPr/>
            <p:nvPr/>
          </p:nvSpPr>
          <p:spPr>
            <a:xfrm>
              <a:off x="1345089" y="3947382"/>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1"/>
            <p:cNvSpPr/>
            <p:nvPr/>
          </p:nvSpPr>
          <p:spPr>
            <a:xfrm>
              <a:off x="1473784" y="3818687"/>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1"/>
            <p:cNvSpPr/>
            <p:nvPr/>
          </p:nvSpPr>
          <p:spPr>
            <a:xfrm>
              <a:off x="1601498" y="3947382"/>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1"/>
            <p:cNvSpPr/>
            <p:nvPr/>
          </p:nvSpPr>
          <p:spPr>
            <a:xfrm>
              <a:off x="1730193" y="3818687"/>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1"/>
            <p:cNvSpPr/>
            <p:nvPr/>
          </p:nvSpPr>
          <p:spPr>
            <a:xfrm>
              <a:off x="1857954" y="3947382"/>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1"/>
            <p:cNvSpPr/>
            <p:nvPr/>
          </p:nvSpPr>
          <p:spPr>
            <a:xfrm>
              <a:off x="1986135" y="3818687"/>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1"/>
            <p:cNvSpPr/>
            <p:nvPr/>
          </p:nvSpPr>
          <p:spPr>
            <a:xfrm>
              <a:off x="2114363" y="3947382"/>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1"/>
            <p:cNvSpPr/>
            <p:nvPr/>
          </p:nvSpPr>
          <p:spPr>
            <a:xfrm>
              <a:off x="2243058" y="3818687"/>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1"/>
            <p:cNvSpPr/>
            <p:nvPr/>
          </p:nvSpPr>
          <p:spPr>
            <a:xfrm>
              <a:off x="448100" y="4075096"/>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1"/>
            <p:cNvSpPr/>
            <p:nvPr/>
          </p:nvSpPr>
          <p:spPr>
            <a:xfrm>
              <a:off x="575814" y="4203791"/>
              <a:ext cx="33376" cy="64372"/>
            </a:xfrm>
            <a:custGeom>
              <a:avLst/>
              <a:gdLst/>
              <a:ahLst/>
              <a:cxnLst/>
              <a:rect l="l" t="t" r="r" b="b"/>
              <a:pathLst>
                <a:path w="715" h="1379" extrusionOk="0">
                  <a:moveTo>
                    <a:pt x="358" y="0"/>
                  </a:moveTo>
                  <a:cubicBezTo>
                    <a:pt x="358" y="0"/>
                    <a:pt x="199" y="397"/>
                    <a:pt x="100" y="714"/>
                  </a:cubicBezTo>
                  <a:cubicBezTo>
                    <a:pt x="60" y="814"/>
                    <a:pt x="21" y="933"/>
                    <a:pt x="1" y="1052"/>
                  </a:cubicBezTo>
                  <a:cubicBezTo>
                    <a:pt x="21" y="1270"/>
                    <a:pt x="189" y="1379"/>
                    <a:pt x="358" y="1379"/>
                  </a:cubicBezTo>
                  <a:cubicBezTo>
                    <a:pt x="526" y="1379"/>
                    <a:pt x="695" y="1270"/>
                    <a:pt x="715" y="1052"/>
                  </a:cubicBezTo>
                  <a:cubicBezTo>
                    <a:pt x="695" y="933"/>
                    <a:pt x="675" y="814"/>
                    <a:pt x="63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1"/>
            <p:cNvSpPr/>
            <p:nvPr/>
          </p:nvSpPr>
          <p:spPr>
            <a:xfrm>
              <a:off x="704509" y="4075096"/>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1"/>
            <p:cNvSpPr/>
            <p:nvPr/>
          </p:nvSpPr>
          <p:spPr>
            <a:xfrm>
              <a:off x="832270" y="4203791"/>
              <a:ext cx="33330" cy="64372"/>
            </a:xfrm>
            <a:custGeom>
              <a:avLst/>
              <a:gdLst/>
              <a:ahLst/>
              <a:cxnLst/>
              <a:rect l="l" t="t" r="r" b="b"/>
              <a:pathLst>
                <a:path w="714" h="1379" extrusionOk="0">
                  <a:moveTo>
                    <a:pt x="357" y="0"/>
                  </a:moveTo>
                  <a:cubicBezTo>
                    <a:pt x="357" y="0"/>
                    <a:pt x="198" y="397"/>
                    <a:pt x="99" y="714"/>
                  </a:cubicBezTo>
                  <a:cubicBezTo>
                    <a:pt x="60" y="814"/>
                    <a:pt x="20" y="933"/>
                    <a:pt x="0" y="1052"/>
                  </a:cubicBezTo>
                  <a:cubicBezTo>
                    <a:pt x="20" y="1270"/>
                    <a:pt x="188" y="1379"/>
                    <a:pt x="357" y="1379"/>
                  </a:cubicBezTo>
                  <a:cubicBezTo>
                    <a:pt x="526" y="1379"/>
                    <a:pt x="694" y="1270"/>
                    <a:pt x="714" y="1052"/>
                  </a:cubicBezTo>
                  <a:cubicBezTo>
                    <a:pt x="694" y="933"/>
                    <a:pt x="674" y="814"/>
                    <a:pt x="63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1"/>
            <p:cNvSpPr/>
            <p:nvPr/>
          </p:nvSpPr>
          <p:spPr>
            <a:xfrm>
              <a:off x="960918" y="4075096"/>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1"/>
            <p:cNvSpPr/>
            <p:nvPr/>
          </p:nvSpPr>
          <p:spPr>
            <a:xfrm>
              <a:off x="1088680" y="4203791"/>
              <a:ext cx="33376" cy="65772"/>
            </a:xfrm>
            <a:custGeom>
              <a:avLst/>
              <a:gdLst/>
              <a:ahLst/>
              <a:cxnLst/>
              <a:rect l="l" t="t" r="r" b="b"/>
              <a:pathLst>
                <a:path w="715" h="1409" extrusionOk="0">
                  <a:moveTo>
                    <a:pt x="357" y="0"/>
                  </a:moveTo>
                  <a:cubicBezTo>
                    <a:pt x="357" y="0"/>
                    <a:pt x="199" y="397"/>
                    <a:pt x="100" y="714"/>
                  </a:cubicBezTo>
                  <a:cubicBezTo>
                    <a:pt x="60" y="814"/>
                    <a:pt x="20" y="933"/>
                    <a:pt x="0" y="1052"/>
                  </a:cubicBezTo>
                  <a:cubicBezTo>
                    <a:pt x="0" y="1290"/>
                    <a:pt x="179" y="1409"/>
                    <a:pt x="357" y="1409"/>
                  </a:cubicBezTo>
                  <a:cubicBezTo>
                    <a:pt x="536" y="1409"/>
                    <a:pt x="714" y="1290"/>
                    <a:pt x="714" y="1052"/>
                  </a:cubicBezTo>
                  <a:cubicBezTo>
                    <a:pt x="694"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1"/>
            <p:cNvSpPr/>
            <p:nvPr/>
          </p:nvSpPr>
          <p:spPr>
            <a:xfrm>
              <a:off x="1217328" y="4075096"/>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1"/>
            <p:cNvSpPr/>
            <p:nvPr/>
          </p:nvSpPr>
          <p:spPr>
            <a:xfrm>
              <a:off x="1345089" y="4203791"/>
              <a:ext cx="33376" cy="65772"/>
            </a:xfrm>
            <a:custGeom>
              <a:avLst/>
              <a:gdLst/>
              <a:ahLst/>
              <a:cxnLst/>
              <a:rect l="l" t="t" r="r" b="b"/>
              <a:pathLst>
                <a:path w="715" h="1409" extrusionOk="0">
                  <a:moveTo>
                    <a:pt x="358" y="0"/>
                  </a:moveTo>
                  <a:cubicBezTo>
                    <a:pt x="358" y="0"/>
                    <a:pt x="199" y="397"/>
                    <a:pt x="100" y="714"/>
                  </a:cubicBezTo>
                  <a:cubicBezTo>
                    <a:pt x="60" y="814"/>
                    <a:pt x="20" y="933"/>
                    <a:pt x="1" y="1052"/>
                  </a:cubicBezTo>
                  <a:cubicBezTo>
                    <a:pt x="1" y="1290"/>
                    <a:pt x="179" y="1409"/>
                    <a:pt x="358" y="1409"/>
                  </a:cubicBezTo>
                  <a:cubicBezTo>
                    <a:pt x="536" y="1409"/>
                    <a:pt x="715" y="1290"/>
                    <a:pt x="715" y="1052"/>
                  </a:cubicBezTo>
                  <a:cubicBezTo>
                    <a:pt x="695" y="933"/>
                    <a:pt x="675" y="814"/>
                    <a:pt x="61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1"/>
            <p:cNvSpPr/>
            <p:nvPr/>
          </p:nvSpPr>
          <p:spPr>
            <a:xfrm>
              <a:off x="1473784" y="4075096"/>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1"/>
            <p:cNvSpPr/>
            <p:nvPr/>
          </p:nvSpPr>
          <p:spPr>
            <a:xfrm>
              <a:off x="1601498" y="4203791"/>
              <a:ext cx="33376" cy="65772"/>
            </a:xfrm>
            <a:custGeom>
              <a:avLst/>
              <a:gdLst/>
              <a:ahLst/>
              <a:cxnLst/>
              <a:rect l="l" t="t" r="r" b="b"/>
              <a:pathLst>
                <a:path w="715" h="1409" extrusionOk="0">
                  <a:moveTo>
                    <a:pt x="358" y="0"/>
                  </a:moveTo>
                  <a:cubicBezTo>
                    <a:pt x="358" y="0"/>
                    <a:pt x="199" y="397"/>
                    <a:pt x="100" y="714"/>
                  </a:cubicBezTo>
                  <a:cubicBezTo>
                    <a:pt x="60" y="814"/>
                    <a:pt x="21" y="933"/>
                    <a:pt x="1" y="1052"/>
                  </a:cubicBezTo>
                  <a:cubicBezTo>
                    <a:pt x="1" y="1290"/>
                    <a:pt x="179" y="1409"/>
                    <a:pt x="358" y="1409"/>
                  </a:cubicBezTo>
                  <a:cubicBezTo>
                    <a:pt x="536" y="1409"/>
                    <a:pt x="715" y="1290"/>
                    <a:pt x="715" y="1052"/>
                  </a:cubicBezTo>
                  <a:cubicBezTo>
                    <a:pt x="695" y="933"/>
                    <a:pt x="675" y="814"/>
                    <a:pt x="616" y="71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1"/>
            <p:cNvSpPr/>
            <p:nvPr/>
          </p:nvSpPr>
          <p:spPr>
            <a:xfrm>
              <a:off x="1730193" y="4075096"/>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1"/>
            <p:cNvSpPr/>
            <p:nvPr/>
          </p:nvSpPr>
          <p:spPr>
            <a:xfrm>
              <a:off x="1857954" y="4203791"/>
              <a:ext cx="33376" cy="65772"/>
            </a:xfrm>
            <a:custGeom>
              <a:avLst/>
              <a:gdLst/>
              <a:ahLst/>
              <a:cxnLst/>
              <a:rect l="l" t="t" r="r" b="b"/>
              <a:pathLst>
                <a:path w="715" h="1409" extrusionOk="0">
                  <a:moveTo>
                    <a:pt x="357" y="0"/>
                  </a:moveTo>
                  <a:cubicBezTo>
                    <a:pt x="357" y="0"/>
                    <a:pt x="199" y="397"/>
                    <a:pt x="99" y="714"/>
                  </a:cubicBezTo>
                  <a:cubicBezTo>
                    <a:pt x="60" y="814"/>
                    <a:pt x="20" y="933"/>
                    <a:pt x="0" y="1052"/>
                  </a:cubicBezTo>
                  <a:cubicBezTo>
                    <a:pt x="0" y="1290"/>
                    <a:pt x="179" y="1409"/>
                    <a:pt x="357" y="1409"/>
                  </a:cubicBezTo>
                  <a:cubicBezTo>
                    <a:pt x="536" y="1409"/>
                    <a:pt x="714" y="1290"/>
                    <a:pt x="714" y="1052"/>
                  </a:cubicBezTo>
                  <a:cubicBezTo>
                    <a:pt x="694" y="933"/>
                    <a:pt x="674"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1"/>
            <p:cNvSpPr/>
            <p:nvPr/>
          </p:nvSpPr>
          <p:spPr>
            <a:xfrm>
              <a:off x="1986135" y="4075096"/>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1"/>
            <p:cNvSpPr/>
            <p:nvPr/>
          </p:nvSpPr>
          <p:spPr>
            <a:xfrm>
              <a:off x="2114363" y="4203791"/>
              <a:ext cx="33376" cy="65772"/>
            </a:xfrm>
            <a:custGeom>
              <a:avLst/>
              <a:gdLst/>
              <a:ahLst/>
              <a:cxnLst/>
              <a:rect l="l" t="t" r="r" b="b"/>
              <a:pathLst>
                <a:path w="715" h="1409" extrusionOk="0">
                  <a:moveTo>
                    <a:pt x="357" y="0"/>
                  </a:moveTo>
                  <a:cubicBezTo>
                    <a:pt x="357" y="0"/>
                    <a:pt x="199" y="397"/>
                    <a:pt x="100" y="714"/>
                  </a:cubicBezTo>
                  <a:cubicBezTo>
                    <a:pt x="60" y="814"/>
                    <a:pt x="20" y="933"/>
                    <a:pt x="1" y="1052"/>
                  </a:cubicBezTo>
                  <a:cubicBezTo>
                    <a:pt x="1" y="1290"/>
                    <a:pt x="179" y="1409"/>
                    <a:pt x="357" y="1409"/>
                  </a:cubicBezTo>
                  <a:cubicBezTo>
                    <a:pt x="536" y="1409"/>
                    <a:pt x="714" y="1290"/>
                    <a:pt x="714" y="1052"/>
                  </a:cubicBezTo>
                  <a:cubicBezTo>
                    <a:pt x="695"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1"/>
            <p:cNvSpPr/>
            <p:nvPr/>
          </p:nvSpPr>
          <p:spPr>
            <a:xfrm>
              <a:off x="2243058" y="4075096"/>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1"/>
            <p:cNvSpPr/>
            <p:nvPr/>
          </p:nvSpPr>
          <p:spPr>
            <a:xfrm>
              <a:off x="448100" y="4331552"/>
              <a:ext cx="33330" cy="64605"/>
            </a:xfrm>
            <a:custGeom>
              <a:avLst/>
              <a:gdLst/>
              <a:ahLst/>
              <a:cxnLst/>
              <a:rect l="l" t="t" r="r" b="b"/>
              <a:pathLst>
                <a:path w="714" h="1384" extrusionOk="0">
                  <a:moveTo>
                    <a:pt x="357" y="0"/>
                  </a:moveTo>
                  <a:cubicBezTo>
                    <a:pt x="198" y="337"/>
                    <a:pt x="79" y="694"/>
                    <a:pt x="0" y="1071"/>
                  </a:cubicBezTo>
                  <a:cubicBezTo>
                    <a:pt x="20" y="1279"/>
                    <a:pt x="188"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1"/>
            <p:cNvSpPr/>
            <p:nvPr/>
          </p:nvSpPr>
          <p:spPr>
            <a:xfrm>
              <a:off x="575814" y="4460200"/>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1"/>
            <p:cNvSpPr/>
            <p:nvPr/>
          </p:nvSpPr>
          <p:spPr>
            <a:xfrm>
              <a:off x="704509" y="4331552"/>
              <a:ext cx="33376" cy="64605"/>
            </a:xfrm>
            <a:custGeom>
              <a:avLst/>
              <a:gdLst/>
              <a:ahLst/>
              <a:cxnLst/>
              <a:rect l="l" t="t" r="r" b="b"/>
              <a:pathLst>
                <a:path w="715" h="1384" extrusionOk="0">
                  <a:moveTo>
                    <a:pt x="357" y="0"/>
                  </a:moveTo>
                  <a:cubicBezTo>
                    <a:pt x="199" y="337"/>
                    <a:pt x="80" y="694"/>
                    <a:pt x="0" y="1071"/>
                  </a:cubicBezTo>
                  <a:cubicBezTo>
                    <a:pt x="20" y="1279"/>
                    <a:pt x="189"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1"/>
            <p:cNvSpPr/>
            <p:nvPr/>
          </p:nvSpPr>
          <p:spPr>
            <a:xfrm>
              <a:off x="832270" y="4460200"/>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1"/>
            <p:cNvSpPr/>
            <p:nvPr/>
          </p:nvSpPr>
          <p:spPr>
            <a:xfrm>
              <a:off x="960918" y="4331552"/>
              <a:ext cx="33376" cy="64605"/>
            </a:xfrm>
            <a:custGeom>
              <a:avLst/>
              <a:gdLst/>
              <a:ahLst/>
              <a:cxnLst/>
              <a:rect l="l" t="t" r="r" b="b"/>
              <a:pathLst>
                <a:path w="715" h="1384" extrusionOk="0">
                  <a:moveTo>
                    <a:pt x="358" y="0"/>
                  </a:moveTo>
                  <a:cubicBezTo>
                    <a:pt x="199" y="337"/>
                    <a:pt x="80" y="694"/>
                    <a:pt x="1" y="1071"/>
                  </a:cubicBezTo>
                  <a:cubicBezTo>
                    <a:pt x="20" y="1279"/>
                    <a:pt x="189" y="1383"/>
                    <a:pt x="358" y="1383"/>
                  </a:cubicBezTo>
                  <a:cubicBezTo>
                    <a:pt x="526" y="1383"/>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1"/>
            <p:cNvSpPr/>
            <p:nvPr/>
          </p:nvSpPr>
          <p:spPr>
            <a:xfrm>
              <a:off x="1088680" y="4460200"/>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35" y="71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1"/>
            <p:cNvSpPr/>
            <p:nvPr/>
          </p:nvSpPr>
          <p:spPr>
            <a:xfrm>
              <a:off x="1217328" y="4331552"/>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1"/>
            <p:cNvSpPr/>
            <p:nvPr/>
          </p:nvSpPr>
          <p:spPr>
            <a:xfrm>
              <a:off x="1345089" y="4460200"/>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1"/>
            <p:cNvSpPr/>
            <p:nvPr/>
          </p:nvSpPr>
          <p:spPr>
            <a:xfrm>
              <a:off x="1473784" y="4331552"/>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1"/>
            <p:cNvSpPr/>
            <p:nvPr/>
          </p:nvSpPr>
          <p:spPr>
            <a:xfrm>
              <a:off x="1601498" y="4460200"/>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1"/>
            <p:cNvSpPr/>
            <p:nvPr/>
          </p:nvSpPr>
          <p:spPr>
            <a:xfrm>
              <a:off x="1730193" y="4331552"/>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1"/>
            <p:cNvSpPr/>
            <p:nvPr/>
          </p:nvSpPr>
          <p:spPr>
            <a:xfrm>
              <a:off x="1857954" y="4460200"/>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1"/>
            <p:cNvSpPr/>
            <p:nvPr/>
          </p:nvSpPr>
          <p:spPr>
            <a:xfrm>
              <a:off x="1986602" y="4331552"/>
              <a:ext cx="32443" cy="66006"/>
            </a:xfrm>
            <a:custGeom>
              <a:avLst/>
              <a:gdLst/>
              <a:ahLst/>
              <a:cxnLst/>
              <a:rect l="l" t="t" r="r" b="b"/>
              <a:pathLst>
                <a:path w="695" h="1414" extrusionOk="0">
                  <a:moveTo>
                    <a:pt x="338" y="0"/>
                  </a:moveTo>
                  <a:cubicBezTo>
                    <a:pt x="199" y="337"/>
                    <a:pt x="80" y="694"/>
                    <a:pt x="1" y="1071"/>
                  </a:cubicBezTo>
                  <a:cubicBezTo>
                    <a:pt x="1" y="1299"/>
                    <a:pt x="174" y="1413"/>
                    <a:pt x="348" y="1413"/>
                  </a:cubicBezTo>
                  <a:cubicBezTo>
                    <a:pt x="521" y="1413"/>
                    <a:pt x="695" y="1299"/>
                    <a:pt x="695" y="1071"/>
                  </a:cubicBezTo>
                  <a:cubicBezTo>
                    <a:pt x="616" y="694"/>
                    <a:pt x="497" y="337"/>
                    <a:pt x="33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1"/>
            <p:cNvSpPr/>
            <p:nvPr/>
          </p:nvSpPr>
          <p:spPr>
            <a:xfrm>
              <a:off x="2114363" y="4460200"/>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1"/>
            <p:cNvSpPr/>
            <p:nvPr/>
          </p:nvSpPr>
          <p:spPr>
            <a:xfrm>
              <a:off x="2243058" y="4331552"/>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1"/>
            <p:cNvSpPr/>
            <p:nvPr/>
          </p:nvSpPr>
          <p:spPr>
            <a:xfrm>
              <a:off x="448100" y="4587961"/>
              <a:ext cx="33330" cy="64605"/>
            </a:xfrm>
            <a:custGeom>
              <a:avLst/>
              <a:gdLst/>
              <a:ahLst/>
              <a:cxnLst/>
              <a:rect l="l" t="t" r="r" b="b"/>
              <a:pathLst>
                <a:path w="714" h="1384" extrusionOk="0">
                  <a:moveTo>
                    <a:pt x="357" y="0"/>
                  </a:moveTo>
                  <a:cubicBezTo>
                    <a:pt x="198" y="338"/>
                    <a:pt x="79" y="695"/>
                    <a:pt x="0" y="1071"/>
                  </a:cubicBezTo>
                  <a:cubicBezTo>
                    <a:pt x="20" y="1280"/>
                    <a:pt x="188"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1"/>
            <p:cNvSpPr/>
            <p:nvPr/>
          </p:nvSpPr>
          <p:spPr>
            <a:xfrm>
              <a:off x="575814" y="4716656"/>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1"/>
            <p:cNvSpPr/>
            <p:nvPr/>
          </p:nvSpPr>
          <p:spPr>
            <a:xfrm>
              <a:off x="704509" y="4587961"/>
              <a:ext cx="33376" cy="64605"/>
            </a:xfrm>
            <a:custGeom>
              <a:avLst/>
              <a:gdLst/>
              <a:ahLst/>
              <a:cxnLst/>
              <a:rect l="l" t="t" r="r" b="b"/>
              <a:pathLst>
                <a:path w="715" h="1384" extrusionOk="0">
                  <a:moveTo>
                    <a:pt x="357" y="0"/>
                  </a:moveTo>
                  <a:cubicBezTo>
                    <a:pt x="199" y="338"/>
                    <a:pt x="80" y="695"/>
                    <a:pt x="0" y="1071"/>
                  </a:cubicBezTo>
                  <a:cubicBezTo>
                    <a:pt x="20" y="1280"/>
                    <a:pt x="189"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1"/>
            <p:cNvSpPr/>
            <p:nvPr/>
          </p:nvSpPr>
          <p:spPr>
            <a:xfrm>
              <a:off x="832270" y="4716656"/>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1"/>
            <p:cNvSpPr/>
            <p:nvPr/>
          </p:nvSpPr>
          <p:spPr>
            <a:xfrm>
              <a:off x="960918" y="4587961"/>
              <a:ext cx="33376" cy="64605"/>
            </a:xfrm>
            <a:custGeom>
              <a:avLst/>
              <a:gdLst/>
              <a:ahLst/>
              <a:cxnLst/>
              <a:rect l="l" t="t" r="r" b="b"/>
              <a:pathLst>
                <a:path w="715" h="1384" extrusionOk="0">
                  <a:moveTo>
                    <a:pt x="358" y="0"/>
                  </a:moveTo>
                  <a:cubicBezTo>
                    <a:pt x="199" y="338"/>
                    <a:pt x="80" y="695"/>
                    <a:pt x="1" y="1071"/>
                  </a:cubicBezTo>
                  <a:cubicBezTo>
                    <a:pt x="20" y="1280"/>
                    <a:pt x="189" y="1384"/>
                    <a:pt x="358" y="1384"/>
                  </a:cubicBezTo>
                  <a:cubicBezTo>
                    <a:pt x="526" y="1384"/>
                    <a:pt x="695" y="1280"/>
                    <a:pt x="715" y="1071"/>
                  </a:cubicBezTo>
                  <a:cubicBezTo>
                    <a:pt x="615" y="695"/>
                    <a:pt x="496"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1"/>
            <p:cNvSpPr/>
            <p:nvPr/>
          </p:nvSpPr>
          <p:spPr>
            <a:xfrm>
              <a:off x="1088680" y="4716656"/>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1"/>
            <p:cNvSpPr/>
            <p:nvPr/>
          </p:nvSpPr>
          <p:spPr>
            <a:xfrm>
              <a:off x="1217328" y="4587961"/>
              <a:ext cx="32489" cy="66006"/>
            </a:xfrm>
            <a:custGeom>
              <a:avLst/>
              <a:gdLst/>
              <a:ahLst/>
              <a:cxnLst/>
              <a:rect l="l" t="t" r="r" b="b"/>
              <a:pathLst>
                <a:path w="696" h="1414" extrusionOk="0">
                  <a:moveTo>
                    <a:pt x="358" y="0"/>
                  </a:moveTo>
                  <a:cubicBezTo>
                    <a:pt x="199" y="338"/>
                    <a:pt x="80" y="695"/>
                    <a:pt x="1" y="1071"/>
                  </a:cubicBezTo>
                  <a:cubicBezTo>
                    <a:pt x="1" y="1299"/>
                    <a:pt x="174" y="1413"/>
                    <a:pt x="348" y="1413"/>
                  </a:cubicBezTo>
                  <a:cubicBezTo>
                    <a:pt x="521" y="1413"/>
                    <a:pt x="695" y="1299"/>
                    <a:pt x="695" y="1071"/>
                  </a:cubicBezTo>
                  <a:cubicBezTo>
                    <a:pt x="616" y="695"/>
                    <a:pt x="497"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1"/>
            <p:cNvSpPr/>
            <p:nvPr/>
          </p:nvSpPr>
          <p:spPr>
            <a:xfrm>
              <a:off x="1345089" y="4716656"/>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1"/>
            <p:cNvSpPr/>
            <p:nvPr/>
          </p:nvSpPr>
          <p:spPr>
            <a:xfrm>
              <a:off x="1473784" y="4587961"/>
              <a:ext cx="32443" cy="66006"/>
            </a:xfrm>
            <a:custGeom>
              <a:avLst/>
              <a:gdLst/>
              <a:ahLst/>
              <a:cxnLst/>
              <a:rect l="l" t="t" r="r" b="b"/>
              <a:pathLst>
                <a:path w="695" h="1414" extrusionOk="0">
                  <a:moveTo>
                    <a:pt x="357" y="0"/>
                  </a:moveTo>
                  <a:cubicBezTo>
                    <a:pt x="199" y="338"/>
                    <a:pt x="80"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1"/>
            <p:cNvSpPr/>
            <p:nvPr/>
          </p:nvSpPr>
          <p:spPr>
            <a:xfrm>
              <a:off x="1601498" y="4716656"/>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1"/>
            <p:cNvSpPr/>
            <p:nvPr/>
          </p:nvSpPr>
          <p:spPr>
            <a:xfrm>
              <a:off x="1730193" y="4587961"/>
              <a:ext cx="32443" cy="66006"/>
            </a:xfrm>
            <a:custGeom>
              <a:avLst/>
              <a:gdLst/>
              <a:ahLst/>
              <a:cxnLst/>
              <a:rect l="l" t="t" r="r" b="b"/>
              <a:pathLst>
                <a:path w="695" h="1414" extrusionOk="0">
                  <a:moveTo>
                    <a:pt x="357" y="0"/>
                  </a:moveTo>
                  <a:cubicBezTo>
                    <a:pt x="199" y="338"/>
                    <a:pt x="80" y="695"/>
                    <a:pt x="0" y="1071"/>
                  </a:cubicBezTo>
                  <a:cubicBezTo>
                    <a:pt x="0" y="1299"/>
                    <a:pt x="174" y="1413"/>
                    <a:pt x="348" y="1413"/>
                  </a:cubicBezTo>
                  <a:cubicBezTo>
                    <a:pt x="521" y="1413"/>
                    <a:pt x="695" y="1299"/>
                    <a:pt x="695"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1"/>
            <p:cNvSpPr/>
            <p:nvPr/>
          </p:nvSpPr>
          <p:spPr>
            <a:xfrm>
              <a:off x="1857954" y="4716656"/>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1"/>
            <p:cNvSpPr/>
            <p:nvPr/>
          </p:nvSpPr>
          <p:spPr>
            <a:xfrm>
              <a:off x="1986135" y="4587961"/>
              <a:ext cx="32909" cy="66006"/>
            </a:xfrm>
            <a:custGeom>
              <a:avLst/>
              <a:gdLst/>
              <a:ahLst/>
              <a:cxnLst/>
              <a:rect l="l" t="t" r="r" b="b"/>
              <a:pathLst>
                <a:path w="705" h="1414" extrusionOk="0">
                  <a:moveTo>
                    <a:pt x="348" y="0"/>
                  </a:moveTo>
                  <a:cubicBezTo>
                    <a:pt x="209" y="338"/>
                    <a:pt x="90" y="695"/>
                    <a:pt x="11" y="1071"/>
                  </a:cubicBezTo>
                  <a:cubicBezTo>
                    <a:pt x="1" y="1299"/>
                    <a:pt x="174" y="1413"/>
                    <a:pt x="350" y="1413"/>
                  </a:cubicBezTo>
                  <a:cubicBezTo>
                    <a:pt x="526" y="1413"/>
                    <a:pt x="705" y="1299"/>
                    <a:pt x="705" y="1071"/>
                  </a:cubicBezTo>
                  <a:cubicBezTo>
                    <a:pt x="626" y="695"/>
                    <a:pt x="507" y="338"/>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1"/>
            <p:cNvSpPr/>
            <p:nvPr/>
          </p:nvSpPr>
          <p:spPr>
            <a:xfrm>
              <a:off x="2114363" y="4716656"/>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1"/>
            <p:cNvSpPr/>
            <p:nvPr/>
          </p:nvSpPr>
          <p:spPr>
            <a:xfrm>
              <a:off x="2243058" y="4587961"/>
              <a:ext cx="32443" cy="66006"/>
            </a:xfrm>
            <a:custGeom>
              <a:avLst/>
              <a:gdLst/>
              <a:ahLst/>
              <a:cxnLst/>
              <a:rect l="l" t="t" r="r" b="b"/>
              <a:pathLst>
                <a:path w="695" h="1414" extrusionOk="0">
                  <a:moveTo>
                    <a:pt x="357" y="0"/>
                  </a:moveTo>
                  <a:cubicBezTo>
                    <a:pt x="198" y="338"/>
                    <a:pt x="79"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1"/>
            <p:cNvSpPr/>
            <p:nvPr/>
          </p:nvSpPr>
          <p:spPr>
            <a:xfrm>
              <a:off x="448100" y="4844371"/>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1"/>
            <p:cNvSpPr/>
            <p:nvPr/>
          </p:nvSpPr>
          <p:spPr>
            <a:xfrm>
              <a:off x="704509" y="4844371"/>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1"/>
            <p:cNvSpPr/>
            <p:nvPr/>
          </p:nvSpPr>
          <p:spPr>
            <a:xfrm>
              <a:off x="960918" y="4844371"/>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1"/>
            <p:cNvSpPr/>
            <p:nvPr/>
          </p:nvSpPr>
          <p:spPr>
            <a:xfrm>
              <a:off x="1217328" y="4844371"/>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1"/>
            <p:cNvSpPr/>
            <p:nvPr/>
          </p:nvSpPr>
          <p:spPr>
            <a:xfrm>
              <a:off x="1473784" y="4844371"/>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1"/>
            <p:cNvSpPr/>
            <p:nvPr/>
          </p:nvSpPr>
          <p:spPr>
            <a:xfrm>
              <a:off x="1730193" y="4844371"/>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1"/>
            <p:cNvSpPr/>
            <p:nvPr/>
          </p:nvSpPr>
          <p:spPr>
            <a:xfrm>
              <a:off x="1986135" y="4844371"/>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1"/>
            <p:cNvSpPr/>
            <p:nvPr/>
          </p:nvSpPr>
          <p:spPr>
            <a:xfrm>
              <a:off x="2243058" y="4844371"/>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p:cSld name="CUSTOM_7">
    <p:spTree>
      <p:nvGrpSpPr>
        <p:cNvPr id="1" name="Shape 1558"/>
        <p:cNvGrpSpPr/>
        <p:nvPr/>
      </p:nvGrpSpPr>
      <p:grpSpPr>
        <a:xfrm>
          <a:off x="0" y="0"/>
          <a:ext cx="0" cy="0"/>
          <a:chOff x="0" y="0"/>
          <a:chExt cx="0" cy="0"/>
        </a:xfrm>
      </p:grpSpPr>
      <p:sp>
        <p:nvSpPr>
          <p:cNvPr id="1559" name="Google Shape;1559;p22"/>
          <p:cNvSpPr txBox="1">
            <a:spLocks noGrp="1"/>
          </p:cNvSpPr>
          <p:nvPr>
            <p:ph type="subTitle" idx="1"/>
          </p:nvPr>
        </p:nvSpPr>
        <p:spPr>
          <a:xfrm>
            <a:off x="3406653" y="3131586"/>
            <a:ext cx="2330700" cy="58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560" name="Google Shape;1560;p22"/>
          <p:cNvSpPr txBox="1">
            <a:spLocks noGrp="1"/>
          </p:cNvSpPr>
          <p:nvPr>
            <p:ph type="subTitle" idx="2"/>
          </p:nvPr>
        </p:nvSpPr>
        <p:spPr>
          <a:xfrm>
            <a:off x="6075700" y="3131586"/>
            <a:ext cx="2330700" cy="58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561" name="Google Shape;1561;p22"/>
          <p:cNvSpPr txBox="1">
            <a:spLocks noGrp="1"/>
          </p:cNvSpPr>
          <p:nvPr>
            <p:ph type="subTitle" idx="3"/>
          </p:nvPr>
        </p:nvSpPr>
        <p:spPr>
          <a:xfrm>
            <a:off x="6075700" y="2793187"/>
            <a:ext cx="23307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a:latin typeface="Abril Fatface"/>
                <a:ea typeface="Abril Fatface"/>
                <a:cs typeface="Abril Fatface"/>
                <a:sym typeface="Abril Fatface"/>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1562" name="Google Shape;1562;p22"/>
          <p:cNvSpPr txBox="1">
            <a:spLocks noGrp="1"/>
          </p:cNvSpPr>
          <p:nvPr>
            <p:ph type="subTitle" idx="4"/>
          </p:nvPr>
        </p:nvSpPr>
        <p:spPr>
          <a:xfrm>
            <a:off x="737600" y="3131586"/>
            <a:ext cx="2330700" cy="581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563" name="Google Shape;1563;p22"/>
          <p:cNvSpPr txBox="1">
            <a:spLocks noGrp="1"/>
          </p:cNvSpPr>
          <p:nvPr>
            <p:ph type="subTitle" idx="5"/>
          </p:nvPr>
        </p:nvSpPr>
        <p:spPr>
          <a:xfrm>
            <a:off x="737600" y="2793187"/>
            <a:ext cx="23307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a:latin typeface="Abril Fatface"/>
                <a:ea typeface="Abril Fatface"/>
                <a:cs typeface="Abril Fatface"/>
                <a:sym typeface="Abril Fatface"/>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1564" name="Google Shape;1564;p22"/>
          <p:cNvSpPr txBox="1">
            <a:spLocks noGrp="1"/>
          </p:cNvSpPr>
          <p:nvPr>
            <p:ph type="subTitle" idx="6"/>
          </p:nvPr>
        </p:nvSpPr>
        <p:spPr>
          <a:xfrm>
            <a:off x="3406653" y="2793187"/>
            <a:ext cx="23307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a:latin typeface="Abril Fatface"/>
                <a:ea typeface="Abril Fatface"/>
                <a:cs typeface="Abril Fatface"/>
                <a:sym typeface="Abril Fatface"/>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1565" name="Google Shape;1565;p22"/>
          <p:cNvSpPr/>
          <p:nvPr/>
        </p:nvSpPr>
        <p:spPr>
          <a:xfrm>
            <a:off x="448100" y="0"/>
            <a:ext cx="7834800" cy="5143500"/>
          </a:xfrm>
          <a:prstGeom prst="parallelogram">
            <a:avLst>
              <a:gd name="adj" fmla="val 79567"/>
            </a:avLst>
          </a:prstGeom>
          <a:solidFill>
            <a:srgbClr val="FFFFFF">
              <a:alpha val="12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6" name="Google Shape;1566;p22"/>
          <p:cNvGrpSpPr/>
          <p:nvPr/>
        </p:nvGrpSpPr>
        <p:grpSpPr>
          <a:xfrm flipH="1">
            <a:off x="7723654" y="-63786"/>
            <a:ext cx="2275479" cy="1678652"/>
            <a:chOff x="448100" y="3562278"/>
            <a:chExt cx="1827401" cy="1348098"/>
          </a:xfrm>
        </p:grpSpPr>
        <p:sp>
          <p:nvSpPr>
            <p:cNvPr id="1567" name="Google Shape;1567;p22"/>
            <p:cNvSpPr/>
            <p:nvPr/>
          </p:nvSpPr>
          <p:spPr>
            <a:xfrm>
              <a:off x="448100" y="3562278"/>
              <a:ext cx="33330" cy="64605"/>
            </a:xfrm>
            <a:custGeom>
              <a:avLst/>
              <a:gdLst/>
              <a:ahLst/>
              <a:cxnLst/>
              <a:rect l="l" t="t" r="r" b="b"/>
              <a:pathLst>
                <a:path w="714" h="1384" extrusionOk="0">
                  <a:moveTo>
                    <a:pt x="357" y="0"/>
                  </a:moveTo>
                  <a:cubicBezTo>
                    <a:pt x="198" y="337"/>
                    <a:pt x="79" y="694"/>
                    <a:pt x="0" y="1071"/>
                  </a:cubicBezTo>
                  <a:cubicBezTo>
                    <a:pt x="20" y="1279"/>
                    <a:pt x="188"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2"/>
            <p:cNvSpPr/>
            <p:nvPr/>
          </p:nvSpPr>
          <p:spPr>
            <a:xfrm>
              <a:off x="575814" y="3690926"/>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2"/>
            <p:cNvSpPr/>
            <p:nvPr/>
          </p:nvSpPr>
          <p:spPr>
            <a:xfrm>
              <a:off x="704509" y="3562278"/>
              <a:ext cx="33376" cy="64605"/>
            </a:xfrm>
            <a:custGeom>
              <a:avLst/>
              <a:gdLst/>
              <a:ahLst/>
              <a:cxnLst/>
              <a:rect l="l" t="t" r="r" b="b"/>
              <a:pathLst>
                <a:path w="715" h="1384" extrusionOk="0">
                  <a:moveTo>
                    <a:pt x="357" y="0"/>
                  </a:moveTo>
                  <a:cubicBezTo>
                    <a:pt x="199" y="337"/>
                    <a:pt x="80" y="694"/>
                    <a:pt x="0" y="1071"/>
                  </a:cubicBezTo>
                  <a:cubicBezTo>
                    <a:pt x="20" y="1279"/>
                    <a:pt x="189"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2"/>
            <p:cNvSpPr/>
            <p:nvPr/>
          </p:nvSpPr>
          <p:spPr>
            <a:xfrm>
              <a:off x="832270" y="3690926"/>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2"/>
            <p:cNvSpPr/>
            <p:nvPr/>
          </p:nvSpPr>
          <p:spPr>
            <a:xfrm>
              <a:off x="960918" y="3562278"/>
              <a:ext cx="33376" cy="64605"/>
            </a:xfrm>
            <a:custGeom>
              <a:avLst/>
              <a:gdLst/>
              <a:ahLst/>
              <a:cxnLst/>
              <a:rect l="l" t="t" r="r" b="b"/>
              <a:pathLst>
                <a:path w="715" h="1384" extrusionOk="0">
                  <a:moveTo>
                    <a:pt x="358" y="0"/>
                  </a:moveTo>
                  <a:cubicBezTo>
                    <a:pt x="199" y="337"/>
                    <a:pt x="80" y="694"/>
                    <a:pt x="1" y="1071"/>
                  </a:cubicBezTo>
                  <a:cubicBezTo>
                    <a:pt x="20" y="1279"/>
                    <a:pt x="189" y="1384"/>
                    <a:pt x="358" y="1384"/>
                  </a:cubicBezTo>
                  <a:cubicBezTo>
                    <a:pt x="526" y="1384"/>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2"/>
            <p:cNvSpPr/>
            <p:nvPr/>
          </p:nvSpPr>
          <p:spPr>
            <a:xfrm>
              <a:off x="1088680" y="3690926"/>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2"/>
            <p:cNvSpPr/>
            <p:nvPr/>
          </p:nvSpPr>
          <p:spPr>
            <a:xfrm>
              <a:off x="1217328" y="3562278"/>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2"/>
            <p:cNvSpPr/>
            <p:nvPr/>
          </p:nvSpPr>
          <p:spPr>
            <a:xfrm>
              <a:off x="1345089" y="3690926"/>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2"/>
            <p:cNvSpPr/>
            <p:nvPr/>
          </p:nvSpPr>
          <p:spPr>
            <a:xfrm>
              <a:off x="1473784" y="3562278"/>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2"/>
            <p:cNvSpPr/>
            <p:nvPr/>
          </p:nvSpPr>
          <p:spPr>
            <a:xfrm>
              <a:off x="1601498" y="3690926"/>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2"/>
            <p:cNvSpPr/>
            <p:nvPr/>
          </p:nvSpPr>
          <p:spPr>
            <a:xfrm>
              <a:off x="1730193" y="3562278"/>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2"/>
            <p:cNvSpPr/>
            <p:nvPr/>
          </p:nvSpPr>
          <p:spPr>
            <a:xfrm>
              <a:off x="1857954" y="3690926"/>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2"/>
            <p:cNvSpPr/>
            <p:nvPr/>
          </p:nvSpPr>
          <p:spPr>
            <a:xfrm>
              <a:off x="1986135" y="3562278"/>
              <a:ext cx="32909" cy="66006"/>
            </a:xfrm>
            <a:custGeom>
              <a:avLst/>
              <a:gdLst/>
              <a:ahLst/>
              <a:cxnLst/>
              <a:rect l="l" t="t" r="r" b="b"/>
              <a:pathLst>
                <a:path w="705" h="1414" extrusionOk="0">
                  <a:moveTo>
                    <a:pt x="348" y="0"/>
                  </a:moveTo>
                  <a:cubicBezTo>
                    <a:pt x="209" y="337"/>
                    <a:pt x="90" y="694"/>
                    <a:pt x="11" y="1071"/>
                  </a:cubicBezTo>
                  <a:cubicBezTo>
                    <a:pt x="1" y="1299"/>
                    <a:pt x="174" y="1413"/>
                    <a:pt x="350" y="1413"/>
                  </a:cubicBezTo>
                  <a:cubicBezTo>
                    <a:pt x="526" y="1413"/>
                    <a:pt x="705" y="1299"/>
                    <a:pt x="705" y="1071"/>
                  </a:cubicBezTo>
                  <a:cubicBezTo>
                    <a:pt x="626" y="694"/>
                    <a:pt x="507" y="337"/>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2"/>
            <p:cNvSpPr/>
            <p:nvPr/>
          </p:nvSpPr>
          <p:spPr>
            <a:xfrm>
              <a:off x="2114363" y="3690926"/>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2"/>
            <p:cNvSpPr/>
            <p:nvPr/>
          </p:nvSpPr>
          <p:spPr>
            <a:xfrm>
              <a:off x="2243058" y="3562278"/>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2"/>
            <p:cNvSpPr/>
            <p:nvPr/>
          </p:nvSpPr>
          <p:spPr>
            <a:xfrm>
              <a:off x="448100" y="3818687"/>
              <a:ext cx="33330" cy="64605"/>
            </a:xfrm>
            <a:custGeom>
              <a:avLst/>
              <a:gdLst/>
              <a:ahLst/>
              <a:cxnLst/>
              <a:rect l="l" t="t" r="r" b="b"/>
              <a:pathLst>
                <a:path w="714" h="1384"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2"/>
            <p:cNvSpPr/>
            <p:nvPr/>
          </p:nvSpPr>
          <p:spPr>
            <a:xfrm>
              <a:off x="575814" y="3947382"/>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2"/>
            <p:cNvSpPr/>
            <p:nvPr/>
          </p:nvSpPr>
          <p:spPr>
            <a:xfrm>
              <a:off x="704509" y="3818687"/>
              <a:ext cx="33376" cy="64605"/>
            </a:xfrm>
            <a:custGeom>
              <a:avLst/>
              <a:gdLst/>
              <a:ahLst/>
              <a:cxnLst/>
              <a:rect l="l" t="t" r="r" b="b"/>
              <a:pathLst>
                <a:path w="715" h="1384"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2"/>
            <p:cNvSpPr/>
            <p:nvPr/>
          </p:nvSpPr>
          <p:spPr>
            <a:xfrm>
              <a:off x="832270" y="3947382"/>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2"/>
            <p:cNvSpPr/>
            <p:nvPr/>
          </p:nvSpPr>
          <p:spPr>
            <a:xfrm>
              <a:off x="960918" y="3818687"/>
              <a:ext cx="33376" cy="64605"/>
            </a:xfrm>
            <a:custGeom>
              <a:avLst/>
              <a:gdLst/>
              <a:ahLst/>
              <a:cxnLst/>
              <a:rect l="l" t="t" r="r" b="b"/>
              <a:pathLst>
                <a:path w="715" h="1384"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2"/>
            <p:cNvSpPr/>
            <p:nvPr/>
          </p:nvSpPr>
          <p:spPr>
            <a:xfrm>
              <a:off x="1088680" y="3947382"/>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2"/>
            <p:cNvSpPr/>
            <p:nvPr/>
          </p:nvSpPr>
          <p:spPr>
            <a:xfrm>
              <a:off x="1217328" y="3818687"/>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2"/>
            <p:cNvSpPr/>
            <p:nvPr/>
          </p:nvSpPr>
          <p:spPr>
            <a:xfrm>
              <a:off x="1345089" y="3947382"/>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2"/>
            <p:cNvSpPr/>
            <p:nvPr/>
          </p:nvSpPr>
          <p:spPr>
            <a:xfrm>
              <a:off x="1473784" y="3818687"/>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2"/>
            <p:cNvSpPr/>
            <p:nvPr/>
          </p:nvSpPr>
          <p:spPr>
            <a:xfrm>
              <a:off x="1601498" y="3947382"/>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2"/>
            <p:cNvSpPr/>
            <p:nvPr/>
          </p:nvSpPr>
          <p:spPr>
            <a:xfrm>
              <a:off x="1730193" y="3818687"/>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2"/>
            <p:cNvSpPr/>
            <p:nvPr/>
          </p:nvSpPr>
          <p:spPr>
            <a:xfrm>
              <a:off x="1857954" y="3947382"/>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2"/>
            <p:cNvSpPr/>
            <p:nvPr/>
          </p:nvSpPr>
          <p:spPr>
            <a:xfrm>
              <a:off x="1986135" y="3818687"/>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2"/>
            <p:cNvSpPr/>
            <p:nvPr/>
          </p:nvSpPr>
          <p:spPr>
            <a:xfrm>
              <a:off x="2114363" y="3947382"/>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2"/>
            <p:cNvSpPr/>
            <p:nvPr/>
          </p:nvSpPr>
          <p:spPr>
            <a:xfrm>
              <a:off x="2243058" y="3818687"/>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2"/>
            <p:cNvSpPr/>
            <p:nvPr/>
          </p:nvSpPr>
          <p:spPr>
            <a:xfrm>
              <a:off x="448100" y="4075096"/>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2"/>
            <p:cNvSpPr/>
            <p:nvPr/>
          </p:nvSpPr>
          <p:spPr>
            <a:xfrm>
              <a:off x="575814" y="4203791"/>
              <a:ext cx="33376" cy="64372"/>
            </a:xfrm>
            <a:custGeom>
              <a:avLst/>
              <a:gdLst/>
              <a:ahLst/>
              <a:cxnLst/>
              <a:rect l="l" t="t" r="r" b="b"/>
              <a:pathLst>
                <a:path w="715" h="1379" extrusionOk="0">
                  <a:moveTo>
                    <a:pt x="358" y="0"/>
                  </a:moveTo>
                  <a:cubicBezTo>
                    <a:pt x="358" y="0"/>
                    <a:pt x="199" y="397"/>
                    <a:pt x="100" y="714"/>
                  </a:cubicBezTo>
                  <a:cubicBezTo>
                    <a:pt x="60" y="814"/>
                    <a:pt x="21" y="933"/>
                    <a:pt x="1" y="1052"/>
                  </a:cubicBezTo>
                  <a:cubicBezTo>
                    <a:pt x="21" y="1270"/>
                    <a:pt x="189" y="1379"/>
                    <a:pt x="358" y="1379"/>
                  </a:cubicBezTo>
                  <a:cubicBezTo>
                    <a:pt x="526" y="1379"/>
                    <a:pt x="695" y="1270"/>
                    <a:pt x="715" y="1052"/>
                  </a:cubicBezTo>
                  <a:cubicBezTo>
                    <a:pt x="695" y="933"/>
                    <a:pt x="675" y="814"/>
                    <a:pt x="63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2"/>
            <p:cNvSpPr/>
            <p:nvPr/>
          </p:nvSpPr>
          <p:spPr>
            <a:xfrm>
              <a:off x="704509" y="4075096"/>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2"/>
            <p:cNvSpPr/>
            <p:nvPr/>
          </p:nvSpPr>
          <p:spPr>
            <a:xfrm>
              <a:off x="832270" y="4203791"/>
              <a:ext cx="33330" cy="64372"/>
            </a:xfrm>
            <a:custGeom>
              <a:avLst/>
              <a:gdLst/>
              <a:ahLst/>
              <a:cxnLst/>
              <a:rect l="l" t="t" r="r" b="b"/>
              <a:pathLst>
                <a:path w="714" h="1379" extrusionOk="0">
                  <a:moveTo>
                    <a:pt x="357" y="0"/>
                  </a:moveTo>
                  <a:cubicBezTo>
                    <a:pt x="357" y="0"/>
                    <a:pt x="198" y="397"/>
                    <a:pt x="99" y="714"/>
                  </a:cubicBezTo>
                  <a:cubicBezTo>
                    <a:pt x="60" y="814"/>
                    <a:pt x="20" y="933"/>
                    <a:pt x="0" y="1052"/>
                  </a:cubicBezTo>
                  <a:cubicBezTo>
                    <a:pt x="20" y="1270"/>
                    <a:pt x="188" y="1379"/>
                    <a:pt x="357" y="1379"/>
                  </a:cubicBezTo>
                  <a:cubicBezTo>
                    <a:pt x="526" y="1379"/>
                    <a:pt x="694" y="1270"/>
                    <a:pt x="714" y="1052"/>
                  </a:cubicBezTo>
                  <a:cubicBezTo>
                    <a:pt x="694" y="933"/>
                    <a:pt x="674" y="814"/>
                    <a:pt x="63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2"/>
            <p:cNvSpPr/>
            <p:nvPr/>
          </p:nvSpPr>
          <p:spPr>
            <a:xfrm>
              <a:off x="960918" y="4075096"/>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2"/>
            <p:cNvSpPr/>
            <p:nvPr/>
          </p:nvSpPr>
          <p:spPr>
            <a:xfrm>
              <a:off x="1088680" y="4203791"/>
              <a:ext cx="33376" cy="65772"/>
            </a:xfrm>
            <a:custGeom>
              <a:avLst/>
              <a:gdLst/>
              <a:ahLst/>
              <a:cxnLst/>
              <a:rect l="l" t="t" r="r" b="b"/>
              <a:pathLst>
                <a:path w="715" h="1409" extrusionOk="0">
                  <a:moveTo>
                    <a:pt x="357" y="0"/>
                  </a:moveTo>
                  <a:cubicBezTo>
                    <a:pt x="357" y="0"/>
                    <a:pt x="199" y="397"/>
                    <a:pt x="100" y="714"/>
                  </a:cubicBezTo>
                  <a:cubicBezTo>
                    <a:pt x="60" y="814"/>
                    <a:pt x="20" y="933"/>
                    <a:pt x="0" y="1052"/>
                  </a:cubicBezTo>
                  <a:cubicBezTo>
                    <a:pt x="0" y="1290"/>
                    <a:pt x="179" y="1409"/>
                    <a:pt x="357" y="1409"/>
                  </a:cubicBezTo>
                  <a:cubicBezTo>
                    <a:pt x="536" y="1409"/>
                    <a:pt x="714" y="1290"/>
                    <a:pt x="714" y="1052"/>
                  </a:cubicBezTo>
                  <a:cubicBezTo>
                    <a:pt x="694"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2"/>
            <p:cNvSpPr/>
            <p:nvPr/>
          </p:nvSpPr>
          <p:spPr>
            <a:xfrm>
              <a:off x="1217328" y="4075096"/>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2"/>
            <p:cNvSpPr/>
            <p:nvPr/>
          </p:nvSpPr>
          <p:spPr>
            <a:xfrm>
              <a:off x="1345089" y="4203791"/>
              <a:ext cx="33376" cy="65772"/>
            </a:xfrm>
            <a:custGeom>
              <a:avLst/>
              <a:gdLst/>
              <a:ahLst/>
              <a:cxnLst/>
              <a:rect l="l" t="t" r="r" b="b"/>
              <a:pathLst>
                <a:path w="715" h="1409" extrusionOk="0">
                  <a:moveTo>
                    <a:pt x="358" y="0"/>
                  </a:moveTo>
                  <a:cubicBezTo>
                    <a:pt x="358" y="0"/>
                    <a:pt x="199" y="397"/>
                    <a:pt x="100" y="714"/>
                  </a:cubicBezTo>
                  <a:cubicBezTo>
                    <a:pt x="60" y="814"/>
                    <a:pt x="20" y="933"/>
                    <a:pt x="1" y="1052"/>
                  </a:cubicBezTo>
                  <a:cubicBezTo>
                    <a:pt x="1" y="1290"/>
                    <a:pt x="179" y="1409"/>
                    <a:pt x="358" y="1409"/>
                  </a:cubicBezTo>
                  <a:cubicBezTo>
                    <a:pt x="536" y="1409"/>
                    <a:pt x="715" y="1290"/>
                    <a:pt x="715" y="1052"/>
                  </a:cubicBezTo>
                  <a:cubicBezTo>
                    <a:pt x="695" y="933"/>
                    <a:pt x="675" y="814"/>
                    <a:pt x="61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2"/>
            <p:cNvSpPr/>
            <p:nvPr/>
          </p:nvSpPr>
          <p:spPr>
            <a:xfrm>
              <a:off x="1473784" y="4075096"/>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2"/>
            <p:cNvSpPr/>
            <p:nvPr/>
          </p:nvSpPr>
          <p:spPr>
            <a:xfrm>
              <a:off x="1601498" y="4203791"/>
              <a:ext cx="33376" cy="65772"/>
            </a:xfrm>
            <a:custGeom>
              <a:avLst/>
              <a:gdLst/>
              <a:ahLst/>
              <a:cxnLst/>
              <a:rect l="l" t="t" r="r" b="b"/>
              <a:pathLst>
                <a:path w="715" h="1409" extrusionOk="0">
                  <a:moveTo>
                    <a:pt x="358" y="0"/>
                  </a:moveTo>
                  <a:cubicBezTo>
                    <a:pt x="358" y="0"/>
                    <a:pt x="199" y="397"/>
                    <a:pt x="100" y="714"/>
                  </a:cubicBezTo>
                  <a:cubicBezTo>
                    <a:pt x="60" y="814"/>
                    <a:pt x="21" y="933"/>
                    <a:pt x="1" y="1052"/>
                  </a:cubicBezTo>
                  <a:cubicBezTo>
                    <a:pt x="1" y="1290"/>
                    <a:pt x="179" y="1409"/>
                    <a:pt x="358" y="1409"/>
                  </a:cubicBezTo>
                  <a:cubicBezTo>
                    <a:pt x="536" y="1409"/>
                    <a:pt x="715" y="1290"/>
                    <a:pt x="715" y="1052"/>
                  </a:cubicBezTo>
                  <a:cubicBezTo>
                    <a:pt x="695" y="933"/>
                    <a:pt x="675" y="814"/>
                    <a:pt x="616" y="71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2"/>
            <p:cNvSpPr/>
            <p:nvPr/>
          </p:nvSpPr>
          <p:spPr>
            <a:xfrm>
              <a:off x="1730193" y="4075096"/>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2"/>
            <p:cNvSpPr/>
            <p:nvPr/>
          </p:nvSpPr>
          <p:spPr>
            <a:xfrm>
              <a:off x="1857954" y="4203791"/>
              <a:ext cx="33376" cy="65772"/>
            </a:xfrm>
            <a:custGeom>
              <a:avLst/>
              <a:gdLst/>
              <a:ahLst/>
              <a:cxnLst/>
              <a:rect l="l" t="t" r="r" b="b"/>
              <a:pathLst>
                <a:path w="715" h="1409" extrusionOk="0">
                  <a:moveTo>
                    <a:pt x="357" y="0"/>
                  </a:moveTo>
                  <a:cubicBezTo>
                    <a:pt x="357" y="0"/>
                    <a:pt x="199" y="397"/>
                    <a:pt x="99" y="714"/>
                  </a:cubicBezTo>
                  <a:cubicBezTo>
                    <a:pt x="60" y="814"/>
                    <a:pt x="20" y="933"/>
                    <a:pt x="0" y="1052"/>
                  </a:cubicBezTo>
                  <a:cubicBezTo>
                    <a:pt x="0" y="1290"/>
                    <a:pt x="179" y="1409"/>
                    <a:pt x="357" y="1409"/>
                  </a:cubicBezTo>
                  <a:cubicBezTo>
                    <a:pt x="536" y="1409"/>
                    <a:pt x="714" y="1290"/>
                    <a:pt x="714" y="1052"/>
                  </a:cubicBezTo>
                  <a:cubicBezTo>
                    <a:pt x="694" y="933"/>
                    <a:pt x="674"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2"/>
            <p:cNvSpPr/>
            <p:nvPr/>
          </p:nvSpPr>
          <p:spPr>
            <a:xfrm>
              <a:off x="1986135" y="4075096"/>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2"/>
            <p:cNvSpPr/>
            <p:nvPr/>
          </p:nvSpPr>
          <p:spPr>
            <a:xfrm>
              <a:off x="2114363" y="4203791"/>
              <a:ext cx="33376" cy="65772"/>
            </a:xfrm>
            <a:custGeom>
              <a:avLst/>
              <a:gdLst/>
              <a:ahLst/>
              <a:cxnLst/>
              <a:rect l="l" t="t" r="r" b="b"/>
              <a:pathLst>
                <a:path w="715" h="1409" extrusionOk="0">
                  <a:moveTo>
                    <a:pt x="357" y="0"/>
                  </a:moveTo>
                  <a:cubicBezTo>
                    <a:pt x="357" y="0"/>
                    <a:pt x="199" y="397"/>
                    <a:pt x="100" y="714"/>
                  </a:cubicBezTo>
                  <a:cubicBezTo>
                    <a:pt x="60" y="814"/>
                    <a:pt x="20" y="933"/>
                    <a:pt x="1" y="1052"/>
                  </a:cubicBezTo>
                  <a:cubicBezTo>
                    <a:pt x="1" y="1290"/>
                    <a:pt x="179" y="1409"/>
                    <a:pt x="357" y="1409"/>
                  </a:cubicBezTo>
                  <a:cubicBezTo>
                    <a:pt x="536" y="1409"/>
                    <a:pt x="714" y="1290"/>
                    <a:pt x="714" y="1052"/>
                  </a:cubicBezTo>
                  <a:cubicBezTo>
                    <a:pt x="695"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2"/>
            <p:cNvSpPr/>
            <p:nvPr/>
          </p:nvSpPr>
          <p:spPr>
            <a:xfrm>
              <a:off x="2243058" y="4075096"/>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2"/>
            <p:cNvSpPr/>
            <p:nvPr/>
          </p:nvSpPr>
          <p:spPr>
            <a:xfrm>
              <a:off x="448100" y="4331552"/>
              <a:ext cx="33330" cy="64605"/>
            </a:xfrm>
            <a:custGeom>
              <a:avLst/>
              <a:gdLst/>
              <a:ahLst/>
              <a:cxnLst/>
              <a:rect l="l" t="t" r="r" b="b"/>
              <a:pathLst>
                <a:path w="714" h="1384" extrusionOk="0">
                  <a:moveTo>
                    <a:pt x="357" y="0"/>
                  </a:moveTo>
                  <a:cubicBezTo>
                    <a:pt x="198" y="337"/>
                    <a:pt x="79" y="694"/>
                    <a:pt x="0" y="1071"/>
                  </a:cubicBezTo>
                  <a:cubicBezTo>
                    <a:pt x="20" y="1279"/>
                    <a:pt x="188"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2"/>
            <p:cNvSpPr/>
            <p:nvPr/>
          </p:nvSpPr>
          <p:spPr>
            <a:xfrm>
              <a:off x="575814" y="4460200"/>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2"/>
            <p:cNvSpPr/>
            <p:nvPr/>
          </p:nvSpPr>
          <p:spPr>
            <a:xfrm>
              <a:off x="704509" y="4331552"/>
              <a:ext cx="33376" cy="64605"/>
            </a:xfrm>
            <a:custGeom>
              <a:avLst/>
              <a:gdLst/>
              <a:ahLst/>
              <a:cxnLst/>
              <a:rect l="l" t="t" r="r" b="b"/>
              <a:pathLst>
                <a:path w="715" h="1384" extrusionOk="0">
                  <a:moveTo>
                    <a:pt x="357" y="0"/>
                  </a:moveTo>
                  <a:cubicBezTo>
                    <a:pt x="199" y="337"/>
                    <a:pt x="80" y="694"/>
                    <a:pt x="0" y="1071"/>
                  </a:cubicBezTo>
                  <a:cubicBezTo>
                    <a:pt x="20" y="1279"/>
                    <a:pt x="189"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2"/>
            <p:cNvSpPr/>
            <p:nvPr/>
          </p:nvSpPr>
          <p:spPr>
            <a:xfrm>
              <a:off x="832270" y="4460200"/>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2"/>
            <p:cNvSpPr/>
            <p:nvPr/>
          </p:nvSpPr>
          <p:spPr>
            <a:xfrm>
              <a:off x="960918" y="4331552"/>
              <a:ext cx="33376" cy="64605"/>
            </a:xfrm>
            <a:custGeom>
              <a:avLst/>
              <a:gdLst/>
              <a:ahLst/>
              <a:cxnLst/>
              <a:rect l="l" t="t" r="r" b="b"/>
              <a:pathLst>
                <a:path w="715" h="1384" extrusionOk="0">
                  <a:moveTo>
                    <a:pt x="358" y="0"/>
                  </a:moveTo>
                  <a:cubicBezTo>
                    <a:pt x="199" y="337"/>
                    <a:pt x="80" y="694"/>
                    <a:pt x="1" y="1071"/>
                  </a:cubicBezTo>
                  <a:cubicBezTo>
                    <a:pt x="20" y="1279"/>
                    <a:pt x="189" y="1383"/>
                    <a:pt x="358" y="1383"/>
                  </a:cubicBezTo>
                  <a:cubicBezTo>
                    <a:pt x="526" y="1383"/>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2"/>
            <p:cNvSpPr/>
            <p:nvPr/>
          </p:nvSpPr>
          <p:spPr>
            <a:xfrm>
              <a:off x="1088680" y="4460200"/>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35" y="71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2"/>
            <p:cNvSpPr/>
            <p:nvPr/>
          </p:nvSpPr>
          <p:spPr>
            <a:xfrm>
              <a:off x="1217328" y="4331552"/>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2"/>
            <p:cNvSpPr/>
            <p:nvPr/>
          </p:nvSpPr>
          <p:spPr>
            <a:xfrm>
              <a:off x="1345089" y="4460200"/>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2"/>
            <p:cNvSpPr/>
            <p:nvPr/>
          </p:nvSpPr>
          <p:spPr>
            <a:xfrm>
              <a:off x="1473784" y="4331552"/>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2"/>
            <p:cNvSpPr/>
            <p:nvPr/>
          </p:nvSpPr>
          <p:spPr>
            <a:xfrm>
              <a:off x="1601498" y="4460200"/>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2"/>
            <p:cNvSpPr/>
            <p:nvPr/>
          </p:nvSpPr>
          <p:spPr>
            <a:xfrm>
              <a:off x="1730193" y="4331552"/>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2"/>
            <p:cNvSpPr/>
            <p:nvPr/>
          </p:nvSpPr>
          <p:spPr>
            <a:xfrm>
              <a:off x="1857954" y="4460200"/>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2"/>
            <p:cNvSpPr/>
            <p:nvPr/>
          </p:nvSpPr>
          <p:spPr>
            <a:xfrm>
              <a:off x="1986602" y="4331552"/>
              <a:ext cx="32443" cy="66006"/>
            </a:xfrm>
            <a:custGeom>
              <a:avLst/>
              <a:gdLst/>
              <a:ahLst/>
              <a:cxnLst/>
              <a:rect l="l" t="t" r="r" b="b"/>
              <a:pathLst>
                <a:path w="695" h="1414" extrusionOk="0">
                  <a:moveTo>
                    <a:pt x="338" y="0"/>
                  </a:moveTo>
                  <a:cubicBezTo>
                    <a:pt x="199" y="337"/>
                    <a:pt x="80" y="694"/>
                    <a:pt x="1" y="1071"/>
                  </a:cubicBezTo>
                  <a:cubicBezTo>
                    <a:pt x="1" y="1299"/>
                    <a:pt x="174" y="1413"/>
                    <a:pt x="348" y="1413"/>
                  </a:cubicBezTo>
                  <a:cubicBezTo>
                    <a:pt x="521" y="1413"/>
                    <a:pt x="695" y="1299"/>
                    <a:pt x="695" y="1071"/>
                  </a:cubicBezTo>
                  <a:cubicBezTo>
                    <a:pt x="616" y="694"/>
                    <a:pt x="497" y="337"/>
                    <a:pt x="33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2"/>
            <p:cNvSpPr/>
            <p:nvPr/>
          </p:nvSpPr>
          <p:spPr>
            <a:xfrm>
              <a:off x="2114363" y="4460200"/>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2"/>
            <p:cNvSpPr/>
            <p:nvPr/>
          </p:nvSpPr>
          <p:spPr>
            <a:xfrm>
              <a:off x="2243058" y="4331552"/>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2"/>
            <p:cNvSpPr/>
            <p:nvPr/>
          </p:nvSpPr>
          <p:spPr>
            <a:xfrm>
              <a:off x="448100" y="4587961"/>
              <a:ext cx="33330" cy="64605"/>
            </a:xfrm>
            <a:custGeom>
              <a:avLst/>
              <a:gdLst/>
              <a:ahLst/>
              <a:cxnLst/>
              <a:rect l="l" t="t" r="r" b="b"/>
              <a:pathLst>
                <a:path w="714" h="1384" extrusionOk="0">
                  <a:moveTo>
                    <a:pt x="357" y="0"/>
                  </a:moveTo>
                  <a:cubicBezTo>
                    <a:pt x="198" y="338"/>
                    <a:pt x="79" y="695"/>
                    <a:pt x="0" y="1071"/>
                  </a:cubicBezTo>
                  <a:cubicBezTo>
                    <a:pt x="20" y="1280"/>
                    <a:pt x="188"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2"/>
            <p:cNvSpPr/>
            <p:nvPr/>
          </p:nvSpPr>
          <p:spPr>
            <a:xfrm>
              <a:off x="575814" y="4716656"/>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2"/>
            <p:cNvSpPr/>
            <p:nvPr/>
          </p:nvSpPr>
          <p:spPr>
            <a:xfrm>
              <a:off x="704509" y="4587961"/>
              <a:ext cx="33376" cy="64605"/>
            </a:xfrm>
            <a:custGeom>
              <a:avLst/>
              <a:gdLst/>
              <a:ahLst/>
              <a:cxnLst/>
              <a:rect l="l" t="t" r="r" b="b"/>
              <a:pathLst>
                <a:path w="715" h="1384" extrusionOk="0">
                  <a:moveTo>
                    <a:pt x="357" y="0"/>
                  </a:moveTo>
                  <a:cubicBezTo>
                    <a:pt x="199" y="338"/>
                    <a:pt x="80" y="695"/>
                    <a:pt x="0" y="1071"/>
                  </a:cubicBezTo>
                  <a:cubicBezTo>
                    <a:pt x="20" y="1280"/>
                    <a:pt x="189"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2"/>
            <p:cNvSpPr/>
            <p:nvPr/>
          </p:nvSpPr>
          <p:spPr>
            <a:xfrm>
              <a:off x="832270" y="4716656"/>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2"/>
            <p:cNvSpPr/>
            <p:nvPr/>
          </p:nvSpPr>
          <p:spPr>
            <a:xfrm>
              <a:off x="960918" y="4587961"/>
              <a:ext cx="33376" cy="64605"/>
            </a:xfrm>
            <a:custGeom>
              <a:avLst/>
              <a:gdLst/>
              <a:ahLst/>
              <a:cxnLst/>
              <a:rect l="l" t="t" r="r" b="b"/>
              <a:pathLst>
                <a:path w="715" h="1384" extrusionOk="0">
                  <a:moveTo>
                    <a:pt x="358" y="0"/>
                  </a:moveTo>
                  <a:cubicBezTo>
                    <a:pt x="199" y="338"/>
                    <a:pt x="80" y="695"/>
                    <a:pt x="1" y="1071"/>
                  </a:cubicBezTo>
                  <a:cubicBezTo>
                    <a:pt x="20" y="1280"/>
                    <a:pt x="189" y="1384"/>
                    <a:pt x="358" y="1384"/>
                  </a:cubicBezTo>
                  <a:cubicBezTo>
                    <a:pt x="526" y="1384"/>
                    <a:pt x="695" y="1280"/>
                    <a:pt x="715" y="1071"/>
                  </a:cubicBezTo>
                  <a:cubicBezTo>
                    <a:pt x="615" y="695"/>
                    <a:pt x="496"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2"/>
            <p:cNvSpPr/>
            <p:nvPr/>
          </p:nvSpPr>
          <p:spPr>
            <a:xfrm>
              <a:off x="1088680" y="4716656"/>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2"/>
            <p:cNvSpPr/>
            <p:nvPr/>
          </p:nvSpPr>
          <p:spPr>
            <a:xfrm>
              <a:off x="1217328" y="4587961"/>
              <a:ext cx="32489" cy="66006"/>
            </a:xfrm>
            <a:custGeom>
              <a:avLst/>
              <a:gdLst/>
              <a:ahLst/>
              <a:cxnLst/>
              <a:rect l="l" t="t" r="r" b="b"/>
              <a:pathLst>
                <a:path w="696" h="1414" extrusionOk="0">
                  <a:moveTo>
                    <a:pt x="358" y="0"/>
                  </a:moveTo>
                  <a:cubicBezTo>
                    <a:pt x="199" y="338"/>
                    <a:pt x="80" y="695"/>
                    <a:pt x="1" y="1071"/>
                  </a:cubicBezTo>
                  <a:cubicBezTo>
                    <a:pt x="1" y="1299"/>
                    <a:pt x="174" y="1413"/>
                    <a:pt x="348" y="1413"/>
                  </a:cubicBezTo>
                  <a:cubicBezTo>
                    <a:pt x="521" y="1413"/>
                    <a:pt x="695" y="1299"/>
                    <a:pt x="695" y="1071"/>
                  </a:cubicBezTo>
                  <a:cubicBezTo>
                    <a:pt x="616" y="695"/>
                    <a:pt x="497"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2"/>
            <p:cNvSpPr/>
            <p:nvPr/>
          </p:nvSpPr>
          <p:spPr>
            <a:xfrm>
              <a:off x="1345089" y="4716656"/>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2"/>
            <p:cNvSpPr/>
            <p:nvPr/>
          </p:nvSpPr>
          <p:spPr>
            <a:xfrm>
              <a:off x="1473784" y="4587961"/>
              <a:ext cx="32443" cy="66006"/>
            </a:xfrm>
            <a:custGeom>
              <a:avLst/>
              <a:gdLst/>
              <a:ahLst/>
              <a:cxnLst/>
              <a:rect l="l" t="t" r="r" b="b"/>
              <a:pathLst>
                <a:path w="695" h="1414" extrusionOk="0">
                  <a:moveTo>
                    <a:pt x="357" y="0"/>
                  </a:moveTo>
                  <a:cubicBezTo>
                    <a:pt x="199" y="338"/>
                    <a:pt x="80"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2"/>
            <p:cNvSpPr/>
            <p:nvPr/>
          </p:nvSpPr>
          <p:spPr>
            <a:xfrm>
              <a:off x="1601498" y="4716656"/>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2"/>
            <p:cNvSpPr/>
            <p:nvPr/>
          </p:nvSpPr>
          <p:spPr>
            <a:xfrm>
              <a:off x="1730193" y="4587961"/>
              <a:ext cx="32443" cy="66006"/>
            </a:xfrm>
            <a:custGeom>
              <a:avLst/>
              <a:gdLst/>
              <a:ahLst/>
              <a:cxnLst/>
              <a:rect l="l" t="t" r="r" b="b"/>
              <a:pathLst>
                <a:path w="695" h="1414" extrusionOk="0">
                  <a:moveTo>
                    <a:pt x="357" y="0"/>
                  </a:moveTo>
                  <a:cubicBezTo>
                    <a:pt x="199" y="338"/>
                    <a:pt x="80" y="695"/>
                    <a:pt x="0" y="1071"/>
                  </a:cubicBezTo>
                  <a:cubicBezTo>
                    <a:pt x="0" y="1299"/>
                    <a:pt x="174" y="1413"/>
                    <a:pt x="348" y="1413"/>
                  </a:cubicBezTo>
                  <a:cubicBezTo>
                    <a:pt x="521" y="1413"/>
                    <a:pt x="695" y="1299"/>
                    <a:pt x="695"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2"/>
            <p:cNvSpPr/>
            <p:nvPr/>
          </p:nvSpPr>
          <p:spPr>
            <a:xfrm>
              <a:off x="1857954" y="4716656"/>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2"/>
            <p:cNvSpPr/>
            <p:nvPr/>
          </p:nvSpPr>
          <p:spPr>
            <a:xfrm>
              <a:off x="1986135" y="4587961"/>
              <a:ext cx="32909" cy="66006"/>
            </a:xfrm>
            <a:custGeom>
              <a:avLst/>
              <a:gdLst/>
              <a:ahLst/>
              <a:cxnLst/>
              <a:rect l="l" t="t" r="r" b="b"/>
              <a:pathLst>
                <a:path w="705" h="1414" extrusionOk="0">
                  <a:moveTo>
                    <a:pt x="348" y="0"/>
                  </a:moveTo>
                  <a:cubicBezTo>
                    <a:pt x="209" y="338"/>
                    <a:pt x="90" y="695"/>
                    <a:pt x="11" y="1071"/>
                  </a:cubicBezTo>
                  <a:cubicBezTo>
                    <a:pt x="1" y="1299"/>
                    <a:pt x="174" y="1413"/>
                    <a:pt x="350" y="1413"/>
                  </a:cubicBezTo>
                  <a:cubicBezTo>
                    <a:pt x="526" y="1413"/>
                    <a:pt x="705" y="1299"/>
                    <a:pt x="705" y="1071"/>
                  </a:cubicBezTo>
                  <a:cubicBezTo>
                    <a:pt x="626" y="695"/>
                    <a:pt x="507" y="338"/>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2"/>
            <p:cNvSpPr/>
            <p:nvPr/>
          </p:nvSpPr>
          <p:spPr>
            <a:xfrm>
              <a:off x="2114363" y="4716656"/>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2"/>
            <p:cNvSpPr/>
            <p:nvPr/>
          </p:nvSpPr>
          <p:spPr>
            <a:xfrm>
              <a:off x="2243058" y="4587961"/>
              <a:ext cx="32443" cy="66006"/>
            </a:xfrm>
            <a:custGeom>
              <a:avLst/>
              <a:gdLst/>
              <a:ahLst/>
              <a:cxnLst/>
              <a:rect l="l" t="t" r="r" b="b"/>
              <a:pathLst>
                <a:path w="695" h="1414" extrusionOk="0">
                  <a:moveTo>
                    <a:pt x="357" y="0"/>
                  </a:moveTo>
                  <a:cubicBezTo>
                    <a:pt x="198" y="338"/>
                    <a:pt x="79"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2"/>
            <p:cNvSpPr/>
            <p:nvPr/>
          </p:nvSpPr>
          <p:spPr>
            <a:xfrm>
              <a:off x="448100" y="4844371"/>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2"/>
            <p:cNvSpPr/>
            <p:nvPr/>
          </p:nvSpPr>
          <p:spPr>
            <a:xfrm>
              <a:off x="704509" y="4844371"/>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2"/>
            <p:cNvSpPr/>
            <p:nvPr/>
          </p:nvSpPr>
          <p:spPr>
            <a:xfrm>
              <a:off x="960918" y="4844371"/>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2"/>
            <p:cNvSpPr/>
            <p:nvPr/>
          </p:nvSpPr>
          <p:spPr>
            <a:xfrm>
              <a:off x="1217328" y="4844371"/>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2"/>
            <p:cNvSpPr/>
            <p:nvPr/>
          </p:nvSpPr>
          <p:spPr>
            <a:xfrm>
              <a:off x="1473784" y="4844371"/>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2"/>
            <p:cNvSpPr/>
            <p:nvPr/>
          </p:nvSpPr>
          <p:spPr>
            <a:xfrm>
              <a:off x="1730193" y="4844371"/>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2"/>
            <p:cNvSpPr/>
            <p:nvPr/>
          </p:nvSpPr>
          <p:spPr>
            <a:xfrm>
              <a:off x="1986135" y="4844371"/>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2"/>
            <p:cNvSpPr/>
            <p:nvPr/>
          </p:nvSpPr>
          <p:spPr>
            <a:xfrm>
              <a:off x="2243058" y="4844371"/>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0" name="Google Shape;1650;p22"/>
          <p:cNvSpPr/>
          <p:nvPr/>
        </p:nvSpPr>
        <p:spPr>
          <a:xfrm>
            <a:off x="5811954" y="4098074"/>
            <a:ext cx="1164438" cy="339271"/>
          </a:xfrm>
          <a:custGeom>
            <a:avLst/>
            <a:gdLst/>
            <a:ahLst/>
            <a:cxnLst/>
            <a:rect l="l" t="t" r="r" b="b"/>
            <a:pathLst>
              <a:path w="24770" h="7217" extrusionOk="0">
                <a:moveTo>
                  <a:pt x="14016" y="0"/>
                </a:moveTo>
                <a:cubicBezTo>
                  <a:pt x="11600" y="0"/>
                  <a:pt x="9173" y="1184"/>
                  <a:pt x="7774" y="3647"/>
                </a:cubicBezTo>
                <a:cubicBezTo>
                  <a:pt x="6850" y="2866"/>
                  <a:pt x="5779" y="2515"/>
                  <a:pt x="4733" y="2515"/>
                </a:cubicBezTo>
                <a:cubicBezTo>
                  <a:pt x="2299" y="2515"/>
                  <a:pt x="0" y="4414"/>
                  <a:pt x="0" y="7216"/>
                </a:cubicBezTo>
                <a:lnTo>
                  <a:pt x="24769" y="7216"/>
                </a:lnTo>
                <a:cubicBezTo>
                  <a:pt x="24769" y="5729"/>
                  <a:pt x="23560" y="4519"/>
                  <a:pt x="22072" y="4519"/>
                </a:cubicBezTo>
                <a:cubicBezTo>
                  <a:pt x="21636" y="4519"/>
                  <a:pt x="21220" y="4618"/>
                  <a:pt x="20823" y="4817"/>
                </a:cubicBezTo>
                <a:cubicBezTo>
                  <a:pt x="19716" y="1657"/>
                  <a:pt x="16874" y="0"/>
                  <a:pt x="14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1" name="Google Shape;1651;p22"/>
          <p:cNvGrpSpPr/>
          <p:nvPr/>
        </p:nvGrpSpPr>
        <p:grpSpPr>
          <a:xfrm>
            <a:off x="6129573" y="4293138"/>
            <a:ext cx="84139" cy="822282"/>
            <a:chOff x="7647250" y="-310000"/>
            <a:chExt cx="78650" cy="768632"/>
          </a:xfrm>
        </p:grpSpPr>
        <p:sp>
          <p:nvSpPr>
            <p:cNvPr id="1652" name="Google Shape;1652;p22"/>
            <p:cNvSpPr/>
            <p:nvPr/>
          </p:nvSpPr>
          <p:spPr>
            <a:xfrm>
              <a:off x="7647250" y="298623"/>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53" name="Google Shape;1653;p22"/>
            <p:cNvCxnSpPr/>
            <p:nvPr/>
          </p:nvCxnSpPr>
          <p:spPr>
            <a:xfrm rot="10800000">
              <a:off x="7686575" y="-310000"/>
              <a:ext cx="0" cy="631800"/>
            </a:xfrm>
            <a:prstGeom prst="straightConnector1">
              <a:avLst/>
            </a:prstGeom>
            <a:noFill/>
            <a:ln w="19050" cap="flat" cmpd="sng">
              <a:solidFill>
                <a:schemeClr val="dk1"/>
              </a:solidFill>
              <a:prstDash val="solid"/>
              <a:round/>
              <a:headEnd type="none" w="med" len="med"/>
              <a:tailEnd type="none" w="med" len="med"/>
            </a:ln>
          </p:spPr>
        </p:cxnSp>
      </p:grpSp>
      <p:grpSp>
        <p:nvGrpSpPr>
          <p:cNvPr id="1654" name="Google Shape;1654;p22"/>
          <p:cNvGrpSpPr/>
          <p:nvPr/>
        </p:nvGrpSpPr>
        <p:grpSpPr>
          <a:xfrm>
            <a:off x="6551602" y="4445583"/>
            <a:ext cx="107168" cy="977668"/>
            <a:chOff x="738075" y="1222665"/>
            <a:chExt cx="78650" cy="717502"/>
          </a:xfrm>
        </p:grpSpPr>
        <p:sp>
          <p:nvSpPr>
            <p:cNvPr id="1655" name="Google Shape;1655;p22"/>
            <p:cNvSpPr/>
            <p:nvPr/>
          </p:nvSpPr>
          <p:spPr>
            <a:xfrm>
              <a:off x="738075" y="1780159"/>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56" name="Google Shape;1656;p22"/>
            <p:cNvCxnSpPr/>
            <p:nvPr/>
          </p:nvCxnSpPr>
          <p:spPr>
            <a:xfrm rot="10800000">
              <a:off x="777410" y="1222665"/>
              <a:ext cx="0" cy="672000"/>
            </a:xfrm>
            <a:prstGeom prst="straightConnector1">
              <a:avLst/>
            </a:prstGeom>
            <a:noFill/>
            <a:ln w="19050" cap="flat" cmpd="sng">
              <a:solidFill>
                <a:schemeClr val="dk1"/>
              </a:solidFill>
              <a:prstDash val="solid"/>
              <a:round/>
              <a:headEnd type="none" w="med" len="med"/>
              <a:tailEnd type="none" w="med" len="med"/>
            </a:ln>
          </p:spPr>
        </p:cxnSp>
      </p:grpSp>
      <p:sp>
        <p:nvSpPr>
          <p:cNvPr id="1657" name="Google Shape;1657;p22"/>
          <p:cNvSpPr/>
          <p:nvPr/>
        </p:nvSpPr>
        <p:spPr>
          <a:xfrm flipH="1">
            <a:off x="329580" y="214750"/>
            <a:ext cx="1497027" cy="406858"/>
          </a:xfrm>
          <a:custGeom>
            <a:avLst/>
            <a:gdLst/>
            <a:ahLst/>
            <a:cxnLst/>
            <a:rect l="l" t="t" r="r" b="b"/>
            <a:pathLst>
              <a:path w="26615" h="7234" extrusionOk="0">
                <a:moveTo>
                  <a:pt x="15754" y="1"/>
                </a:moveTo>
                <a:cubicBezTo>
                  <a:pt x="13673" y="1"/>
                  <a:pt x="11571" y="888"/>
                  <a:pt x="10095" y="2771"/>
                </a:cubicBezTo>
                <a:cubicBezTo>
                  <a:pt x="9599" y="2593"/>
                  <a:pt x="9083" y="2514"/>
                  <a:pt x="8568" y="2514"/>
                </a:cubicBezTo>
                <a:cubicBezTo>
                  <a:pt x="6783" y="2514"/>
                  <a:pt x="5177" y="3505"/>
                  <a:pt x="4363" y="5092"/>
                </a:cubicBezTo>
                <a:cubicBezTo>
                  <a:pt x="3851" y="4693"/>
                  <a:pt x="3274" y="4514"/>
                  <a:pt x="2710" y="4514"/>
                </a:cubicBezTo>
                <a:cubicBezTo>
                  <a:pt x="1311" y="4514"/>
                  <a:pt x="1" y="5621"/>
                  <a:pt x="1" y="7233"/>
                </a:cubicBezTo>
                <a:lnTo>
                  <a:pt x="26614" y="7233"/>
                </a:lnTo>
                <a:cubicBezTo>
                  <a:pt x="26614" y="5726"/>
                  <a:pt x="25405" y="4516"/>
                  <a:pt x="23917" y="4516"/>
                </a:cubicBezTo>
                <a:cubicBezTo>
                  <a:pt x="23461" y="4516"/>
                  <a:pt x="23005" y="4635"/>
                  <a:pt x="22588" y="4854"/>
                </a:cubicBezTo>
                <a:cubicBezTo>
                  <a:pt x="21504" y="1716"/>
                  <a:pt x="18649" y="1"/>
                  <a:pt x="15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8" name="Google Shape;1658;p22"/>
          <p:cNvGrpSpPr/>
          <p:nvPr/>
        </p:nvGrpSpPr>
        <p:grpSpPr>
          <a:xfrm>
            <a:off x="1281945" y="600145"/>
            <a:ext cx="77651" cy="1162457"/>
            <a:chOff x="1066850" y="1099875"/>
            <a:chExt cx="78650" cy="1177530"/>
          </a:xfrm>
        </p:grpSpPr>
        <p:sp>
          <p:nvSpPr>
            <p:cNvPr id="1659" name="Google Shape;1659;p22"/>
            <p:cNvSpPr/>
            <p:nvPr/>
          </p:nvSpPr>
          <p:spPr>
            <a:xfrm>
              <a:off x="1066850" y="21173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60" name="Google Shape;1660;p22"/>
            <p:cNvCxnSpPr/>
            <p:nvPr/>
          </p:nvCxnSpPr>
          <p:spPr>
            <a:xfrm rot="10800000">
              <a:off x="1106175" y="1099875"/>
              <a:ext cx="0" cy="1091100"/>
            </a:xfrm>
            <a:prstGeom prst="straightConnector1">
              <a:avLst/>
            </a:prstGeom>
            <a:noFill/>
            <a:ln w="19050" cap="flat" cmpd="sng">
              <a:solidFill>
                <a:schemeClr val="dk1"/>
              </a:solidFill>
              <a:prstDash val="solid"/>
              <a:round/>
              <a:headEnd type="none" w="med" len="med"/>
              <a:tailEnd type="none" w="med" len="med"/>
            </a:ln>
          </p:spPr>
        </p:cxnSp>
      </p:grpSp>
      <p:grpSp>
        <p:nvGrpSpPr>
          <p:cNvPr id="1661" name="Google Shape;1661;p22"/>
          <p:cNvGrpSpPr/>
          <p:nvPr/>
        </p:nvGrpSpPr>
        <p:grpSpPr>
          <a:xfrm>
            <a:off x="654294" y="600135"/>
            <a:ext cx="77651" cy="1475955"/>
            <a:chOff x="738075" y="1222634"/>
            <a:chExt cx="78650" cy="1495092"/>
          </a:xfrm>
        </p:grpSpPr>
        <p:sp>
          <p:nvSpPr>
            <p:cNvPr id="1662" name="Google Shape;1662;p22"/>
            <p:cNvSpPr/>
            <p:nvPr/>
          </p:nvSpPr>
          <p:spPr>
            <a:xfrm>
              <a:off x="738075" y="2557718"/>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63" name="Google Shape;1663;p22"/>
            <p:cNvCxnSpPr/>
            <p:nvPr/>
          </p:nvCxnSpPr>
          <p:spPr>
            <a:xfrm rot="10800000">
              <a:off x="777393" y="1222634"/>
              <a:ext cx="0" cy="1389900"/>
            </a:xfrm>
            <a:prstGeom prst="straightConnector1">
              <a:avLst/>
            </a:prstGeom>
            <a:noFill/>
            <a:ln w="19050" cap="flat" cmpd="sng">
              <a:solidFill>
                <a:schemeClr val="dk1"/>
              </a:solidFill>
              <a:prstDash val="solid"/>
              <a:round/>
              <a:headEnd type="none" w="med" len="med"/>
              <a:tailEnd type="none" w="med" len="med"/>
            </a:ln>
          </p:spPr>
        </p:cxnSp>
      </p:grpSp>
      <p:grpSp>
        <p:nvGrpSpPr>
          <p:cNvPr id="1664" name="Google Shape;1664;p22"/>
          <p:cNvGrpSpPr/>
          <p:nvPr/>
        </p:nvGrpSpPr>
        <p:grpSpPr>
          <a:xfrm>
            <a:off x="977275" y="439357"/>
            <a:ext cx="60977" cy="1015482"/>
            <a:chOff x="7647250" y="-310025"/>
            <a:chExt cx="78650" cy="1310130"/>
          </a:xfrm>
        </p:grpSpPr>
        <p:sp>
          <p:nvSpPr>
            <p:cNvPr id="1665" name="Google Shape;1665;p22"/>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66" name="Google Shape;1666;p22"/>
            <p:cNvCxnSpPr/>
            <p:nvPr/>
          </p:nvCxnSpPr>
          <p:spPr>
            <a:xfrm rot="10800000">
              <a:off x="7686575" y="-310025"/>
              <a:ext cx="0" cy="1223700"/>
            </a:xfrm>
            <a:prstGeom prst="straightConnector1">
              <a:avLst/>
            </a:prstGeom>
            <a:noFill/>
            <a:ln w="19050" cap="flat" cmpd="sng">
              <a:solidFill>
                <a:schemeClr val="dk1"/>
              </a:solidFill>
              <a:prstDash val="solid"/>
              <a:round/>
              <a:headEnd type="none" w="med" len="med"/>
              <a:tailEnd type="none" w="med" len="med"/>
            </a:ln>
          </p:spPr>
        </p:cxnSp>
      </p:grpSp>
      <p:sp>
        <p:nvSpPr>
          <p:cNvPr id="1667" name="Google Shape;1667;p22"/>
          <p:cNvSpPr txBox="1">
            <a:spLocks noGrp="1"/>
          </p:cNvSpPr>
          <p:nvPr>
            <p:ph type="title"/>
          </p:nvPr>
        </p:nvSpPr>
        <p:spPr>
          <a:xfrm>
            <a:off x="737600" y="533450"/>
            <a:ext cx="7668900" cy="484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
  <p:cSld name="CUSTOM_8">
    <p:spTree>
      <p:nvGrpSpPr>
        <p:cNvPr id="1" name="Shape 1668"/>
        <p:cNvGrpSpPr/>
        <p:nvPr/>
      </p:nvGrpSpPr>
      <p:grpSpPr>
        <a:xfrm>
          <a:off x="0" y="0"/>
          <a:ext cx="0" cy="0"/>
          <a:chOff x="0" y="0"/>
          <a:chExt cx="0" cy="0"/>
        </a:xfrm>
      </p:grpSpPr>
      <p:sp>
        <p:nvSpPr>
          <p:cNvPr id="1669" name="Google Shape;1669;p23"/>
          <p:cNvSpPr/>
          <p:nvPr/>
        </p:nvSpPr>
        <p:spPr>
          <a:xfrm>
            <a:off x="448100" y="0"/>
            <a:ext cx="7834800" cy="5143500"/>
          </a:xfrm>
          <a:prstGeom prst="parallelogram">
            <a:avLst>
              <a:gd name="adj" fmla="val 79567"/>
            </a:avLst>
          </a:prstGeom>
          <a:solidFill>
            <a:srgbClr val="FFFFFF">
              <a:alpha val="12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3"/>
          <p:cNvSpPr txBox="1">
            <a:spLocks noGrp="1"/>
          </p:cNvSpPr>
          <p:nvPr>
            <p:ph type="subTitle" idx="1"/>
          </p:nvPr>
        </p:nvSpPr>
        <p:spPr>
          <a:xfrm>
            <a:off x="5737288" y="1963975"/>
            <a:ext cx="22218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671" name="Google Shape;1671;p23"/>
          <p:cNvSpPr txBox="1">
            <a:spLocks noGrp="1"/>
          </p:cNvSpPr>
          <p:nvPr>
            <p:ph type="subTitle" idx="2"/>
          </p:nvPr>
        </p:nvSpPr>
        <p:spPr>
          <a:xfrm>
            <a:off x="5737288" y="1619575"/>
            <a:ext cx="2221800" cy="33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a:latin typeface="Abril Fatface"/>
                <a:ea typeface="Abril Fatface"/>
                <a:cs typeface="Abril Fatface"/>
                <a:sym typeface="Abril Fatface"/>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1672" name="Google Shape;1672;p23"/>
          <p:cNvSpPr txBox="1">
            <a:spLocks noGrp="1"/>
          </p:cNvSpPr>
          <p:nvPr>
            <p:ph type="subTitle" idx="3"/>
          </p:nvPr>
        </p:nvSpPr>
        <p:spPr>
          <a:xfrm>
            <a:off x="1185081" y="1963975"/>
            <a:ext cx="2221800" cy="545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673" name="Google Shape;1673;p23"/>
          <p:cNvSpPr txBox="1">
            <a:spLocks noGrp="1"/>
          </p:cNvSpPr>
          <p:nvPr>
            <p:ph type="subTitle" idx="4"/>
          </p:nvPr>
        </p:nvSpPr>
        <p:spPr>
          <a:xfrm>
            <a:off x="1185081" y="1619575"/>
            <a:ext cx="22218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2000"/>
              <a:buNone/>
              <a:defRPr sz="2000">
                <a:latin typeface="Abril Fatface"/>
                <a:ea typeface="Abril Fatface"/>
                <a:cs typeface="Abril Fatface"/>
                <a:sym typeface="Abril Fatface"/>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1674" name="Google Shape;1674;p23"/>
          <p:cNvSpPr txBox="1">
            <a:spLocks noGrp="1"/>
          </p:cNvSpPr>
          <p:nvPr>
            <p:ph type="subTitle" idx="5"/>
          </p:nvPr>
        </p:nvSpPr>
        <p:spPr>
          <a:xfrm>
            <a:off x="1185081" y="3329700"/>
            <a:ext cx="2221800" cy="545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675" name="Google Shape;1675;p23"/>
          <p:cNvSpPr txBox="1">
            <a:spLocks noGrp="1"/>
          </p:cNvSpPr>
          <p:nvPr>
            <p:ph type="subTitle" idx="6"/>
          </p:nvPr>
        </p:nvSpPr>
        <p:spPr>
          <a:xfrm>
            <a:off x="1185081" y="2985299"/>
            <a:ext cx="22218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2000"/>
              <a:buNone/>
              <a:defRPr sz="2000">
                <a:latin typeface="Abril Fatface"/>
                <a:ea typeface="Abril Fatface"/>
                <a:cs typeface="Abril Fatface"/>
                <a:sym typeface="Abril Fatface"/>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1676" name="Google Shape;1676;p23"/>
          <p:cNvSpPr txBox="1">
            <a:spLocks noGrp="1"/>
          </p:cNvSpPr>
          <p:nvPr>
            <p:ph type="subTitle" idx="7"/>
          </p:nvPr>
        </p:nvSpPr>
        <p:spPr>
          <a:xfrm>
            <a:off x="5737288" y="3329700"/>
            <a:ext cx="22218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677" name="Google Shape;1677;p23"/>
          <p:cNvSpPr txBox="1">
            <a:spLocks noGrp="1"/>
          </p:cNvSpPr>
          <p:nvPr>
            <p:ph type="subTitle" idx="8"/>
          </p:nvPr>
        </p:nvSpPr>
        <p:spPr>
          <a:xfrm>
            <a:off x="5737288" y="2985301"/>
            <a:ext cx="2221800" cy="33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a:latin typeface="Abril Fatface"/>
                <a:ea typeface="Abril Fatface"/>
                <a:cs typeface="Abril Fatface"/>
                <a:sym typeface="Abril Fatface"/>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1678" name="Google Shape;1678;p23"/>
          <p:cNvSpPr txBox="1">
            <a:spLocks noGrp="1"/>
          </p:cNvSpPr>
          <p:nvPr>
            <p:ph type="title"/>
          </p:nvPr>
        </p:nvSpPr>
        <p:spPr>
          <a:xfrm>
            <a:off x="737600" y="533450"/>
            <a:ext cx="7668900" cy="484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679" name="Google Shape;1679;p23"/>
          <p:cNvGrpSpPr/>
          <p:nvPr/>
        </p:nvGrpSpPr>
        <p:grpSpPr>
          <a:xfrm flipH="1">
            <a:off x="1548300" y="-986300"/>
            <a:ext cx="104599" cy="1683325"/>
            <a:chOff x="7889200" y="-4700"/>
            <a:chExt cx="104599" cy="1683325"/>
          </a:xfrm>
        </p:grpSpPr>
        <p:sp>
          <p:nvSpPr>
            <p:cNvPr id="1680" name="Google Shape;1680;p23"/>
            <p:cNvSpPr/>
            <p:nvPr/>
          </p:nvSpPr>
          <p:spPr>
            <a:xfrm>
              <a:off x="7889200" y="1465825"/>
              <a:ext cx="104599" cy="212800"/>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81" name="Google Shape;1681;p23"/>
            <p:cNvCxnSpPr/>
            <p:nvPr/>
          </p:nvCxnSpPr>
          <p:spPr>
            <a:xfrm rot="10800000">
              <a:off x="7941500" y="-4700"/>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1682" name="Google Shape;1682;p23"/>
          <p:cNvGrpSpPr/>
          <p:nvPr/>
        </p:nvGrpSpPr>
        <p:grpSpPr>
          <a:xfrm flipH="1">
            <a:off x="7779338" y="-785462"/>
            <a:ext cx="78650" cy="1656930"/>
            <a:chOff x="7647250" y="-656825"/>
            <a:chExt cx="78650" cy="1656930"/>
          </a:xfrm>
        </p:grpSpPr>
        <p:sp>
          <p:nvSpPr>
            <p:cNvPr id="1683" name="Google Shape;1683;p23"/>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84" name="Google Shape;1684;p23"/>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1685" name="Google Shape;1685;p23"/>
          <p:cNvGrpSpPr/>
          <p:nvPr/>
        </p:nvGrpSpPr>
        <p:grpSpPr>
          <a:xfrm flipH="1">
            <a:off x="1893350" y="-518525"/>
            <a:ext cx="78650" cy="1656930"/>
            <a:chOff x="7647250" y="-656825"/>
            <a:chExt cx="78650" cy="1656930"/>
          </a:xfrm>
        </p:grpSpPr>
        <p:sp>
          <p:nvSpPr>
            <p:cNvPr id="1686" name="Google Shape;1686;p23"/>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87" name="Google Shape;1687;p23"/>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1688" name="Google Shape;1688;p23"/>
          <p:cNvGrpSpPr/>
          <p:nvPr/>
        </p:nvGrpSpPr>
        <p:grpSpPr>
          <a:xfrm flipH="1">
            <a:off x="8141325" y="-245775"/>
            <a:ext cx="104599" cy="1683325"/>
            <a:chOff x="7889200" y="-4700"/>
            <a:chExt cx="104599" cy="1683325"/>
          </a:xfrm>
        </p:grpSpPr>
        <p:sp>
          <p:nvSpPr>
            <p:cNvPr id="1689" name="Google Shape;1689;p23"/>
            <p:cNvSpPr/>
            <p:nvPr/>
          </p:nvSpPr>
          <p:spPr>
            <a:xfrm>
              <a:off x="7889200" y="1465825"/>
              <a:ext cx="104599" cy="212800"/>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90" name="Google Shape;1690;p23"/>
            <p:cNvCxnSpPr/>
            <p:nvPr/>
          </p:nvCxnSpPr>
          <p:spPr>
            <a:xfrm rot="10800000">
              <a:off x="7941500" y="-4700"/>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1691" name="Google Shape;1691;p23"/>
          <p:cNvGrpSpPr/>
          <p:nvPr/>
        </p:nvGrpSpPr>
        <p:grpSpPr>
          <a:xfrm flipH="1">
            <a:off x="8529263" y="-518525"/>
            <a:ext cx="78650" cy="1656930"/>
            <a:chOff x="7647250" y="-656825"/>
            <a:chExt cx="78650" cy="1656930"/>
          </a:xfrm>
        </p:grpSpPr>
        <p:sp>
          <p:nvSpPr>
            <p:cNvPr id="1692" name="Google Shape;1692;p23"/>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93" name="Google Shape;1693;p23"/>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1694" name="Google Shape;1694;p23"/>
          <p:cNvGrpSpPr/>
          <p:nvPr/>
        </p:nvGrpSpPr>
        <p:grpSpPr>
          <a:xfrm flipH="1">
            <a:off x="-985796" y="3928041"/>
            <a:ext cx="2275479" cy="1678652"/>
            <a:chOff x="448100" y="3562278"/>
            <a:chExt cx="1827401" cy="1348098"/>
          </a:xfrm>
        </p:grpSpPr>
        <p:sp>
          <p:nvSpPr>
            <p:cNvPr id="1695" name="Google Shape;1695;p23"/>
            <p:cNvSpPr/>
            <p:nvPr/>
          </p:nvSpPr>
          <p:spPr>
            <a:xfrm>
              <a:off x="448100" y="3562278"/>
              <a:ext cx="33330" cy="64605"/>
            </a:xfrm>
            <a:custGeom>
              <a:avLst/>
              <a:gdLst/>
              <a:ahLst/>
              <a:cxnLst/>
              <a:rect l="l" t="t" r="r" b="b"/>
              <a:pathLst>
                <a:path w="714" h="1384" extrusionOk="0">
                  <a:moveTo>
                    <a:pt x="357" y="0"/>
                  </a:moveTo>
                  <a:cubicBezTo>
                    <a:pt x="198" y="337"/>
                    <a:pt x="79" y="694"/>
                    <a:pt x="0" y="1071"/>
                  </a:cubicBezTo>
                  <a:cubicBezTo>
                    <a:pt x="20" y="1279"/>
                    <a:pt x="188"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3"/>
            <p:cNvSpPr/>
            <p:nvPr/>
          </p:nvSpPr>
          <p:spPr>
            <a:xfrm>
              <a:off x="575814" y="3690926"/>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3"/>
            <p:cNvSpPr/>
            <p:nvPr/>
          </p:nvSpPr>
          <p:spPr>
            <a:xfrm>
              <a:off x="704509" y="3562278"/>
              <a:ext cx="33376" cy="64605"/>
            </a:xfrm>
            <a:custGeom>
              <a:avLst/>
              <a:gdLst/>
              <a:ahLst/>
              <a:cxnLst/>
              <a:rect l="l" t="t" r="r" b="b"/>
              <a:pathLst>
                <a:path w="715" h="1384" extrusionOk="0">
                  <a:moveTo>
                    <a:pt x="357" y="0"/>
                  </a:moveTo>
                  <a:cubicBezTo>
                    <a:pt x="199" y="337"/>
                    <a:pt x="80" y="694"/>
                    <a:pt x="0" y="1071"/>
                  </a:cubicBezTo>
                  <a:cubicBezTo>
                    <a:pt x="20" y="1279"/>
                    <a:pt x="189"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3"/>
            <p:cNvSpPr/>
            <p:nvPr/>
          </p:nvSpPr>
          <p:spPr>
            <a:xfrm>
              <a:off x="832270" y="3690926"/>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3"/>
            <p:cNvSpPr/>
            <p:nvPr/>
          </p:nvSpPr>
          <p:spPr>
            <a:xfrm>
              <a:off x="960918" y="3562278"/>
              <a:ext cx="33376" cy="64605"/>
            </a:xfrm>
            <a:custGeom>
              <a:avLst/>
              <a:gdLst/>
              <a:ahLst/>
              <a:cxnLst/>
              <a:rect l="l" t="t" r="r" b="b"/>
              <a:pathLst>
                <a:path w="715" h="1384" extrusionOk="0">
                  <a:moveTo>
                    <a:pt x="358" y="0"/>
                  </a:moveTo>
                  <a:cubicBezTo>
                    <a:pt x="199" y="337"/>
                    <a:pt x="80" y="694"/>
                    <a:pt x="1" y="1071"/>
                  </a:cubicBezTo>
                  <a:cubicBezTo>
                    <a:pt x="20" y="1279"/>
                    <a:pt x="189" y="1384"/>
                    <a:pt x="358" y="1384"/>
                  </a:cubicBezTo>
                  <a:cubicBezTo>
                    <a:pt x="526" y="1384"/>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3"/>
            <p:cNvSpPr/>
            <p:nvPr/>
          </p:nvSpPr>
          <p:spPr>
            <a:xfrm>
              <a:off x="1088680" y="3690926"/>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3"/>
            <p:cNvSpPr/>
            <p:nvPr/>
          </p:nvSpPr>
          <p:spPr>
            <a:xfrm>
              <a:off x="1217328" y="3562278"/>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3"/>
            <p:cNvSpPr/>
            <p:nvPr/>
          </p:nvSpPr>
          <p:spPr>
            <a:xfrm>
              <a:off x="1345089" y="3690926"/>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3"/>
            <p:cNvSpPr/>
            <p:nvPr/>
          </p:nvSpPr>
          <p:spPr>
            <a:xfrm>
              <a:off x="1473784" y="3562278"/>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3"/>
            <p:cNvSpPr/>
            <p:nvPr/>
          </p:nvSpPr>
          <p:spPr>
            <a:xfrm>
              <a:off x="1601498" y="3690926"/>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3"/>
            <p:cNvSpPr/>
            <p:nvPr/>
          </p:nvSpPr>
          <p:spPr>
            <a:xfrm>
              <a:off x="1730193" y="3562278"/>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3"/>
            <p:cNvSpPr/>
            <p:nvPr/>
          </p:nvSpPr>
          <p:spPr>
            <a:xfrm>
              <a:off x="1857954" y="3690926"/>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3"/>
            <p:cNvSpPr/>
            <p:nvPr/>
          </p:nvSpPr>
          <p:spPr>
            <a:xfrm>
              <a:off x="1986135" y="3562278"/>
              <a:ext cx="32909" cy="66006"/>
            </a:xfrm>
            <a:custGeom>
              <a:avLst/>
              <a:gdLst/>
              <a:ahLst/>
              <a:cxnLst/>
              <a:rect l="l" t="t" r="r" b="b"/>
              <a:pathLst>
                <a:path w="705" h="1414" extrusionOk="0">
                  <a:moveTo>
                    <a:pt x="348" y="0"/>
                  </a:moveTo>
                  <a:cubicBezTo>
                    <a:pt x="209" y="337"/>
                    <a:pt x="90" y="694"/>
                    <a:pt x="11" y="1071"/>
                  </a:cubicBezTo>
                  <a:cubicBezTo>
                    <a:pt x="1" y="1299"/>
                    <a:pt x="174" y="1413"/>
                    <a:pt x="350" y="1413"/>
                  </a:cubicBezTo>
                  <a:cubicBezTo>
                    <a:pt x="526" y="1413"/>
                    <a:pt x="705" y="1299"/>
                    <a:pt x="705" y="1071"/>
                  </a:cubicBezTo>
                  <a:cubicBezTo>
                    <a:pt x="626" y="694"/>
                    <a:pt x="507" y="337"/>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3"/>
            <p:cNvSpPr/>
            <p:nvPr/>
          </p:nvSpPr>
          <p:spPr>
            <a:xfrm>
              <a:off x="2114363" y="3690926"/>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3"/>
            <p:cNvSpPr/>
            <p:nvPr/>
          </p:nvSpPr>
          <p:spPr>
            <a:xfrm>
              <a:off x="2243058" y="3562278"/>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3"/>
            <p:cNvSpPr/>
            <p:nvPr/>
          </p:nvSpPr>
          <p:spPr>
            <a:xfrm>
              <a:off x="448100" y="3818687"/>
              <a:ext cx="33330" cy="64605"/>
            </a:xfrm>
            <a:custGeom>
              <a:avLst/>
              <a:gdLst/>
              <a:ahLst/>
              <a:cxnLst/>
              <a:rect l="l" t="t" r="r" b="b"/>
              <a:pathLst>
                <a:path w="714" h="1384"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3"/>
            <p:cNvSpPr/>
            <p:nvPr/>
          </p:nvSpPr>
          <p:spPr>
            <a:xfrm>
              <a:off x="575814" y="3947382"/>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3"/>
            <p:cNvSpPr/>
            <p:nvPr/>
          </p:nvSpPr>
          <p:spPr>
            <a:xfrm>
              <a:off x="704509" y="3818687"/>
              <a:ext cx="33376" cy="64605"/>
            </a:xfrm>
            <a:custGeom>
              <a:avLst/>
              <a:gdLst/>
              <a:ahLst/>
              <a:cxnLst/>
              <a:rect l="l" t="t" r="r" b="b"/>
              <a:pathLst>
                <a:path w="715" h="1384"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3"/>
            <p:cNvSpPr/>
            <p:nvPr/>
          </p:nvSpPr>
          <p:spPr>
            <a:xfrm>
              <a:off x="832270" y="3947382"/>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3"/>
            <p:cNvSpPr/>
            <p:nvPr/>
          </p:nvSpPr>
          <p:spPr>
            <a:xfrm>
              <a:off x="960918" y="3818687"/>
              <a:ext cx="33376" cy="64605"/>
            </a:xfrm>
            <a:custGeom>
              <a:avLst/>
              <a:gdLst/>
              <a:ahLst/>
              <a:cxnLst/>
              <a:rect l="l" t="t" r="r" b="b"/>
              <a:pathLst>
                <a:path w="715" h="1384"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3"/>
            <p:cNvSpPr/>
            <p:nvPr/>
          </p:nvSpPr>
          <p:spPr>
            <a:xfrm>
              <a:off x="1088680" y="3947382"/>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3"/>
            <p:cNvSpPr/>
            <p:nvPr/>
          </p:nvSpPr>
          <p:spPr>
            <a:xfrm>
              <a:off x="1217328" y="3818687"/>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3"/>
            <p:cNvSpPr/>
            <p:nvPr/>
          </p:nvSpPr>
          <p:spPr>
            <a:xfrm>
              <a:off x="1345089" y="3947382"/>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3"/>
            <p:cNvSpPr/>
            <p:nvPr/>
          </p:nvSpPr>
          <p:spPr>
            <a:xfrm>
              <a:off x="1473784" y="3818687"/>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3"/>
            <p:cNvSpPr/>
            <p:nvPr/>
          </p:nvSpPr>
          <p:spPr>
            <a:xfrm>
              <a:off x="1601498" y="3947382"/>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3"/>
            <p:cNvSpPr/>
            <p:nvPr/>
          </p:nvSpPr>
          <p:spPr>
            <a:xfrm>
              <a:off x="1730193" y="3818687"/>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3"/>
            <p:cNvSpPr/>
            <p:nvPr/>
          </p:nvSpPr>
          <p:spPr>
            <a:xfrm>
              <a:off x="1857954" y="3947382"/>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3"/>
            <p:cNvSpPr/>
            <p:nvPr/>
          </p:nvSpPr>
          <p:spPr>
            <a:xfrm>
              <a:off x="1986135" y="3818687"/>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3"/>
            <p:cNvSpPr/>
            <p:nvPr/>
          </p:nvSpPr>
          <p:spPr>
            <a:xfrm>
              <a:off x="2114363" y="3947382"/>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3"/>
            <p:cNvSpPr/>
            <p:nvPr/>
          </p:nvSpPr>
          <p:spPr>
            <a:xfrm>
              <a:off x="2243058" y="3818687"/>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3"/>
            <p:cNvSpPr/>
            <p:nvPr/>
          </p:nvSpPr>
          <p:spPr>
            <a:xfrm>
              <a:off x="448100" y="4075096"/>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3"/>
            <p:cNvSpPr/>
            <p:nvPr/>
          </p:nvSpPr>
          <p:spPr>
            <a:xfrm>
              <a:off x="575814" y="4203791"/>
              <a:ext cx="33376" cy="64372"/>
            </a:xfrm>
            <a:custGeom>
              <a:avLst/>
              <a:gdLst/>
              <a:ahLst/>
              <a:cxnLst/>
              <a:rect l="l" t="t" r="r" b="b"/>
              <a:pathLst>
                <a:path w="715" h="1379" extrusionOk="0">
                  <a:moveTo>
                    <a:pt x="358" y="0"/>
                  </a:moveTo>
                  <a:cubicBezTo>
                    <a:pt x="358" y="0"/>
                    <a:pt x="199" y="397"/>
                    <a:pt x="100" y="714"/>
                  </a:cubicBezTo>
                  <a:cubicBezTo>
                    <a:pt x="60" y="814"/>
                    <a:pt x="21" y="933"/>
                    <a:pt x="1" y="1052"/>
                  </a:cubicBezTo>
                  <a:cubicBezTo>
                    <a:pt x="21" y="1270"/>
                    <a:pt x="189" y="1379"/>
                    <a:pt x="358" y="1379"/>
                  </a:cubicBezTo>
                  <a:cubicBezTo>
                    <a:pt x="526" y="1379"/>
                    <a:pt x="695" y="1270"/>
                    <a:pt x="715" y="1052"/>
                  </a:cubicBezTo>
                  <a:cubicBezTo>
                    <a:pt x="695" y="933"/>
                    <a:pt x="675" y="814"/>
                    <a:pt x="63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3"/>
            <p:cNvSpPr/>
            <p:nvPr/>
          </p:nvSpPr>
          <p:spPr>
            <a:xfrm>
              <a:off x="704509" y="4075096"/>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3"/>
            <p:cNvSpPr/>
            <p:nvPr/>
          </p:nvSpPr>
          <p:spPr>
            <a:xfrm>
              <a:off x="832270" y="4203791"/>
              <a:ext cx="33330" cy="64372"/>
            </a:xfrm>
            <a:custGeom>
              <a:avLst/>
              <a:gdLst/>
              <a:ahLst/>
              <a:cxnLst/>
              <a:rect l="l" t="t" r="r" b="b"/>
              <a:pathLst>
                <a:path w="714" h="1379" extrusionOk="0">
                  <a:moveTo>
                    <a:pt x="357" y="0"/>
                  </a:moveTo>
                  <a:cubicBezTo>
                    <a:pt x="357" y="0"/>
                    <a:pt x="198" y="397"/>
                    <a:pt x="99" y="714"/>
                  </a:cubicBezTo>
                  <a:cubicBezTo>
                    <a:pt x="60" y="814"/>
                    <a:pt x="20" y="933"/>
                    <a:pt x="0" y="1052"/>
                  </a:cubicBezTo>
                  <a:cubicBezTo>
                    <a:pt x="20" y="1270"/>
                    <a:pt x="188" y="1379"/>
                    <a:pt x="357" y="1379"/>
                  </a:cubicBezTo>
                  <a:cubicBezTo>
                    <a:pt x="526" y="1379"/>
                    <a:pt x="694" y="1270"/>
                    <a:pt x="714" y="1052"/>
                  </a:cubicBezTo>
                  <a:cubicBezTo>
                    <a:pt x="694" y="933"/>
                    <a:pt x="674" y="814"/>
                    <a:pt x="63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3"/>
            <p:cNvSpPr/>
            <p:nvPr/>
          </p:nvSpPr>
          <p:spPr>
            <a:xfrm>
              <a:off x="960918" y="4075096"/>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3"/>
            <p:cNvSpPr/>
            <p:nvPr/>
          </p:nvSpPr>
          <p:spPr>
            <a:xfrm>
              <a:off x="1088680" y="4203791"/>
              <a:ext cx="33376" cy="65772"/>
            </a:xfrm>
            <a:custGeom>
              <a:avLst/>
              <a:gdLst/>
              <a:ahLst/>
              <a:cxnLst/>
              <a:rect l="l" t="t" r="r" b="b"/>
              <a:pathLst>
                <a:path w="715" h="1409" extrusionOk="0">
                  <a:moveTo>
                    <a:pt x="357" y="0"/>
                  </a:moveTo>
                  <a:cubicBezTo>
                    <a:pt x="357" y="0"/>
                    <a:pt x="199" y="397"/>
                    <a:pt x="100" y="714"/>
                  </a:cubicBezTo>
                  <a:cubicBezTo>
                    <a:pt x="60" y="814"/>
                    <a:pt x="20" y="933"/>
                    <a:pt x="0" y="1052"/>
                  </a:cubicBezTo>
                  <a:cubicBezTo>
                    <a:pt x="0" y="1290"/>
                    <a:pt x="179" y="1409"/>
                    <a:pt x="357" y="1409"/>
                  </a:cubicBezTo>
                  <a:cubicBezTo>
                    <a:pt x="536" y="1409"/>
                    <a:pt x="714" y="1290"/>
                    <a:pt x="714" y="1052"/>
                  </a:cubicBezTo>
                  <a:cubicBezTo>
                    <a:pt x="694"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3"/>
            <p:cNvSpPr/>
            <p:nvPr/>
          </p:nvSpPr>
          <p:spPr>
            <a:xfrm>
              <a:off x="1217328" y="4075096"/>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3"/>
            <p:cNvSpPr/>
            <p:nvPr/>
          </p:nvSpPr>
          <p:spPr>
            <a:xfrm>
              <a:off x="1345089" y="4203791"/>
              <a:ext cx="33376" cy="65772"/>
            </a:xfrm>
            <a:custGeom>
              <a:avLst/>
              <a:gdLst/>
              <a:ahLst/>
              <a:cxnLst/>
              <a:rect l="l" t="t" r="r" b="b"/>
              <a:pathLst>
                <a:path w="715" h="1409" extrusionOk="0">
                  <a:moveTo>
                    <a:pt x="358" y="0"/>
                  </a:moveTo>
                  <a:cubicBezTo>
                    <a:pt x="358" y="0"/>
                    <a:pt x="199" y="397"/>
                    <a:pt x="100" y="714"/>
                  </a:cubicBezTo>
                  <a:cubicBezTo>
                    <a:pt x="60" y="814"/>
                    <a:pt x="20" y="933"/>
                    <a:pt x="1" y="1052"/>
                  </a:cubicBezTo>
                  <a:cubicBezTo>
                    <a:pt x="1" y="1290"/>
                    <a:pt x="179" y="1409"/>
                    <a:pt x="358" y="1409"/>
                  </a:cubicBezTo>
                  <a:cubicBezTo>
                    <a:pt x="536" y="1409"/>
                    <a:pt x="715" y="1290"/>
                    <a:pt x="715" y="1052"/>
                  </a:cubicBezTo>
                  <a:cubicBezTo>
                    <a:pt x="695" y="933"/>
                    <a:pt x="675" y="814"/>
                    <a:pt x="61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3"/>
            <p:cNvSpPr/>
            <p:nvPr/>
          </p:nvSpPr>
          <p:spPr>
            <a:xfrm>
              <a:off x="1473784" y="4075096"/>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3"/>
            <p:cNvSpPr/>
            <p:nvPr/>
          </p:nvSpPr>
          <p:spPr>
            <a:xfrm>
              <a:off x="1601498" y="4203791"/>
              <a:ext cx="33376" cy="65772"/>
            </a:xfrm>
            <a:custGeom>
              <a:avLst/>
              <a:gdLst/>
              <a:ahLst/>
              <a:cxnLst/>
              <a:rect l="l" t="t" r="r" b="b"/>
              <a:pathLst>
                <a:path w="715" h="1409" extrusionOk="0">
                  <a:moveTo>
                    <a:pt x="358" y="0"/>
                  </a:moveTo>
                  <a:cubicBezTo>
                    <a:pt x="358" y="0"/>
                    <a:pt x="199" y="397"/>
                    <a:pt x="100" y="714"/>
                  </a:cubicBezTo>
                  <a:cubicBezTo>
                    <a:pt x="60" y="814"/>
                    <a:pt x="21" y="933"/>
                    <a:pt x="1" y="1052"/>
                  </a:cubicBezTo>
                  <a:cubicBezTo>
                    <a:pt x="1" y="1290"/>
                    <a:pt x="179" y="1409"/>
                    <a:pt x="358" y="1409"/>
                  </a:cubicBezTo>
                  <a:cubicBezTo>
                    <a:pt x="536" y="1409"/>
                    <a:pt x="715" y="1290"/>
                    <a:pt x="715" y="1052"/>
                  </a:cubicBezTo>
                  <a:cubicBezTo>
                    <a:pt x="695" y="933"/>
                    <a:pt x="675" y="814"/>
                    <a:pt x="616" y="71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3"/>
            <p:cNvSpPr/>
            <p:nvPr/>
          </p:nvSpPr>
          <p:spPr>
            <a:xfrm>
              <a:off x="1730193" y="4075096"/>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3"/>
            <p:cNvSpPr/>
            <p:nvPr/>
          </p:nvSpPr>
          <p:spPr>
            <a:xfrm>
              <a:off x="1857954" y="4203791"/>
              <a:ext cx="33376" cy="65772"/>
            </a:xfrm>
            <a:custGeom>
              <a:avLst/>
              <a:gdLst/>
              <a:ahLst/>
              <a:cxnLst/>
              <a:rect l="l" t="t" r="r" b="b"/>
              <a:pathLst>
                <a:path w="715" h="1409" extrusionOk="0">
                  <a:moveTo>
                    <a:pt x="357" y="0"/>
                  </a:moveTo>
                  <a:cubicBezTo>
                    <a:pt x="357" y="0"/>
                    <a:pt x="199" y="397"/>
                    <a:pt x="99" y="714"/>
                  </a:cubicBezTo>
                  <a:cubicBezTo>
                    <a:pt x="60" y="814"/>
                    <a:pt x="20" y="933"/>
                    <a:pt x="0" y="1052"/>
                  </a:cubicBezTo>
                  <a:cubicBezTo>
                    <a:pt x="0" y="1290"/>
                    <a:pt x="179" y="1409"/>
                    <a:pt x="357" y="1409"/>
                  </a:cubicBezTo>
                  <a:cubicBezTo>
                    <a:pt x="536" y="1409"/>
                    <a:pt x="714" y="1290"/>
                    <a:pt x="714" y="1052"/>
                  </a:cubicBezTo>
                  <a:cubicBezTo>
                    <a:pt x="694" y="933"/>
                    <a:pt x="674"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3"/>
            <p:cNvSpPr/>
            <p:nvPr/>
          </p:nvSpPr>
          <p:spPr>
            <a:xfrm>
              <a:off x="1986135" y="4075096"/>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3"/>
            <p:cNvSpPr/>
            <p:nvPr/>
          </p:nvSpPr>
          <p:spPr>
            <a:xfrm>
              <a:off x="2114363" y="4203791"/>
              <a:ext cx="33376" cy="65772"/>
            </a:xfrm>
            <a:custGeom>
              <a:avLst/>
              <a:gdLst/>
              <a:ahLst/>
              <a:cxnLst/>
              <a:rect l="l" t="t" r="r" b="b"/>
              <a:pathLst>
                <a:path w="715" h="1409" extrusionOk="0">
                  <a:moveTo>
                    <a:pt x="357" y="0"/>
                  </a:moveTo>
                  <a:cubicBezTo>
                    <a:pt x="357" y="0"/>
                    <a:pt x="199" y="397"/>
                    <a:pt x="100" y="714"/>
                  </a:cubicBezTo>
                  <a:cubicBezTo>
                    <a:pt x="60" y="814"/>
                    <a:pt x="20" y="933"/>
                    <a:pt x="1" y="1052"/>
                  </a:cubicBezTo>
                  <a:cubicBezTo>
                    <a:pt x="1" y="1290"/>
                    <a:pt x="179" y="1409"/>
                    <a:pt x="357" y="1409"/>
                  </a:cubicBezTo>
                  <a:cubicBezTo>
                    <a:pt x="536" y="1409"/>
                    <a:pt x="714" y="1290"/>
                    <a:pt x="714" y="1052"/>
                  </a:cubicBezTo>
                  <a:cubicBezTo>
                    <a:pt x="695"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3"/>
            <p:cNvSpPr/>
            <p:nvPr/>
          </p:nvSpPr>
          <p:spPr>
            <a:xfrm>
              <a:off x="2243058" y="4075096"/>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3"/>
            <p:cNvSpPr/>
            <p:nvPr/>
          </p:nvSpPr>
          <p:spPr>
            <a:xfrm>
              <a:off x="448100" y="4331552"/>
              <a:ext cx="33330" cy="64605"/>
            </a:xfrm>
            <a:custGeom>
              <a:avLst/>
              <a:gdLst/>
              <a:ahLst/>
              <a:cxnLst/>
              <a:rect l="l" t="t" r="r" b="b"/>
              <a:pathLst>
                <a:path w="714" h="1384" extrusionOk="0">
                  <a:moveTo>
                    <a:pt x="357" y="0"/>
                  </a:moveTo>
                  <a:cubicBezTo>
                    <a:pt x="198" y="337"/>
                    <a:pt x="79" y="694"/>
                    <a:pt x="0" y="1071"/>
                  </a:cubicBezTo>
                  <a:cubicBezTo>
                    <a:pt x="20" y="1279"/>
                    <a:pt x="188"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3"/>
            <p:cNvSpPr/>
            <p:nvPr/>
          </p:nvSpPr>
          <p:spPr>
            <a:xfrm>
              <a:off x="575814" y="4460200"/>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3"/>
            <p:cNvSpPr/>
            <p:nvPr/>
          </p:nvSpPr>
          <p:spPr>
            <a:xfrm>
              <a:off x="704509" y="4331552"/>
              <a:ext cx="33376" cy="64605"/>
            </a:xfrm>
            <a:custGeom>
              <a:avLst/>
              <a:gdLst/>
              <a:ahLst/>
              <a:cxnLst/>
              <a:rect l="l" t="t" r="r" b="b"/>
              <a:pathLst>
                <a:path w="715" h="1384" extrusionOk="0">
                  <a:moveTo>
                    <a:pt x="357" y="0"/>
                  </a:moveTo>
                  <a:cubicBezTo>
                    <a:pt x="199" y="337"/>
                    <a:pt x="80" y="694"/>
                    <a:pt x="0" y="1071"/>
                  </a:cubicBezTo>
                  <a:cubicBezTo>
                    <a:pt x="20" y="1279"/>
                    <a:pt x="189"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3"/>
            <p:cNvSpPr/>
            <p:nvPr/>
          </p:nvSpPr>
          <p:spPr>
            <a:xfrm>
              <a:off x="832270" y="4460200"/>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3"/>
            <p:cNvSpPr/>
            <p:nvPr/>
          </p:nvSpPr>
          <p:spPr>
            <a:xfrm>
              <a:off x="960918" y="4331552"/>
              <a:ext cx="33376" cy="64605"/>
            </a:xfrm>
            <a:custGeom>
              <a:avLst/>
              <a:gdLst/>
              <a:ahLst/>
              <a:cxnLst/>
              <a:rect l="l" t="t" r="r" b="b"/>
              <a:pathLst>
                <a:path w="715" h="1384" extrusionOk="0">
                  <a:moveTo>
                    <a:pt x="358" y="0"/>
                  </a:moveTo>
                  <a:cubicBezTo>
                    <a:pt x="199" y="337"/>
                    <a:pt x="80" y="694"/>
                    <a:pt x="1" y="1071"/>
                  </a:cubicBezTo>
                  <a:cubicBezTo>
                    <a:pt x="20" y="1279"/>
                    <a:pt x="189" y="1383"/>
                    <a:pt x="358" y="1383"/>
                  </a:cubicBezTo>
                  <a:cubicBezTo>
                    <a:pt x="526" y="1383"/>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3"/>
            <p:cNvSpPr/>
            <p:nvPr/>
          </p:nvSpPr>
          <p:spPr>
            <a:xfrm>
              <a:off x="1088680" y="4460200"/>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35" y="71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3"/>
            <p:cNvSpPr/>
            <p:nvPr/>
          </p:nvSpPr>
          <p:spPr>
            <a:xfrm>
              <a:off x="1217328" y="4331552"/>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3"/>
            <p:cNvSpPr/>
            <p:nvPr/>
          </p:nvSpPr>
          <p:spPr>
            <a:xfrm>
              <a:off x="1345089" y="4460200"/>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3"/>
            <p:cNvSpPr/>
            <p:nvPr/>
          </p:nvSpPr>
          <p:spPr>
            <a:xfrm>
              <a:off x="1473784" y="4331552"/>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3"/>
            <p:cNvSpPr/>
            <p:nvPr/>
          </p:nvSpPr>
          <p:spPr>
            <a:xfrm>
              <a:off x="1601498" y="4460200"/>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3"/>
            <p:cNvSpPr/>
            <p:nvPr/>
          </p:nvSpPr>
          <p:spPr>
            <a:xfrm>
              <a:off x="1730193" y="4331552"/>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3"/>
            <p:cNvSpPr/>
            <p:nvPr/>
          </p:nvSpPr>
          <p:spPr>
            <a:xfrm>
              <a:off x="1857954" y="4460200"/>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3"/>
            <p:cNvSpPr/>
            <p:nvPr/>
          </p:nvSpPr>
          <p:spPr>
            <a:xfrm>
              <a:off x="1986602" y="4331552"/>
              <a:ext cx="32443" cy="66006"/>
            </a:xfrm>
            <a:custGeom>
              <a:avLst/>
              <a:gdLst/>
              <a:ahLst/>
              <a:cxnLst/>
              <a:rect l="l" t="t" r="r" b="b"/>
              <a:pathLst>
                <a:path w="695" h="1414" extrusionOk="0">
                  <a:moveTo>
                    <a:pt x="338" y="0"/>
                  </a:moveTo>
                  <a:cubicBezTo>
                    <a:pt x="199" y="337"/>
                    <a:pt x="80" y="694"/>
                    <a:pt x="1" y="1071"/>
                  </a:cubicBezTo>
                  <a:cubicBezTo>
                    <a:pt x="1" y="1299"/>
                    <a:pt x="174" y="1413"/>
                    <a:pt x="348" y="1413"/>
                  </a:cubicBezTo>
                  <a:cubicBezTo>
                    <a:pt x="521" y="1413"/>
                    <a:pt x="695" y="1299"/>
                    <a:pt x="695" y="1071"/>
                  </a:cubicBezTo>
                  <a:cubicBezTo>
                    <a:pt x="616" y="694"/>
                    <a:pt x="497" y="337"/>
                    <a:pt x="33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3"/>
            <p:cNvSpPr/>
            <p:nvPr/>
          </p:nvSpPr>
          <p:spPr>
            <a:xfrm>
              <a:off x="2114363" y="4460200"/>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3"/>
            <p:cNvSpPr/>
            <p:nvPr/>
          </p:nvSpPr>
          <p:spPr>
            <a:xfrm>
              <a:off x="2243058" y="4331552"/>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3"/>
            <p:cNvSpPr/>
            <p:nvPr/>
          </p:nvSpPr>
          <p:spPr>
            <a:xfrm>
              <a:off x="448100" y="4587961"/>
              <a:ext cx="33330" cy="64605"/>
            </a:xfrm>
            <a:custGeom>
              <a:avLst/>
              <a:gdLst/>
              <a:ahLst/>
              <a:cxnLst/>
              <a:rect l="l" t="t" r="r" b="b"/>
              <a:pathLst>
                <a:path w="714" h="1384" extrusionOk="0">
                  <a:moveTo>
                    <a:pt x="357" y="0"/>
                  </a:moveTo>
                  <a:cubicBezTo>
                    <a:pt x="198" y="338"/>
                    <a:pt x="79" y="695"/>
                    <a:pt x="0" y="1071"/>
                  </a:cubicBezTo>
                  <a:cubicBezTo>
                    <a:pt x="20" y="1280"/>
                    <a:pt x="188"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3"/>
            <p:cNvSpPr/>
            <p:nvPr/>
          </p:nvSpPr>
          <p:spPr>
            <a:xfrm>
              <a:off x="575814" y="4716656"/>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3"/>
            <p:cNvSpPr/>
            <p:nvPr/>
          </p:nvSpPr>
          <p:spPr>
            <a:xfrm>
              <a:off x="704509" y="4587961"/>
              <a:ext cx="33376" cy="64605"/>
            </a:xfrm>
            <a:custGeom>
              <a:avLst/>
              <a:gdLst/>
              <a:ahLst/>
              <a:cxnLst/>
              <a:rect l="l" t="t" r="r" b="b"/>
              <a:pathLst>
                <a:path w="715" h="1384" extrusionOk="0">
                  <a:moveTo>
                    <a:pt x="357" y="0"/>
                  </a:moveTo>
                  <a:cubicBezTo>
                    <a:pt x="199" y="338"/>
                    <a:pt x="80" y="695"/>
                    <a:pt x="0" y="1071"/>
                  </a:cubicBezTo>
                  <a:cubicBezTo>
                    <a:pt x="20" y="1280"/>
                    <a:pt x="189"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3"/>
            <p:cNvSpPr/>
            <p:nvPr/>
          </p:nvSpPr>
          <p:spPr>
            <a:xfrm>
              <a:off x="832270" y="4716656"/>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3"/>
            <p:cNvSpPr/>
            <p:nvPr/>
          </p:nvSpPr>
          <p:spPr>
            <a:xfrm>
              <a:off x="960918" y="4587961"/>
              <a:ext cx="33376" cy="64605"/>
            </a:xfrm>
            <a:custGeom>
              <a:avLst/>
              <a:gdLst/>
              <a:ahLst/>
              <a:cxnLst/>
              <a:rect l="l" t="t" r="r" b="b"/>
              <a:pathLst>
                <a:path w="715" h="1384" extrusionOk="0">
                  <a:moveTo>
                    <a:pt x="358" y="0"/>
                  </a:moveTo>
                  <a:cubicBezTo>
                    <a:pt x="199" y="338"/>
                    <a:pt x="80" y="695"/>
                    <a:pt x="1" y="1071"/>
                  </a:cubicBezTo>
                  <a:cubicBezTo>
                    <a:pt x="20" y="1280"/>
                    <a:pt x="189" y="1384"/>
                    <a:pt x="358" y="1384"/>
                  </a:cubicBezTo>
                  <a:cubicBezTo>
                    <a:pt x="526" y="1384"/>
                    <a:pt x="695" y="1280"/>
                    <a:pt x="715" y="1071"/>
                  </a:cubicBezTo>
                  <a:cubicBezTo>
                    <a:pt x="615" y="695"/>
                    <a:pt x="496"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3"/>
            <p:cNvSpPr/>
            <p:nvPr/>
          </p:nvSpPr>
          <p:spPr>
            <a:xfrm>
              <a:off x="1088680" y="4716656"/>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3"/>
            <p:cNvSpPr/>
            <p:nvPr/>
          </p:nvSpPr>
          <p:spPr>
            <a:xfrm>
              <a:off x="1217328" y="4587961"/>
              <a:ext cx="32489" cy="66006"/>
            </a:xfrm>
            <a:custGeom>
              <a:avLst/>
              <a:gdLst/>
              <a:ahLst/>
              <a:cxnLst/>
              <a:rect l="l" t="t" r="r" b="b"/>
              <a:pathLst>
                <a:path w="696" h="1414" extrusionOk="0">
                  <a:moveTo>
                    <a:pt x="358" y="0"/>
                  </a:moveTo>
                  <a:cubicBezTo>
                    <a:pt x="199" y="338"/>
                    <a:pt x="80" y="695"/>
                    <a:pt x="1" y="1071"/>
                  </a:cubicBezTo>
                  <a:cubicBezTo>
                    <a:pt x="1" y="1299"/>
                    <a:pt x="174" y="1413"/>
                    <a:pt x="348" y="1413"/>
                  </a:cubicBezTo>
                  <a:cubicBezTo>
                    <a:pt x="521" y="1413"/>
                    <a:pt x="695" y="1299"/>
                    <a:pt x="695" y="1071"/>
                  </a:cubicBezTo>
                  <a:cubicBezTo>
                    <a:pt x="616" y="695"/>
                    <a:pt x="497"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3"/>
            <p:cNvSpPr/>
            <p:nvPr/>
          </p:nvSpPr>
          <p:spPr>
            <a:xfrm>
              <a:off x="1345089" y="4716656"/>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3"/>
            <p:cNvSpPr/>
            <p:nvPr/>
          </p:nvSpPr>
          <p:spPr>
            <a:xfrm>
              <a:off x="1473784" y="4587961"/>
              <a:ext cx="32443" cy="66006"/>
            </a:xfrm>
            <a:custGeom>
              <a:avLst/>
              <a:gdLst/>
              <a:ahLst/>
              <a:cxnLst/>
              <a:rect l="l" t="t" r="r" b="b"/>
              <a:pathLst>
                <a:path w="695" h="1414" extrusionOk="0">
                  <a:moveTo>
                    <a:pt x="357" y="0"/>
                  </a:moveTo>
                  <a:cubicBezTo>
                    <a:pt x="199" y="338"/>
                    <a:pt x="80"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3"/>
            <p:cNvSpPr/>
            <p:nvPr/>
          </p:nvSpPr>
          <p:spPr>
            <a:xfrm>
              <a:off x="1601498" y="4716656"/>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3"/>
            <p:cNvSpPr/>
            <p:nvPr/>
          </p:nvSpPr>
          <p:spPr>
            <a:xfrm>
              <a:off x="1730193" y="4587961"/>
              <a:ext cx="32443" cy="66006"/>
            </a:xfrm>
            <a:custGeom>
              <a:avLst/>
              <a:gdLst/>
              <a:ahLst/>
              <a:cxnLst/>
              <a:rect l="l" t="t" r="r" b="b"/>
              <a:pathLst>
                <a:path w="695" h="1414" extrusionOk="0">
                  <a:moveTo>
                    <a:pt x="357" y="0"/>
                  </a:moveTo>
                  <a:cubicBezTo>
                    <a:pt x="199" y="338"/>
                    <a:pt x="80" y="695"/>
                    <a:pt x="0" y="1071"/>
                  </a:cubicBezTo>
                  <a:cubicBezTo>
                    <a:pt x="0" y="1299"/>
                    <a:pt x="174" y="1413"/>
                    <a:pt x="348" y="1413"/>
                  </a:cubicBezTo>
                  <a:cubicBezTo>
                    <a:pt x="521" y="1413"/>
                    <a:pt x="695" y="1299"/>
                    <a:pt x="695"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3"/>
            <p:cNvSpPr/>
            <p:nvPr/>
          </p:nvSpPr>
          <p:spPr>
            <a:xfrm>
              <a:off x="1857954" y="4716656"/>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3"/>
            <p:cNvSpPr/>
            <p:nvPr/>
          </p:nvSpPr>
          <p:spPr>
            <a:xfrm>
              <a:off x="1986135" y="4587961"/>
              <a:ext cx="32909" cy="66006"/>
            </a:xfrm>
            <a:custGeom>
              <a:avLst/>
              <a:gdLst/>
              <a:ahLst/>
              <a:cxnLst/>
              <a:rect l="l" t="t" r="r" b="b"/>
              <a:pathLst>
                <a:path w="705" h="1414" extrusionOk="0">
                  <a:moveTo>
                    <a:pt x="348" y="0"/>
                  </a:moveTo>
                  <a:cubicBezTo>
                    <a:pt x="209" y="338"/>
                    <a:pt x="90" y="695"/>
                    <a:pt x="11" y="1071"/>
                  </a:cubicBezTo>
                  <a:cubicBezTo>
                    <a:pt x="1" y="1299"/>
                    <a:pt x="174" y="1413"/>
                    <a:pt x="350" y="1413"/>
                  </a:cubicBezTo>
                  <a:cubicBezTo>
                    <a:pt x="526" y="1413"/>
                    <a:pt x="705" y="1299"/>
                    <a:pt x="705" y="1071"/>
                  </a:cubicBezTo>
                  <a:cubicBezTo>
                    <a:pt x="626" y="695"/>
                    <a:pt x="507" y="338"/>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3"/>
            <p:cNvSpPr/>
            <p:nvPr/>
          </p:nvSpPr>
          <p:spPr>
            <a:xfrm>
              <a:off x="2114363" y="4716656"/>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3"/>
            <p:cNvSpPr/>
            <p:nvPr/>
          </p:nvSpPr>
          <p:spPr>
            <a:xfrm>
              <a:off x="2243058" y="4587961"/>
              <a:ext cx="32443" cy="66006"/>
            </a:xfrm>
            <a:custGeom>
              <a:avLst/>
              <a:gdLst/>
              <a:ahLst/>
              <a:cxnLst/>
              <a:rect l="l" t="t" r="r" b="b"/>
              <a:pathLst>
                <a:path w="695" h="1414" extrusionOk="0">
                  <a:moveTo>
                    <a:pt x="357" y="0"/>
                  </a:moveTo>
                  <a:cubicBezTo>
                    <a:pt x="198" y="338"/>
                    <a:pt x="79"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3"/>
            <p:cNvSpPr/>
            <p:nvPr/>
          </p:nvSpPr>
          <p:spPr>
            <a:xfrm>
              <a:off x="448100" y="4844371"/>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3"/>
            <p:cNvSpPr/>
            <p:nvPr/>
          </p:nvSpPr>
          <p:spPr>
            <a:xfrm>
              <a:off x="704509" y="4844371"/>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3"/>
            <p:cNvSpPr/>
            <p:nvPr/>
          </p:nvSpPr>
          <p:spPr>
            <a:xfrm>
              <a:off x="960918" y="4844371"/>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3"/>
            <p:cNvSpPr/>
            <p:nvPr/>
          </p:nvSpPr>
          <p:spPr>
            <a:xfrm>
              <a:off x="1217328" y="4844371"/>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3"/>
            <p:cNvSpPr/>
            <p:nvPr/>
          </p:nvSpPr>
          <p:spPr>
            <a:xfrm>
              <a:off x="1473784" y="4844371"/>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3"/>
            <p:cNvSpPr/>
            <p:nvPr/>
          </p:nvSpPr>
          <p:spPr>
            <a:xfrm>
              <a:off x="1730193" y="4844371"/>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3"/>
            <p:cNvSpPr/>
            <p:nvPr/>
          </p:nvSpPr>
          <p:spPr>
            <a:xfrm>
              <a:off x="1986135" y="4844371"/>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3"/>
            <p:cNvSpPr/>
            <p:nvPr/>
          </p:nvSpPr>
          <p:spPr>
            <a:xfrm>
              <a:off x="2243058" y="4844371"/>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
  <p:cSld name="CUSTOM_9">
    <p:spTree>
      <p:nvGrpSpPr>
        <p:cNvPr id="1" name="Shape 1778"/>
        <p:cNvGrpSpPr/>
        <p:nvPr/>
      </p:nvGrpSpPr>
      <p:grpSpPr>
        <a:xfrm>
          <a:off x="0" y="0"/>
          <a:ext cx="0" cy="0"/>
          <a:chOff x="0" y="0"/>
          <a:chExt cx="0" cy="0"/>
        </a:xfrm>
      </p:grpSpPr>
      <p:sp>
        <p:nvSpPr>
          <p:cNvPr id="1779" name="Google Shape;1779;p24"/>
          <p:cNvSpPr txBox="1">
            <a:spLocks noGrp="1"/>
          </p:cNvSpPr>
          <p:nvPr>
            <p:ph type="subTitle" idx="1"/>
          </p:nvPr>
        </p:nvSpPr>
        <p:spPr>
          <a:xfrm>
            <a:off x="6216489" y="4047214"/>
            <a:ext cx="21900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780" name="Google Shape;1780;p24"/>
          <p:cNvSpPr txBox="1">
            <a:spLocks noGrp="1"/>
          </p:cNvSpPr>
          <p:nvPr>
            <p:ph type="subTitle" idx="2"/>
          </p:nvPr>
        </p:nvSpPr>
        <p:spPr>
          <a:xfrm>
            <a:off x="737600" y="4047225"/>
            <a:ext cx="2190000" cy="545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781" name="Google Shape;1781;p24"/>
          <p:cNvSpPr txBox="1">
            <a:spLocks noGrp="1"/>
          </p:cNvSpPr>
          <p:nvPr>
            <p:ph type="subTitle" idx="3"/>
          </p:nvPr>
        </p:nvSpPr>
        <p:spPr>
          <a:xfrm>
            <a:off x="6216489" y="1653846"/>
            <a:ext cx="21900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782" name="Google Shape;1782;p24"/>
          <p:cNvSpPr txBox="1">
            <a:spLocks noGrp="1"/>
          </p:cNvSpPr>
          <p:nvPr>
            <p:ph type="subTitle" idx="4"/>
          </p:nvPr>
        </p:nvSpPr>
        <p:spPr>
          <a:xfrm>
            <a:off x="6216489" y="1309438"/>
            <a:ext cx="2190000" cy="33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a:latin typeface="Abril Fatface"/>
                <a:ea typeface="Abril Fatface"/>
                <a:cs typeface="Abril Fatface"/>
                <a:sym typeface="Abril Fatface"/>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1783" name="Google Shape;1783;p24"/>
          <p:cNvSpPr txBox="1">
            <a:spLocks noGrp="1"/>
          </p:cNvSpPr>
          <p:nvPr>
            <p:ph type="subTitle" idx="5"/>
          </p:nvPr>
        </p:nvSpPr>
        <p:spPr>
          <a:xfrm>
            <a:off x="737600" y="1653858"/>
            <a:ext cx="2190000" cy="545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784" name="Google Shape;1784;p24"/>
          <p:cNvSpPr txBox="1">
            <a:spLocks noGrp="1"/>
          </p:cNvSpPr>
          <p:nvPr>
            <p:ph type="subTitle" idx="6"/>
          </p:nvPr>
        </p:nvSpPr>
        <p:spPr>
          <a:xfrm>
            <a:off x="737600" y="1309450"/>
            <a:ext cx="21900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2000"/>
              <a:buNone/>
              <a:defRPr sz="2000">
                <a:latin typeface="Abril Fatface"/>
                <a:ea typeface="Abril Fatface"/>
                <a:cs typeface="Abril Fatface"/>
                <a:sym typeface="Abril Fatface"/>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1785" name="Google Shape;1785;p24"/>
          <p:cNvSpPr txBox="1">
            <a:spLocks noGrp="1"/>
          </p:cNvSpPr>
          <p:nvPr>
            <p:ph type="subTitle" idx="7"/>
          </p:nvPr>
        </p:nvSpPr>
        <p:spPr>
          <a:xfrm>
            <a:off x="6216489" y="2850530"/>
            <a:ext cx="21900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786" name="Google Shape;1786;p24"/>
          <p:cNvSpPr txBox="1">
            <a:spLocks noGrp="1"/>
          </p:cNvSpPr>
          <p:nvPr>
            <p:ph type="subTitle" idx="8"/>
          </p:nvPr>
        </p:nvSpPr>
        <p:spPr>
          <a:xfrm>
            <a:off x="6216489" y="2506134"/>
            <a:ext cx="2190000" cy="33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a:latin typeface="Abril Fatface"/>
                <a:ea typeface="Abril Fatface"/>
                <a:cs typeface="Abril Fatface"/>
                <a:sym typeface="Abril Fatface"/>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1787" name="Google Shape;1787;p24"/>
          <p:cNvSpPr txBox="1">
            <a:spLocks noGrp="1"/>
          </p:cNvSpPr>
          <p:nvPr>
            <p:ph type="subTitle" idx="9"/>
          </p:nvPr>
        </p:nvSpPr>
        <p:spPr>
          <a:xfrm>
            <a:off x="737600" y="2850542"/>
            <a:ext cx="2190000" cy="545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788" name="Google Shape;1788;p24"/>
          <p:cNvSpPr txBox="1">
            <a:spLocks noGrp="1"/>
          </p:cNvSpPr>
          <p:nvPr>
            <p:ph type="subTitle" idx="13"/>
          </p:nvPr>
        </p:nvSpPr>
        <p:spPr>
          <a:xfrm>
            <a:off x="737600" y="2506134"/>
            <a:ext cx="21900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2000"/>
              <a:buNone/>
              <a:defRPr sz="2000">
                <a:latin typeface="Abril Fatface"/>
                <a:ea typeface="Abril Fatface"/>
                <a:cs typeface="Abril Fatface"/>
                <a:sym typeface="Abril Fatface"/>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1789" name="Google Shape;1789;p24"/>
          <p:cNvSpPr txBox="1">
            <a:spLocks noGrp="1"/>
          </p:cNvSpPr>
          <p:nvPr>
            <p:ph type="subTitle" idx="14"/>
          </p:nvPr>
        </p:nvSpPr>
        <p:spPr>
          <a:xfrm>
            <a:off x="6216489" y="3702806"/>
            <a:ext cx="2190000" cy="33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a:latin typeface="Abril Fatface"/>
                <a:ea typeface="Abril Fatface"/>
                <a:cs typeface="Abril Fatface"/>
                <a:sym typeface="Abril Fatface"/>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1790" name="Google Shape;1790;p24"/>
          <p:cNvSpPr txBox="1">
            <a:spLocks noGrp="1"/>
          </p:cNvSpPr>
          <p:nvPr>
            <p:ph type="subTitle" idx="15"/>
          </p:nvPr>
        </p:nvSpPr>
        <p:spPr>
          <a:xfrm>
            <a:off x="737600" y="3702817"/>
            <a:ext cx="2190000" cy="338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2000"/>
              <a:buNone/>
              <a:defRPr sz="2000">
                <a:latin typeface="Abril Fatface"/>
                <a:ea typeface="Abril Fatface"/>
                <a:cs typeface="Abril Fatface"/>
                <a:sym typeface="Abril Fatface"/>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1791" name="Google Shape;1791;p24"/>
          <p:cNvSpPr txBox="1">
            <a:spLocks noGrp="1"/>
          </p:cNvSpPr>
          <p:nvPr>
            <p:ph type="title"/>
          </p:nvPr>
        </p:nvSpPr>
        <p:spPr>
          <a:xfrm>
            <a:off x="737600" y="533450"/>
            <a:ext cx="7668900" cy="484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792" name="Google Shape;1792;p24"/>
          <p:cNvGrpSpPr/>
          <p:nvPr/>
        </p:nvGrpSpPr>
        <p:grpSpPr>
          <a:xfrm>
            <a:off x="3210607" y="4276202"/>
            <a:ext cx="2275479" cy="1678652"/>
            <a:chOff x="448100" y="3562278"/>
            <a:chExt cx="1827401" cy="1348098"/>
          </a:xfrm>
        </p:grpSpPr>
        <p:sp>
          <p:nvSpPr>
            <p:cNvPr id="1793" name="Google Shape;1793;p24"/>
            <p:cNvSpPr/>
            <p:nvPr/>
          </p:nvSpPr>
          <p:spPr>
            <a:xfrm>
              <a:off x="448100" y="3562278"/>
              <a:ext cx="33330" cy="64605"/>
            </a:xfrm>
            <a:custGeom>
              <a:avLst/>
              <a:gdLst/>
              <a:ahLst/>
              <a:cxnLst/>
              <a:rect l="l" t="t" r="r" b="b"/>
              <a:pathLst>
                <a:path w="714" h="1384" extrusionOk="0">
                  <a:moveTo>
                    <a:pt x="357" y="0"/>
                  </a:moveTo>
                  <a:cubicBezTo>
                    <a:pt x="198" y="337"/>
                    <a:pt x="79" y="694"/>
                    <a:pt x="0" y="1071"/>
                  </a:cubicBezTo>
                  <a:cubicBezTo>
                    <a:pt x="20" y="1279"/>
                    <a:pt x="188"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4"/>
            <p:cNvSpPr/>
            <p:nvPr/>
          </p:nvSpPr>
          <p:spPr>
            <a:xfrm>
              <a:off x="575814" y="3690926"/>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4"/>
            <p:cNvSpPr/>
            <p:nvPr/>
          </p:nvSpPr>
          <p:spPr>
            <a:xfrm>
              <a:off x="704509" y="3562278"/>
              <a:ext cx="33376" cy="64605"/>
            </a:xfrm>
            <a:custGeom>
              <a:avLst/>
              <a:gdLst/>
              <a:ahLst/>
              <a:cxnLst/>
              <a:rect l="l" t="t" r="r" b="b"/>
              <a:pathLst>
                <a:path w="715" h="1384" extrusionOk="0">
                  <a:moveTo>
                    <a:pt x="357" y="0"/>
                  </a:moveTo>
                  <a:cubicBezTo>
                    <a:pt x="199" y="337"/>
                    <a:pt x="80" y="694"/>
                    <a:pt x="0" y="1071"/>
                  </a:cubicBezTo>
                  <a:cubicBezTo>
                    <a:pt x="20" y="1279"/>
                    <a:pt x="189"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4"/>
            <p:cNvSpPr/>
            <p:nvPr/>
          </p:nvSpPr>
          <p:spPr>
            <a:xfrm>
              <a:off x="832270" y="3690926"/>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4"/>
            <p:cNvSpPr/>
            <p:nvPr/>
          </p:nvSpPr>
          <p:spPr>
            <a:xfrm>
              <a:off x="960918" y="3562278"/>
              <a:ext cx="33376" cy="64605"/>
            </a:xfrm>
            <a:custGeom>
              <a:avLst/>
              <a:gdLst/>
              <a:ahLst/>
              <a:cxnLst/>
              <a:rect l="l" t="t" r="r" b="b"/>
              <a:pathLst>
                <a:path w="715" h="1384" extrusionOk="0">
                  <a:moveTo>
                    <a:pt x="358" y="0"/>
                  </a:moveTo>
                  <a:cubicBezTo>
                    <a:pt x="199" y="337"/>
                    <a:pt x="80" y="694"/>
                    <a:pt x="1" y="1071"/>
                  </a:cubicBezTo>
                  <a:cubicBezTo>
                    <a:pt x="20" y="1279"/>
                    <a:pt x="189" y="1384"/>
                    <a:pt x="358" y="1384"/>
                  </a:cubicBezTo>
                  <a:cubicBezTo>
                    <a:pt x="526" y="1384"/>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4"/>
            <p:cNvSpPr/>
            <p:nvPr/>
          </p:nvSpPr>
          <p:spPr>
            <a:xfrm>
              <a:off x="1088680" y="3690926"/>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4"/>
            <p:cNvSpPr/>
            <p:nvPr/>
          </p:nvSpPr>
          <p:spPr>
            <a:xfrm>
              <a:off x="1217328" y="3562278"/>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4"/>
            <p:cNvSpPr/>
            <p:nvPr/>
          </p:nvSpPr>
          <p:spPr>
            <a:xfrm>
              <a:off x="1345089" y="3690926"/>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4"/>
            <p:cNvSpPr/>
            <p:nvPr/>
          </p:nvSpPr>
          <p:spPr>
            <a:xfrm>
              <a:off x="1473784" y="3562278"/>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4"/>
            <p:cNvSpPr/>
            <p:nvPr/>
          </p:nvSpPr>
          <p:spPr>
            <a:xfrm>
              <a:off x="1601498" y="3690926"/>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4"/>
            <p:cNvSpPr/>
            <p:nvPr/>
          </p:nvSpPr>
          <p:spPr>
            <a:xfrm>
              <a:off x="1730193" y="3562278"/>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4"/>
            <p:cNvSpPr/>
            <p:nvPr/>
          </p:nvSpPr>
          <p:spPr>
            <a:xfrm>
              <a:off x="1857954" y="3690926"/>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4"/>
            <p:cNvSpPr/>
            <p:nvPr/>
          </p:nvSpPr>
          <p:spPr>
            <a:xfrm>
              <a:off x="1986135" y="3562278"/>
              <a:ext cx="32909" cy="66006"/>
            </a:xfrm>
            <a:custGeom>
              <a:avLst/>
              <a:gdLst/>
              <a:ahLst/>
              <a:cxnLst/>
              <a:rect l="l" t="t" r="r" b="b"/>
              <a:pathLst>
                <a:path w="705" h="1414" extrusionOk="0">
                  <a:moveTo>
                    <a:pt x="348" y="0"/>
                  </a:moveTo>
                  <a:cubicBezTo>
                    <a:pt x="209" y="337"/>
                    <a:pt x="90" y="694"/>
                    <a:pt x="11" y="1071"/>
                  </a:cubicBezTo>
                  <a:cubicBezTo>
                    <a:pt x="1" y="1299"/>
                    <a:pt x="174" y="1413"/>
                    <a:pt x="350" y="1413"/>
                  </a:cubicBezTo>
                  <a:cubicBezTo>
                    <a:pt x="526" y="1413"/>
                    <a:pt x="705" y="1299"/>
                    <a:pt x="705" y="1071"/>
                  </a:cubicBezTo>
                  <a:cubicBezTo>
                    <a:pt x="626" y="694"/>
                    <a:pt x="507" y="337"/>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4"/>
            <p:cNvSpPr/>
            <p:nvPr/>
          </p:nvSpPr>
          <p:spPr>
            <a:xfrm>
              <a:off x="2114363" y="3690926"/>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4"/>
            <p:cNvSpPr/>
            <p:nvPr/>
          </p:nvSpPr>
          <p:spPr>
            <a:xfrm>
              <a:off x="2243058" y="3562278"/>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4"/>
            <p:cNvSpPr/>
            <p:nvPr/>
          </p:nvSpPr>
          <p:spPr>
            <a:xfrm>
              <a:off x="448100" y="3818687"/>
              <a:ext cx="33330" cy="64605"/>
            </a:xfrm>
            <a:custGeom>
              <a:avLst/>
              <a:gdLst/>
              <a:ahLst/>
              <a:cxnLst/>
              <a:rect l="l" t="t" r="r" b="b"/>
              <a:pathLst>
                <a:path w="714" h="1384"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4"/>
            <p:cNvSpPr/>
            <p:nvPr/>
          </p:nvSpPr>
          <p:spPr>
            <a:xfrm>
              <a:off x="575814" y="3947382"/>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4"/>
            <p:cNvSpPr/>
            <p:nvPr/>
          </p:nvSpPr>
          <p:spPr>
            <a:xfrm>
              <a:off x="704509" y="3818687"/>
              <a:ext cx="33376" cy="64605"/>
            </a:xfrm>
            <a:custGeom>
              <a:avLst/>
              <a:gdLst/>
              <a:ahLst/>
              <a:cxnLst/>
              <a:rect l="l" t="t" r="r" b="b"/>
              <a:pathLst>
                <a:path w="715" h="1384"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4"/>
            <p:cNvSpPr/>
            <p:nvPr/>
          </p:nvSpPr>
          <p:spPr>
            <a:xfrm>
              <a:off x="832270" y="3947382"/>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4"/>
            <p:cNvSpPr/>
            <p:nvPr/>
          </p:nvSpPr>
          <p:spPr>
            <a:xfrm>
              <a:off x="960918" y="3818687"/>
              <a:ext cx="33376" cy="64605"/>
            </a:xfrm>
            <a:custGeom>
              <a:avLst/>
              <a:gdLst/>
              <a:ahLst/>
              <a:cxnLst/>
              <a:rect l="l" t="t" r="r" b="b"/>
              <a:pathLst>
                <a:path w="715" h="1384"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4"/>
            <p:cNvSpPr/>
            <p:nvPr/>
          </p:nvSpPr>
          <p:spPr>
            <a:xfrm>
              <a:off x="1088680" y="3947382"/>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4"/>
            <p:cNvSpPr/>
            <p:nvPr/>
          </p:nvSpPr>
          <p:spPr>
            <a:xfrm>
              <a:off x="1217328" y="3818687"/>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4"/>
            <p:cNvSpPr/>
            <p:nvPr/>
          </p:nvSpPr>
          <p:spPr>
            <a:xfrm>
              <a:off x="1345089" y="3947382"/>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4"/>
            <p:cNvSpPr/>
            <p:nvPr/>
          </p:nvSpPr>
          <p:spPr>
            <a:xfrm>
              <a:off x="1473784" y="3818687"/>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4"/>
            <p:cNvSpPr/>
            <p:nvPr/>
          </p:nvSpPr>
          <p:spPr>
            <a:xfrm>
              <a:off x="1601498" y="3947382"/>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4"/>
            <p:cNvSpPr/>
            <p:nvPr/>
          </p:nvSpPr>
          <p:spPr>
            <a:xfrm>
              <a:off x="1730193" y="3818687"/>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4"/>
            <p:cNvSpPr/>
            <p:nvPr/>
          </p:nvSpPr>
          <p:spPr>
            <a:xfrm>
              <a:off x="1857954" y="3947382"/>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4"/>
            <p:cNvSpPr/>
            <p:nvPr/>
          </p:nvSpPr>
          <p:spPr>
            <a:xfrm>
              <a:off x="1986135" y="3818687"/>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4"/>
            <p:cNvSpPr/>
            <p:nvPr/>
          </p:nvSpPr>
          <p:spPr>
            <a:xfrm>
              <a:off x="2114363" y="3947382"/>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4"/>
            <p:cNvSpPr/>
            <p:nvPr/>
          </p:nvSpPr>
          <p:spPr>
            <a:xfrm>
              <a:off x="2243058" y="3818687"/>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4"/>
            <p:cNvSpPr/>
            <p:nvPr/>
          </p:nvSpPr>
          <p:spPr>
            <a:xfrm>
              <a:off x="448100" y="4075096"/>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4"/>
            <p:cNvSpPr/>
            <p:nvPr/>
          </p:nvSpPr>
          <p:spPr>
            <a:xfrm>
              <a:off x="575814" y="4203791"/>
              <a:ext cx="33376" cy="64372"/>
            </a:xfrm>
            <a:custGeom>
              <a:avLst/>
              <a:gdLst/>
              <a:ahLst/>
              <a:cxnLst/>
              <a:rect l="l" t="t" r="r" b="b"/>
              <a:pathLst>
                <a:path w="715" h="1379" extrusionOk="0">
                  <a:moveTo>
                    <a:pt x="358" y="0"/>
                  </a:moveTo>
                  <a:cubicBezTo>
                    <a:pt x="358" y="0"/>
                    <a:pt x="199" y="397"/>
                    <a:pt x="100" y="714"/>
                  </a:cubicBezTo>
                  <a:cubicBezTo>
                    <a:pt x="60" y="814"/>
                    <a:pt x="21" y="933"/>
                    <a:pt x="1" y="1052"/>
                  </a:cubicBezTo>
                  <a:cubicBezTo>
                    <a:pt x="21" y="1270"/>
                    <a:pt x="189" y="1379"/>
                    <a:pt x="358" y="1379"/>
                  </a:cubicBezTo>
                  <a:cubicBezTo>
                    <a:pt x="526" y="1379"/>
                    <a:pt x="695" y="1270"/>
                    <a:pt x="715" y="1052"/>
                  </a:cubicBezTo>
                  <a:cubicBezTo>
                    <a:pt x="695" y="933"/>
                    <a:pt x="675" y="814"/>
                    <a:pt x="63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4"/>
            <p:cNvSpPr/>
            <p:nvPr/>
          </p:nvSpPr>
          <p:spPr>
            <a:xfrm>
              <a:off x="704509" y="4075096"/>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4"/>
            <p:cNvSpPr/>
            <p:nvPr/>
          </p:nvSpPr>
          <p:spPr>
            <a:xfrm>
              <a:off x="832270" y="4203791"/>
              <a:ext cx="33330" cy="64372"/>
            </a:xfrm>
            <a:custGeom>
              <a:avLst/>
              <a:gdLst/>
              <a:ahLst/>
              <a:cxnLst/>
              <a:rect l="l" t="t" r="r" b="b"/>
              <a:pathLst>
                <a:path w="714" h="1379" extrusionOk="0">
                  <a:moveTo>
                    <a:pt x="357" y="0"/>
                  </a:moveTo>
                  <a:cubicBezTo>
                    <a:pt x="357" y="0"/>
                    <a:pt x="198" y="397"/>
                    <a:pt x="99" y="714"/>
                  </a:cubicBezTo>
                  <a:cubicBezTo>
                    <a:pt x="60" y="814"/>
                    <a:pt x="20" y="933"/>
                    <a:pt x="0" y="1052"/>
                  </a:cubicBezTo>
                  <a:cubicBezTo>
                    <a:pt x="20" y="1270"/>
                    <a:pt x="188" y="1379"/>
                    <a:pt x="357" y="1379"/>
                  </a:cubicBezTo>
                  <a:cubicBezTo>
                    <a:pt x="526" y="1379"/>
                    <a:pt x="694" y="1270"/>
                    <a:pt x="714" y="1052"/>
                  </a:cubicBezTo>
                  <a:cubicBezTo>
                    <a:pt x="694" y="933"/>
                    <a:pt x="674" y="814"/>
                    <a:pt x="63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4"/>
            <p:cNvSpPr/>
            <p:nvPr/>
          </p:nvSpPr>
          <p:spPr>
            <a:xfrm>
              <a:off x="960918" y="4075096"/>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4"/>
            <p:cNvSpPr/>
            <p:nvPr/>
          </p:nvSpPr>
          <p:spPr>
            <a:xfrm>
              <a:off x="1088680" y="4203791"/>
              <a:ext cx="33376" cy="65772"/>
            </a:xfrm>
            <a:custGeom>
              <a:avLst/>
              <a:gdLst/>
              <a:ahLst/>
              <a:cxnLst/>
              <a:rect l="l" t="t" r="r" b="b"/>
              <a:pathLst>
                <a:path w="715" h="1409" extrusionOk="0">
                  <a:moveTo>
                    <a:pt x="357" y="0"/>
                  </a:moveTo>
                  <a:cubicBezTo>
                    <a:pt x="357" y="0"/>
                    <a:pt x="199" y="397"/>
                    <a:pt x="100" y="714"/>
                  </a:cubicBezTo>
                  <a:cubicBezTo>
                    <a:pt x="60" y="814"/>
                    <a:pt x="20" y="933"/>
                    <a:pt x="0" y="1052"/>
                  </a:cubicBezTo>
                  <a:cubicBezTo>
                    <a:pt x="0" y="1290"/>
                    <a:pt x="179" y="1409"/>
                    <a:pt x="357" y="1409"/>
                  </a:cubicBezTo>
                  <a:cubicBezTo>
                    <a:pt x="536" y="1409"/>
                    <a:pt x="714" y="1290"/>
                    <a:pt x="714" y="1052"/>
                  </a:cubicBezTo>
                  <a:cubicBezTo>
                    <a:pt x="694"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4"/>
            <p:cNvSpPr/>
            <p:nvPr/>
          </p:nvSpPr>
          <p:spPr>
            <a:xfrm>
              <a:off x="1217328" y="4075096"/>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4"/>
            <p:cNvSpPr/>
            <p:nvPr/>
          </p:nvSpPr>
          <p:spPr>
            <a:xfrm>
              <a:off x="1345089" y="4203791"/>
              <a:ext cx="33376" cy="65772"/>
            </a:xfrm>
            <a:custGeom>
              <a:avLst/>
              <a:gdLst/>
              <a:ahLst/>
              <a:cxnLst/>
              <a:rect l="l" t="t" r="r" b="b"/>
              <a:pathLst>
                <a:path w="715" h="1409" extrusionOk="0">
                  <a:moveTo>
                    <a:pt x="358" y="0"/>
                  </a:moveTo>
                  <a:cubicBezTo>
                    <a:pt x="358" y="0"/>
                    <a:pt x="199" y="397"/>
                    <a:pt x="100" y="714"/>
                  </a:cubicBezTo>
                  <a:cubicBezTo>
                    <a:pt x="60" y="814"/>
                    <a:pt x="20" y="933"/>
                    <a:pt x="1" y="1052"/>
                  </a:cubicBezTo>
                  <a:cubicBezTo>
                    <a:pt x="1" y="1290"/>
                    <a:pt x="179" y="1409"/>
                    <a:pt x="358" y="1409"/>
                  </a:cubicBezTo>
                  <a:cubicBezTo>
                    <a:pt x="536" y="1409"/>
                    <a:pt x="715" y="1290"/>
                    <a:pt x="715" y="1052"/>
                  </a:cubicBezTo>
                  <a:cubicBezTo>
                    <a:pt x="695" y="933"/>
                    <a:pt x="675" y="814"/>
                    <a:pt x="61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4"/>
            <p:cNvSpPr/>
            <p:nvPr/>
          </p:nvSpPr>
          <p:spPr>
            <a:xfrm>
              <a:off x="1473784" y="4075096"/>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4"/>
            <p:cNvSpPr/>
            <p:nvPr/>
          </p:nvSpPr>
          <p:spPr>
            <a:xfrm>
              <a:off x="1601498" y="4203791"/>
              <a:ext cx="33376" cy="65772"/>
            </a:xfrm>
            <a:custGeom>
              <a:avLst/>
              <a:gdLst/>
              <a:ahLst/>
              <a:cxnLst/>
              <a:rect l="l" t="t" r="r" b="b"/>
              <a:pathLst>
                <a:path w="715" h="1409" extrusionOk="0">
                  <a:moveTo>
                    <a:pt x="358" y="0"/>
                  </a:moveTo>
                  <a:cubicBezTo>
                    <a:pt x="358" y="0"/>
                    <a:pt x="199" y="397"/>
                    <a:pt x="100" y="714"/>
                  </a:cubicBezTo>
                  <a:cubicBezTo>
                    <a:pt x="60" y="814"/>
                    <a:pt x="21" y="933"/>
                    <a:pt x="1" y="1052"/>
                  </a:cubicBezTo>
                  <a:cubicBezTo>
                    <a:pt x="1" y="1290"/>
                    <a:pt x="179" y="1409"/>
                    <a:pt x="358" y="1409"/>
                  </a:cubicBezTo>
                  <a:cubicBezTo>
                    <a:pt x="536" y="1409"/>
                    <a:pt x="715" y="1290"/>
                    <a:pt x="715" y="1052"/>
                  </a:cubicBezTo>
                  <a:cubicBezTo>
                    <a:pt x="695" y="933"/>
                    <a:pt x="675" y="814"/>
                    <a:pt x="616" y="71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4"/>
            <p:cNvSpPr/>
            <p:nvPr/>
          </p:nvSpPr>
          <p:spPr>
            <a:xfrm>
              <a:off x="1730193" y="4075096"/>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4"/>
            <p:cNvSpPr/>
            <p:nvPr/>
          </p:nvSpPr>
          <p:spPr>
            <a:xfrm>
              <a:off x="1857954" y="4203791"/>
              <a:ext cx="33376" cy="65772"/>
            </a:xfrm>
            <a:custGeom>
              <a:avLst/>
              <a:gdLst/>
              <a:ahLst/>
              <a:cxnLst/>
              <a:rect l="l" t="t" r="r" b="b"/>
              <a:pathLst>
                <a:path w="715" h="1409" extrusionOk="0">
                  <a:moveTo>
                    <a:pt x="357" y="0"/>
                  </a:moveTo>
                  <a:cubicBezTo>
                    <a:pt x="357" y="0"/>
                    <a:pt x="199" y="397"/>
                    <a:pt x="99" y="714"/>
                  </a:cubicBezTo>
                  <a:cubicBezTo>
                    <a:pt x="60" y="814"/>
                    <a:pt x="20" y="933"/>
                    <a:pt x="0" y="1052"/>
                  </a:cubicBezTo>
                  <a:cubicBezTo>
                    <a:pt x="0" y="1290"/>
                    <a:pt x="179" y="1409"/>
                    <a:pt x="357" y="1409"/>
                  </a:cubicBezTo>
                  <a:cubicBezTo>
                    <a:pt x="536" y="1409"/>
                    <a:pt x="714" y="1290"/>
                    <a:pt x="714" y="1052"/>
                  </a:cubicBezTo>
                  <a:cubicBezTo>
                    <a:pt x="694" y="933"/>
                    <a:pt x="674"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4"/>
            <p:cNvSpPr/>
            <p:nvPr/>
          </p:nvSpPr>
          <p:spPr>
            <a:xfrm>
              <a:off x="1986135" y="4075096"/>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4"/>
            <p:cNvSpPr/>
            <p:nvPr/>
          </p:nvSpPr>
          <p:spPr>
            <a:xfrm>
              <a:off x="2114363" y="4203791"/>
              <a:ext cx="33376" cy="65772"/>
            </a:xfrm>
            <a:custGeom>
              <a:avLst/>
              <a:gdLst/>
              <a:ahLst/>
              <a:cxnLst/>
              <a:rect l="l" t="t" r="r" b="b"/>
              <a:pathLst>
                <a:path w="715" h="1409" extrusionOk="0">
                  <a:moveTo>
                    <a:pt x="357" y="0"/>
                  </a:moveTo>
                  <a:cubicBezTo>
                    <a:pt x="357" y="0"/>
                    <a:pt x="199" y="397"/>
                    <a:pt x="100" y="714"/>
                  </a:cubicBezTo>
                  <a:cubicBezTo>
                    <a:pt x="60" y="814"/>
                    <a:pt x="20" y="933"/>
                    <a:pt x="1" y="1052"/>
                  </a:cubicBezTo>
                  <a:cubicBezTo>
                    <a:pt x="1" y="1290"/>
                    <a:pt x="179" y="1409"/>
                    <a:pt x="357" y="1409"/>
                  </a:cubicBezTo>
                  <a:cubicBezTo>
                    <a:pt x="536" y="1409"/>
                    <a:pt x="714" y="1290"/>
                    <a:pt x="714" y="1052"/>
                  </a:cubicBezTo>
                  <a:cubicBezTo>
                    <a:pt x="695"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4"/>
            <p:cNvSpPr/>
            <p:nvPr/>
          </p:nvSpPr>
          <p:spPr>
            <a:xfrm>
              <a:off x="2243058" y="4075096"/>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4"/>
            <p:cNvSpPr/>
            <p:nvPr/>
          </p:nvSpPr>
          <p:spPr>
            <a:xfrm>
              <a:off x="448100" y="4331552"/>
              <a:ext cx="33330" cy="64605"/>
            </a:xfrm>
            <a:custGeom>
              <a:avLst/>
              <a:gdLst/>
              <a:ahLst/>
              <a:cxnLst/>
              <a:rect l="l" t="t" r="r" b="b"/>
              <a:pathLst>
                <a:path w="714" h="1384" extrusionOk="0">
                  <a:moveTo>
                    <a:pt x="357" y="0"/>
                  </a:moveTo>
                  <a:cubicBezTo>
                    <a:pt x="198" y="337"/>
                    <a:pt x="79" y="694"/>
                    <a:pt x="0" y="1071"/>
                  </a:cubicBezTo>
                  <a:cubicBezTo>
                    <a:pt x="20" y="1279"/>
                    <a:pt x="188"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4"/>
            <p:cNvSpPr/>
            <p:nvPr/>
          </p:nvSpPr>
          <p:spPr>
            <a:xfrm>
              <a:off x="575814" y="4460200"/>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4"/>
            <p:cNvSpPr/>
            <p:nvPr/>
          </p:nvSpPr>
          <p:spPr>
            <a:xfrm>
              <a:off x="704509" y="4331552"/>
              <a:ext cx="33376" cy="64605"/>
            </a:xfrm>
            <a:custGeom>
              <a:avLst/>
              <a:gdLst/>
              <a:ahLst/>
              <a:cxnLst/>
              <a:rect l="l" t="t" r="r" b="b"/>
              <a:pathLst>
                <a:path w="715" h="1384" extrusionOk="0">
                  <a:moveTo>
                    <a:pt x="357" y="0"/>
                  </a:moveTo>
                  <a:cubicBezTo>
                    <a:pt x="199" y="337"/>
                    <a:pt x="80" y="694"/>
                    <a:pt x="0" y="1071"/>
                  </a:cubicBezTo>
                  <a:cubicBezTo>
                    <a:pt x="20" y="1279"/>
                    <a:pt x="189"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4"/>
            <p:cNvSpPr/>
            <p:nvPr/>
          </p:nvSpPr>
          <p:spPr>
            <a:xfrm>
              <a:off x="832270" y="4460200"/>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4"/>
            <p:cNvSpPr/>
            <p:nvPr/>
          </p:nvSpPr>
          <p:spPr>
            <a:xfrm>
              <a:off x="960918" y="4331552"/>
              <a:ext cx="33376" cy="64605"/>
            </a:xfrm>
            <a:custGeom>
              <a:avLst/>
              <a:gdLst/>
              <a:ahLst/>
              <a:cxnLst/>
              <a:rect l="l" t="t" r="r" b="b"/>
              <a:pathLst>
                <a:path w="715" h="1384" extrusionOk="0">
                  <a:moveTo>
                    <a:pt x="358" y="0"/>
                  </a:moveTo>
                  <a:cubicBezTo>
                    <a:pt x="199" y="337"/>
                    <a:pt x="80" y="694"/>
                    <a:pt x="1" y="1071"/>
                  </a:cubicBezTo>
                  <a:cubicBezTo>
                    <a:pt x="20" y="1279"/>
                    <a:pt x="189" y="1383"/>
                    <a:pt x="358" y="1383"/>
                  </a:cubicBezTo>
                  <a:cubicBezTo>
                    <a:pt x="526" y="1383"/>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4"/>
            <p:cNvSpPr/>
            <p:nvPr/>
          </p:nvSpPr>
          <p:spPr>
            <a:xfrm>
              <a:off x="1088680" y="4460200"/>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35" y="71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4"/>
            <p:cNvSpPr/>
            <p:nvPr/>
          </p:nvSpPr>
          <p:spPr>
            <a:xfrm>
              <a:off x="1217328" y="4331552"/>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4"/>
            <p:cNvSpPr/>
            <p:nvPr/>
          </p:nvSpPr>
          <p:spPr>
            <a:xfrm>
              <a:off x="1345089" y="4460200"/>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4"/>
            <p:cNvSpPr/>
            <p:nvPr/>
          </p:nvSpPr>
          <p:spPr>
            <a:xfrm>
              <a:off x="1473784" y="4331552"/>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4"/>
            <p:cNvSpPr/>
            <p:nvPr/>
          </p:nvSpPr>
          <p:spPr>
            <a:xfrm>
              <a:off x="1601498" y="4460200"/>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4"/>
            <p:cNvSpPr/>
            <p:nvPr/>
          </p:nvSpPr>
          <p:spPr>
            <a:xfrm>
              <a:off x="1730193" y="4331552"/>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4"/>
            <p:cNvSpPr/>
            <p:nvPr/>
          </p:nvSpPr>
          <p:spPr>
            <a:xfrm>
              <a:off x="1857954" y="4460200"/>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4"/>
            <p:cNvSpPr/>
            <p:nvPr/>
          </p:nvSpPr>
          <p:spPr>
            <a:xfrm>
              <a:off x="1986602" y="4331552"/>
              <a:ext cx="32443" cy="66006"/>
            </a:xfrm>
            <a:custGeom>
              <a:avLst/>
              <a:gdLst/>
              <a:ahLst/>
              <a:cxnLst/>
              <a:rect l="l" t="t" r="r" b="b"/>
              <a:pathLst>
                <a:path w="695" h="1414" extrusionOk="0">
                  <a:moveTo>
                    <a:pt x="338" y="0"/>
                  </a:moveTo>
                  <a:cubicBezTo>
                    <a:pt x="199" y="337"/>
                    <a:pt x="80" y="694"/>
                    <a:pt x="1" y="1071"/>
                  </a:cubicBezTo>
                  <a:cubicBezTo>
                    <a:pt x="1" y="1299"/>
                    <a:pt x="174" y="1413"/>
                    <a:pt x="348" y="1413"/>
                  </a:cubicBezTo>
                  <a:cubicBezTo>
                    <a:pt x="521" y="1413"/>
                    <a:pt x="695" y="1299"/>
                    <a:pt x="695" y="1071"/>
                  </a:cubicBezTo>
                  <a:cubicBezTo>
                    <a:pt x="616" y="694"/>
                    <a:pt x="497" y="337"/>
                    <a:pt x="33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4"/>
            <p:cNvSpPr/>
            <p:nvPr/>
          </p:nvSpPr>
          <p:spPr>
            <a:xfrm>
              <a:off x="2114363" y="4460200"/>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4"/>
            <p:cNvSpPr/>
            <p:nvPr/>
          </p:nvSpPr>
          <p:spPr>
            <a:xfrm>
              <a:off x="2243058" y="4331552"/>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4"/>
            <p:cNvSpPr/>
            <p:nvPr/>
          </p:nvSpPr>
          <p:spPr>
            <a:xfrm>
              <a:off x="448100" y="4587961"/>
              <a:ext cx="33330" cy="64605"/>
            </a:xfrm>
            <a:custGeom>
              <a:avLst/>
              <a:gdLst/>
              <a:ahLst/>
              <a:cxnLst/>
              <a:rect l="l" t="t" r="r" b="b"/>
              <a:pathLst>
                <a:path w="714" h="1384" extrusionOk="0">
                  <a:moveTo>
                    <a:pt x="357" y="0"/>
                  </a:moveTo>
                  <a:cubicBezTo>
                    <a:pt x="198" y="338"/>
                    <a:pt x="79" y="695"/>
                    <a:pt x="0" y="1071"/>
                  </a:cubicBezTo>
                  <a:cubicBezTo>
                    <a:pt x="20" y="1280"/>
                    <a:pt x="188"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4"/>
            <p:cNvSpPr/>
            <p:nvPr/>
          </p:nvSpPr>
          <p:spPr>
            <a:xfrm>
              <a:off x="575814" y="4716656"/>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4"/>
            <p:cNvSpPr/>
            <p:nvPr/>
          </p:nvSpPr>
          <p:spPr>
            <a:xfrm>
              <a:off x="704509" y="4587961"/>
              <a:ext cx="33376" cy="64605"/>
            </a:xfrm>
            <a:custGeom>
              <a:avLst/>
              <a:gdLst/>
              <a:ahLst/>
              <a:cxnLst/>
              <a:rect l="l" t="t" r="r" b="b"/>
              <a:pathLst>
                <a:path w="715" h="1384" extrusionOk="0">
                  <a:moveTo>
                    <a:pt x="357" y="0"/>
                  </a:moveTo>
                  <a:cubicBezTo>
                    <a:pt x="199" y="338"/>
                    <a:pt x="80" y="695"/>
                    <a:pt x="0" y="1071"/>
                  </a:cubicBezTo>
                  <a:cubicBezTo>
                    <a:pt x="20" y="1280"/>
                    <a:pt x="189"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4"/>
            <p:cNvSpPr/>
            <p:nvPr/>
          </p:nvSpPr>
          <p:spPr>
            <a:xfrm>
              <a:off x="832270" y="4716656"/>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4"/>
            <p:cNvSpPr/>
            <p:nvPr/>
          </p:nvSpPr>
          <p:spPr>
            <a:xfrm>
              <a:off x="960918" y="4587961"/>
              <a:ext cx="33376" cy="64605"/>
            </a:xfrm>
            <a:custGeom>
              <a:avLst/>
              <a:gdLst/>
              <a:ahLst/>
              <a:cxnLst/>
              <a:rect l="l" t="t" r="r" b="b"/>
              <a:pathLst>
                <a:path w="715" h="1384" extrusionOk="0">
                  <a:moveTo>
                    <a:pt x="358" y="0"/>
                  </a:moveTo>
                  <a:cubicBezTo>
                    <a:pt x="199" y="338"/>
                    <a:pt x="80" y="695"/>
                    <a:pt x="1" y="1071"/>
                  </a:cubicBezTo>
                  <a:cubicBezTo>
                    <a:pt x="20" y="1280"/>
                    <a:pt x="189" y="1384"/>
                    <a:pt x="358" y="1384"/>
                  </a:cubicBezTo>
                  <a:cubicBezTo>
                    <a:pt x="526" y="1384"/>
                    <a:pt x="695" y="1280"/>
                    <a:pt x="715" y="1071"/>
                  </a:cubicBezTo>
                  <a:cubicBezTo>
                    <a:pt x="615" y="695"/>
                    <a:pt x="496"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4"/>
            <p:cNvSpPr/>
            <p:nvPr/>
          </p:nvSpPr>
          <p:spPr>
            <a:xfrm>
              <a:off x="1088680" y="4716656"/>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4"/>
            <p:cNvSpPr/>
            <p:nvPr/>
          </p:nvSpPr>
          <p:spPr>
            <a:xfrm>
              <a:off x="1217328" y="4587961"/>
              <a:ext cx="32489" cy="66006"/>
            </a:xfrm>
            <a:custGeom>
              <a:avLst/>
              <a:gdLst/>
              <a:ahLst/>
              <a:cxnLst/>
              <a:rect l="l" t="t" r="r" b="b"/>
              <a:pathLst>
                <a:path w="696" h="1414" extrusionOk="0">
                  <a:moveTo>
                    <a:pt x="358" y="0"/>
                  </a:moveTo>
                  <a:cubicBezTo>
                    <a:pt x="199" y="338"/>
                    <a:pt x="80" y="695"/>
                    <a:pt x="1" y="1071"/>
                  </a:cubicBezTo>
                  <a:cubicBezTo>
                    <a:pt x="1" y="1299"/>
                    <a:pt x="174" y="1413"/>
                    <a:pt x="348" y="1413"/>
                  </a:cubicBezTo>
                  <a:cubicBezTo>
                    <a:pt x="521" y="1413"/>
                    <a:pt x="695" y="1299"/>
                    <a:pt x="695" y="1071"/>
                  </a:cubicBezTo>
                  <a:cubicBezTo>
                    <a:pt x="616" y="695"/>
                    <a:pt x="497"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4"/>
            <p:cNvSpPr/>
            <p:nvPr/>
          </p:nvSpPr>
          <p:spPr>
            <a:xfrm>
              <a:off x="1345089" y="4716656"/>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4"/>
            <p:cNvSpPr/>
            <p:nvPr/>
          </p:nvSpPr>
          <p:spPr>
            <a:xfrm>
              <a:off x="1473784" y="4587961"/>
              <a:ext cx="32443" cy="66006"/>
            </a:xfrm>
            <a:custGeom>
              <a:avLst/>
              <a:gdLst/>
              <a:ahLst/>
              <a:cxnLst/>
              <a:rect l="l" t="t" r="r" b="b"/>
              <a:pathLst>
                <a:path w="695" h="1414" extrusionOk="0">
                  <a:moveTo>
                    <a:pt x="357" y="0"/>
                  </a:moveTo>
                  <a:cubicBezTo>
                    <a:pt x="199" y="338"/>
                    <a:pt x="80"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4"/>
            <p:cNvSpPr/>
            <p:nvPr/>
          </p:nvSpPr>
          <p:spPr>
            <a:xfrm>
              <a:off x="1601498" y="4716656"/>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4"/>
            <p:cNvSpPr/>
            <p:nvPr/>
          </p:nvSpPr>
          <p:spPr>
            <a:xfrm>
              <a:off x="1730193" y="4587961"/>
              <a:ext cx="32443" cy="66006"/>
            </a:xfrm>
            <a:custGeom>
              <a:avLst/>
              <a:gdLst/>
              <a:ahLst/>
              <a:cxnLst/>
              <a:rect l="l" t="t" r="r" b="b"/>
              <a:pathLst>
                <a:path w="695" h="1414" extrusionOk="0">
                  <a:moveTo>
                    <a:pt x="357" y="0"/>
                  </a:moveTo>
                  <a:cubicBezTo>
                    <a:pt x="199" y="338"/>
                    <a:pt x="80" y="695"/>
                    <a:pt x="0" y="1071"/>
                  </a:cubicBezTo>
                  <a:cubicBezTo>
                    <a:pt x="0" y="1299"/>
                    <a:pt x="174" y="1413"/>
                    <a:pt x="348" y="1413"/>
                  </a:cubicBezTo>
                  <a:cubicBezTo>
                    <a:pt x="521" y="1413"/>
                    <a:pt x="695" y="1299"/>
                    <a:pt x="695"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4"/>
            <p:cNvSpPr/>
            <p:nvPr/>
          </p:nvSpPr>
          <p:spPr>
            <a:xfrm>
              <a:off x="1857954" y="4716656"/>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4"/>
            <p:cNvSpPr/>
            <p:nvPr/>
          </p:nvSpPr>
          <p:spPr>
            <a:xfrm>
              <a:off x="1986135" y="4587961"/>
              <a:ext cx="32909" cy="66006"/>
            </a:xfrm>
            <a:custGeom>
              <a:avLst/>
              <a:gdLst/>
              <a:ahLst/>
              <a:cxnLst/>
              <a:rect l="l" t="t" r="r" b="b"/>
              <a:pathLst>
                <a:path w="705" h="1414" extrusionOk="0">
                  <a:moveTo>
                    <a:pt x="348" y="0"/>
                  </a:moveTo>
                  <a:cubicBezTo>
                    <a:pt x="209" y="338"/>
                    <a:pt x="90" y="695"/>
                    <a:pt x="11" y="1071"/>
                  </a:cubicBezTo>
                  <a:cubicBezTo>
                    <a:pt x="1" y="1299"/>
                    <a:pt x="174" y="1413"/>
                    <a:pt x="350" y="1413"/>
                  </a:cubicBezTo>
                  <a:cubicBezTo>
                    <a:pt x="526" y="1413"/>
                    <a:pt x="705" y="1299"/>
                    <a:pt x="705" y="1071"/>
                  </a:cubicBezTo>
                  <a:cubicBezTo>
                    <a:pt x="626" y="695"/>
                    <a:pt x="507" y="338"/>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4"/>
            <p:cNvSpPr/>
            <p:nvPr/>
          </p:nvSpPr>
          <p:spPr>
            <a:xfrm>
              <a:off x="2114363" y="4716656"/>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4"/>
            <p:cNvSpPr/>
            <p:nvPr/>
          </p:nvSpPr>
          <p:spPr>
            <a:xfrm>
              <a:off x="2243058" y="4587961"/>
              <a:ext cx="32443" cy="66006"/>
            </a:xfrm>
            <a:custGeom>
              <a:avLst/>
              <a:gdLst/>
              <a:ahLst/>
              <a:cxnLst/>
              <a:rect l="l" t="t" r="r" b="b"/>
              <a:pathLst>
                <a:path w="695" h="1414" extrusionOk="0">
                  <a:moveTo>
                    <a:pt x="357" y="0"/>
                  </a:moveTo>
                  <a:cubicBezTo>
                    <a:pt x="198" y="338"/>
                    <a:pt x="79"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4"/>
            <p:cNvSpPr/>
            <p:nvPr/>
          </p:nvSpPr>
          <p:spPr>
            <a:xfrm>
              <a:off x="448100" y="4844371"/>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4"/>
            <p:cNvSpPr/>
            <p:nvPr/>
          </p:nvSpPr>
          <p:spPr>
            <a:xfrm>
              <a:off x="704509" y="4844371"/>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4"/>
            <p:cNvSpPr/>
            <p:nvPr/>
          </p:nvSpPr>
          <p:spPr>
            <a:xfrm>
              <a:off x="960918" y="4844371"/>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4"/>
            <p:cNvSpPr/>
            <p:nvPr/>
          </p:nvSpPr>
          <p:spPr>
            <a:xfrm>
              <a:off x="1217328" y="4844371"/>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4"/>
            <p:cNvSpPr/>
            <p:nvPr/>
          </p:nvSpPr>
          <p:spPr>
            <a:xfrm>
              <a:off x="1473784" y="4844371"/>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4"/>
            <p:cNvSpPr/>
            <p:nvPr/>
          </p:nvSpPr>
          <p:spPr>
            <a:xfrm>
              <a:off x="1730193" y="4844371"/>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4"/>
            <p:cNvSpPr/>
            <p:nvPr/>
          </p:nvSpPr>
          <p:spPr>
            <a:xfrm>
              <a:off x="1986135" y="4844371"/>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4"/>
            <p:cNvSpPr/>
            <p:nvPr/>
          </p:nvSpPr>
          <p:spPr>
            <a:xfrm>
              <a:off x="2243058" y="4844371"/>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
  <p:cSld name="CUSTOM_10">
    <p:spTree>
      <p:nvGrpSpPr>
        <p:cNvPr id="1" name="Shape 1876"/>
        <p:cNvGrpSpPr/>
        <p:nvPr/>
      </p:nvGrpSpPr>
      <p:grpSpPr>
        <a:xfrm>
          <a:off x="0" y="0"/>
          <a:ext cx="0" cy="0"/>
          <a:chOff x="0" y="0"/>
          <a:chExt cx="0" cy="0"/>
        </a:xfrm>
      </p:grpSpPr>
      <p:sp>
        <p:nvSpPr>
          <p:cNvPr id="1877" name="Google Shape;1877;p25"/>
          <p:cNvSpPr/>
          <p:nvPr/>
        </p:nvSpPr>
        <p:spPr>
          <a:xfrm>
            <a:off x="448100" y="0"/>
            <a:ext cx="7834800" cy="5143500"/>
          </a:xfrm>
          <a:prstGeom prst="parallelogram">
            <a:avLst>
              <a:gd name="adj" fmla="val 74868"/>
            </a:avLst>
          </a:prstGeom>
          <a:solidFill>
            <a:srgbClr val="FFFFFF">
              <a:alpha val="12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5"/>
          <p:cNvSpPr txBox="1">
            <a:spLocks noGrp="1"/>
          </p:cNvSpPr>
          <p:nvPr>
            <p:ph type="title" hasCustomPrompt="1"/>
          </p:nvPr>
        </p:nvSpPr>
        <p:spPr>
          <a:xfrm>
            <a:off x="3097925" y="2209525"/>
            <a:ext cx="2948100" cy="9423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55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79" name="Google Shape;1879;p25"/>
          <p:cNvSpPr txBox="1">
            <a:spLocks noGrp="1"/>
          </p:cNvSpPr>
          <p:nvPr>
            <p:ph type="subTitle" idx="1"/>
          </p:nvPr>
        </p:nvSpPr>
        <p:spPr>
          <a:xfrm>
            <a:off x="3097942" y="3159975"/>
            <a:ext cx="2948100" cy="430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400"/>
              <a:buNone/>
              <a:defRPr sz="1800"/>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880" name="Google Shape;1880;p25"/>
          <p:cNvSpPr txBox="1">
            <a:spLocks noGrp="1"/>
          </p:cNvSpPr>
          <p:nvPr>
            <p:ph type="title" idx="2"/>
          </p:nvPr>
        </p:nvSpPr>
        <p:spPr>
          <a:xfrm>
            <a:off x="737525" y="533450"/>
            <a:ext cx="7668900" cy="484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81" name="Google Shape;1881;p25"/>
          <p:cNvSpPr txBox="1">
            <a:spLocks noGrp="1"/>
          </p:cNvSpPr>
          <p:nvPr>
            <p:ph type="title" idx="3" hasCustomPrompt="1"/>
          </p:nvPr>
        </p:nvSpPr>
        <p:spPr>
          <a:xfrm>
            <a:off x="7079875" y="1706850"/>
            <a:ext cx="1064100" cy="521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82" name="Google Shape;1882;p25"/>
          <p:cNvSpPr txBox="1">
            <a:spLocks noGrp="1"/>
          </p:cNvSpPr>
          <p:nvPr>
            <p:ph type="subTitle" idx="4"/>
          </p:nvPr>
        </p:nvSpPr>
        <p:spPr>
          <a:xfrm>
            <a:off x="6986575" y="2235435"/>
            <a:ext cx="1250700" cy="24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883" name="Google Shape;1883;p25"/>
          <p:cNvSpPr txBox="1">
            <a:spLocks noGrp="1"/>
          </p:cNvSpPr>
          <p:nvPr>
            <p:ph type="title" idx="5" hasCustomPrompt="1"/>
          </p:nvPr>
        </p:nvSpPr>
        <p:spPr>
          <a:xfrm>
            <a:off x="7079875" y="3316225"/>
            <a:ext cx="1064100" cy="521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84" name="Google Shape;1884;p25"/>
          <p:cNvSpPr txBox="1">
            <a:spLocks noGrp="1"/>
          </p:cNvSpPr>
          <p:nvPr>
            <p:ph type="subTitle" idx="6"/>
          </p:nvPr>
        </p:nvSpPr>
        <p:spPr>
          <a:xfrm>
            <a:off x="6986575" y="3844810"/>
            <a:ext cx="1250700" cy="24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885" name="Google Shape;1885;p25"/>
          <p:cNvSpPr txBox="1">
            <a:spLocks noGrp="1"/>
          </p:cNvSpPr>
          <p:nvPr>
            <p:ph type="title" idx="7" hasCustomPrompt="1"/>
          </p:nvPr>
        </p:nvSpPr>
        <p:spPr>
          <a:xfrm>
            <a:off x="999875" y="1706850"/>
            <a:ext cx="1064100" cy="521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86" name="Google Shape;1886;p25"/>
          <p:cNvSpPr txBox="1">
            <a:spLocks noGrp="1"/>
          </p:cNvSpPr>
          <p:nvPr>
            <p:ph type="subTitle" idx="8"/>
          </p:nvPr>
        </p:nvSpPr>
        <p:spPr>
          <a:xfrm>
            <a:off x="906600" y="2235435"/>
            <a:ext cx="1250700" cy="24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887" name="Google Shape;1887;p25"/>
          <p:cNvSpPr txBox="1">
            <a:spLocks noGrp="1"/>
          </p:cNvSpPr>
          <p:nvPr>
            <p:ph type="title" idx="9" hasCustomPrompt="1"/>
          </p:nvPr>
        </p:nvSpPr>
        <p:spPr>
          <a:xfrm>
            <a:off x="999875" y="3316225"/>
            <a:ext cx="1064100" cy="521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88" name="Google Shape;1888;p25"/>
          <p:cNvSpPr txBox="1">
            <a:spLocks noGrp="1"/>
          </p:cNvSpPr>
          <p:nvPr>
            <p:ph type="subTitle" idx="13"/>
          </p:nvPr>
        </p:nvSpPr>
        <p:spPr>
          <a:xfrm>
            <a:off x="906600" y="3844810"/>
            <a:ext cx="1250700" cy="24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grpSp>
        <p:nvGrpSpPr>
          <p:cNvPr id="1889" name="Google Shape;1889;p25"/>
          <p:cNvGrpSpPr/>
          <p:nvPr/>
        </p:nvGrpSpPr>
        <p:grpSpPr>
          <a:xfrm>
            <a:off x="7919280" y="-989498"/>
            <a:ext cx="122873" cy="1977570"/>
            <a:chOff x="7889200" y="-4700"/>
            <a:chExt cx="104599" cy="1683325"/>
          </a:xfrm>
        </p:grpSpPr>
        <p:sp>
          <p:nvSpPr>
            <p:cNvPr id="1890" name="Google Shape;1890;p25"/>
            <p:cNvSpPr/>
            <p:nvPr/>
          </p:nvSpPr>
          <p:spPr>
            <a:xfrm>
              <a:off x="7889200" y="1465825"/>
              <a:ext cx="104599" cy="212800"/>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91" name="Google Shape;1891;p25"/>
            <p:cNvCxnSpPr/>
            <p:nvPr/>
          </p:nvCxnSpPr>
          <p:spPr>
            <a:xfrm rot="10800000">
              <a:off x="7941500" y="-4700"/>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1892" name="Google Shape;1892;p25"/>
          <p:cNvGrpSpPr/>
          <p:nvPr/>
        </p:nvGrpSpPr>
        <p:grpSpPr>
          <a:xfrm>
            <a:off x="7412338" y="-1167600"/>
            <a:ext cx="78650" cy="1656930"/>
            <a:chOff x="7647250" y="-656825"/>
            <a:chExt cx="78650" cy="1656930"/>
          </a:xfrm>
        </p:grpSpPr>
        <p:sp>
          <p:nvSpPr>
            <p:cNvPr id="1893" name="Google Shape;1893;p25"/>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94" name="Google Shape;1894;p25"/>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1895" name="Google Shape;1895;p25"/>
          <p:cNvGrpSpPr/>
          <p:nvPr/>
        </p:nvGrpSpPr>
        <p:grpSpPr>
          <a:xfrm>
            <a:off x="6986563" y="-803550"/>
            <a:ext cx="104599" cy="1683325"/>
            <a:chOff x="6853475" y="-948750"/>
            <a:chExt cx="104599" cy="1683325"/>
          </a:xfrm>
        </p:grpSpPr>
        <p:sp>
          <p:nvSpPr>
            <p:cNvPr id="1896" name="Google Shape;1896;p25"/>
            <p:cNvSpPr/>
            <p:nvPr/>
          </p:nvSpPr>
          <p:spPr>
            <a:xfrm>
              <a:off x="6853475" y="521775"/>
              <a:ext cx="104599" cy="212800"/>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97" name="Google Shape;1897;p25"/>
            <p:cNvCxnSpPr/>
            <p:nvPr/>
          </p:nvCxnSpPr>
          <p:spPr>
            <a:xfrm rot="10800000">
              <a:off x="6905775" y="-948750"/>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1898" name="Google Shape;1898;p25"/>
          <p:cNvGrpSpPr/>
          <p:nvPr/>
        </p:nvGrpSpPr>
        <p:grpSpPr>
          <a:xfrm>
            <a:off x="1131188" y="-589475"/>
            <a:ext cx="78650" cy="1177530"/>
            <a:chOff x="1066850" y="1099875"/>
            <a:chExt cx="78650" cy="1177530"/>
          </a:xfrm>
        </p:grpSpPr>
        <p:sp>
          <p:nvSpPr>
            <p:cNvPr id="1899" name="Google Shape;1899;p25"/>
            <p:cNvSpPr/>
            <p:nvPr/>
          </p:nvSpPr>
          <p:spPr>
            <a:xfrm>
              <a:off x="1066850" y="21173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00" name="Google Shape;1900;p25"/>
            <p:cNvCxnSpPr/>
            <p:nvPr/>
          </p:nvCxnSpPr>
          <p:spPr>
            <a:xfrm rot="10800000">
              <a:off x="1106175" y="1099875"/>
              <a:ext cx="0" cy="1091100"/>
            </a:xfrm>
            <a:prstGeom prst="straightConnector1">
              <a:avLst/>
            </a:prstGeom>
            <a:noFill/>
            <a:ln w="19050" cap="flat" cmpd="sng">
              <a:solidFill>
                <a:schemeClr val="dk1"/>
              </a:solidFill>
              <a:prstDash val="solid"/>
              <a:round/>
              <a:headEnd type="none" w="med" len="med"/>
              <a:tailEnd type="none" w="med" len="med"/>
            </a:ln>
          </p:spPr>
        </p:cxnSp>
      </p:grpSp>
      <p:grpSp>
        <p:nvGrpSpPr>
          <p:cNvPr id="1901" name="Google Shape;1901;p25"/>
          <p:cNvGrpSpPr/>
          <p:nvPr/>
        </p:nvGrpSpPr>
        <p:grpSpPr>
          <a:xfrm>
            <a:off x="849100" y="-375750"/>
            <a:ext cx="78650" cy="1255530"/>
            <a:chOff x="738075" y="1222875"/>
            <a:chExt cx="78650" cy="1255530"/>
          </a:xfrm>
        </p:grpSpPr>
        <p:sp>
          <p:nvSpPr>
            <p:cNvPr id="1902" name="Google Shape;1902;p25"/>
            <p:cNvSpPr/>
            <p:nvPr/>
          </p:nvSpPr>
          <p:spPr>
            <a:xfrm>
              <a:off x="738075" y="23183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03" name="Google Shape;1903;p25"/>
            <p:cNvCxnSpPr/>
            <p:nvPr/>
          </p:nvCxnSpPr>
          <p:spPr>
            <a:xfrm rot="10800000">
              <a:off x="777400" y="1222875"/>
              <a:ext cx="0" cy="1169100"/>
            </a:xfrm>
            <a:prstGeom prst="straightConnector1">
              <a:avLst/>
            </a:prstGeom>
            <a:noFill/>
            <a:ln w="19050" cap="flat" cmpd="sng">
              <a:solidFill>
                <a:schemeClr val="dk1"/>
              </a:solidFill>
              <a:prstDash val="solid"/>
              <a:round/>
              <a:headEnd type="none" w="med" len="med"/>
              <a:tailEnd type="none" w="med" len="med"/>
            </a:ln>
          </p:spPr>
        </p:cxnSp>
      </p:grpSp>
      <p:grpSp>
        <p:nvGrpSpPr>
          <p:cNvPr id="1904" name="Google Shape;1904;p25"/>
          <p:cNvGrpSpPr/>
          <p:nvPr/>
        </p:nvGrpSpPr>
        <p:grpSpPr>
          <a:xfrm>
            <a:off x="1606988" y="-228500"/>
            <a:ext cx="78650" cy="1255530"/>
            <a:chOff x="738075" y="1222875"/>
            <a:chExt cx="78650" cy="1255530"/>
          </a:xfrm>
        </p:grpSpPr>
        <p:sp>
          <p:nvSpPr>
            <p:cNvPr id="1905" name="Google Shape;1905;p25"/>
            <p:cNvSpPr/>
            <p:nvPr/>
          </p:nvSpPr>
          <p:spPr>
            <a:xfrm>
              <a:off x="738075" y="23183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06" name="Google Shape;1906;p25"/>
            <p:cNvCxnSpPr/>
            <p:nvPr/>
          </p:nvCxnSpPr>
          <p:spPr>
            <a:xfrm rot="10800000">
              <a:off x="777400" y="1222875"/>
              <a:ext cx="0" cy="1169100"/>
            </a:xfrm>
            <a:prstGeom prst="straightConnector1">
              <a:avLst/>
            </a:prstGeom>
            <a:noFill/>
            <a:ln w="19050" cap="flat" cmpd="sng">
              <a:solidFill>
                <a:schemeClr val="dk1"/>
              </a:solidFill>
              <a:prstDash val="solid"/>
              <a:round/>
              <a:headEnd type="none" w="med" len="med"/>
              <a:tailEnd type="none" w="med" len="med"/>
            </a:ln>
          </p:spPr>
        </p:cxnSp>
      </p:grpSp>
      <p:grpSp>
        <p:nvGrpSpPr>
          <p:cNvPr id="1907" name="Google Shape;1907;p25"/>
          <p:cNvGrpSpPr/>
          <p:nvPr/>
        </p:nvGrpSpPr>
        <p:grpSpPr>
          <a:xfrm>
            <a:off x="2110213" y="-1064450"/>
            <a:ext cx="104599" cy="1683325"/>
            <a:chOff x="6853475" y="-948750"/>
            <a:chExt cx="104599" cy="1683325"/>
          </a:xfrm>
        </p:grpSpPr>
        <p:sp>
          <p:nvSpPr>
            <p:cNvPr id="1908" name="Google Shape;1908;p25"/>
            <p:cNvSpPr/>
            <p:nvPr/>
          </p:nvSpPr>
          <p:spPr>
            <a:xfrm>
              <a:off x="6853475" y="521775"/>
              <a:ext cx="104599" cy="212800"/>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09" name="Google Shape;1909;p25"/>
            <p:cNvCxnSpPr/>
            <p:nvPr/>
          </p:nvCxnSpPr>
          <p:spPr>
            <a:xfrm rot="10800000">
              <a:off x="6905775" y="-948750"/>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1910" name="Google Shape;1910;p25"/>
          <p:cNvGrpSpPr/>
          <p:nvPr/>
        </p:nvGrpSpPr>
        <p:grpSpPr>
          <a:xfrm>
            <a:off x="4917957" y="4586402"/>
            <a:ext cx="2275479" cy="1678652"/>
            <a:chOff x="448100" y="3562278"/>
            <a:chExt cx="1827401" cy="1348098"/>
          </a:xfrm>
        </p:grpSpPr>
        <p:sp>
          <p:nvSpPr>
            <p:cNvPr id="1911" name="Google Shape;1911;p25"/>
            <p:cNvSpPr/>
            <p:nvPr/>
          </p:nvSpPr>
          <p:spPr>
            <a:xfrm>
              <a:off x="448100" y="3562278"/>
              <a:ext cx="33330" cy="64605"/>
            </a:xfrm>
            <a:custGeom>
              <a:avLst/>
              <a:gdLst/>
              <a:ahLst/>
              <a:cxnLst/>
              <a:rect l="l" t="t" r="r" b="b"/>
              <a:pathLst>
                <a:path w="714" h="1384" extrusionOk="0">
                  <a:moveTo>
                    <a:pt x="357" y="0"/>
                  </a:moveTo>
                  <a:cubicBezTo>
                    <a:pt x="198" y="337"/>
                    <a:pt x="79" y="694"/>
                    <a:pt x="0" y="1071"/>
                  </a:cubicBezTo>
                  <a:cubicBezTo>
                    <a:pt x="20" y="1279"/>
                    <a:pt x="188" y="1384"/>
                    <a:pt x="357" y="1384"/>
                  </a:cubicBezTo>
                  <a:cubicBezTo>
                    <a:pt x="526" y="1384"/>
                    <a:pt x="694" y="1279"/>
                    <a:pt x="714" y="1071"/>
                  </a:cubicBezTo>
                  <a:cubicBezTo>
                    <a:pt x="615" y="694"/>
                    <a:pt x="496" y="337"/>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5"/>
            <p:cNvSpPr/>
            <p:nvPr/>
          </p:nvSpPr>
          <p:spPr>
            <a:xfrm>
              <a:off x="575814" y="3690926"/>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5"/>
            <p:cNvSpPr/>
            <p:nvPr/>
          </p:nvSpPr>
          <p:spPr>
            <a:xfrm>
              <a:off x="704509" y="3562278"/>
              <a:ext cx="33376" cy="64605"/>
            </a:xfrm>
            <a:custGeom>
              <a:avLst/>
              <a:gdLst/>
              <a:ahLst/>
              <a:cxnLst/>
              <a:rect l="l" t="t" r="r" b="b"/>
              <a:pathLst>
                <a:path w="715" h="1384" extrusionOk="0">
                  <a:moveTo>
                    <a:pt x="357" y="0"/>
                  </a:moveTo>
                  <a:cubicBezTo>
                    <a:pt x="199" y="337"/>
                    <a:pt x="80" y="694"/>
                    <a:pt x="0" y="1071"/>
                  </a:cubicBezTo>
                  <a:cubicBezTo>
                    <a:pt x="20" y="1279"/>
                    <a:pt x="189" y="1384"/>
                    <a:pt x="357" y="1384"/>
                  </a:cubicBezTo>
                  <a:cubicBezTo>
                    <a:pt x="526" y="1384"/>
                    <a:pt x="694" y="1279"/>
                    <a:pt x="714" y="1071"/>
                  </a:cubicBezTo>
                  <a:cubicBezTo>
                    <a:pt x="615" y="694"/>
                    <a:pt x="496" y="337"/>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5"/>
            <p:cNvSpPr/>
            <p:nvPr/>
          </p:nvSpPr>
          <p:spPr>
            <a:xfrm>
              <a:off x="832270" y="3690926"/>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5"/>
            <p:cNvSpPr/>
            <p:nvPr/>
          </p:nvSpPr>
          <p:spPr>
            <a:xfrm>
              <a:off x="960918" y="3562278"/>
              <a:ext cx="33376" cy="64605"/>
            </a:xfrm>
            <a:custGeom>
              <a:avLst/>
              <a:gdLst/>
              <a:ahLst/>
              <a:cxnLst/>
              <a:rect l="l" t="t" r="r" b="b"/>
              <a:pathLst>
                <a:path w="715" h="1384" extrusionOk="0">
                  <a:moveTo>
                    <a:pt x="358" y="0"/>
                  </a:moveTo>
                  <a:cubicBezTo>
                    <a:pt x="199" y="337"/>
                    <a:pt x="80" y="694"/>
                    <a:pt x="1" y="1071"/>
                  </a:cubicBezTo>
                  <a:cubicBezTo>
                    <a:pt x="20" y="1279"/>
                    <a:pt x="189" y="1384"/>
                    <a:pt x="358" y="1384"/>
                  </a:cubicBezTo>
                  <a:cubicBezTo>
                    <a:pt x="526" y="1384"/>
                    <a:pt x="695" y="1279"/>
                    <a:pt x="715" y="1071"/>
                  </a:cubicBezTo>
                  <a:cubicBezTo>
                    <a:pt x="615" y="694"/>
                    <a:pt x="496" y="337"/>
                    <a:pt x="35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5"/>
            <p:cNvSpPr/>
            <p:nvPr/>
          </p:nvSpPr>
          <p:spPr>
            <a:xfrm>
              <a:off x="1088680" y="3690926"/>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15" y="695"/>
                  </a:cubicBezTo>
                  <a:cubicBezTo>
                    <a:pt x="516" y="378"/>
                    <a:pt x="357" y="1"/>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5"/>
            <p:cNvSpPr/>
            <p:nvPr/>
          </p:nvSpPr>
          <p:spPr>
            <a:xfrm>
              <a:off x="1217328" y="3562278"/>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5"/>
            <p:cNvSpPr/>
            <p:nvPr/>
          </p:nvSpPr>
          <p:spPr>
            <a:xfrm>
              <a:off x="1345089" y="3690926"/>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5"/>
            <p:cNvSpPr/>
            <p:nvPr/>
          </p:nvSpPr>
          <p:spPr>
            <a:xfrm>
              <a:off x="1473784" y="3562278"/>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5"/>
            <p:cNvSpPr/>
            <p:nvPr/>
          </p:nvSpPr>
          <p:spPr>
            <a:xfrm>
              <a:off x="1601498" y="3690926"/>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5"/>
            <p:cNvSpPr/>
            <p:nvPr/>
          </p:nvSpPr>
          <p:spPr>
            <a:xfrm>
              <a:off x="1730193" y="3562278"/>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5"/>
            <p:cNvSpPr/>
            <p:nvPr/>
          </p:nvSpPr>
          <p:spPr>
            <a:xfrm>
              <a:off x="1857954" y="3690926"/>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5"/>
            <p:cNvSpPr/>
            <p:nvPr/>
          </p:nvSpPr>
          <p:spPr>
            <a:xfrm>
              <a:off x="1986135" y="3562278"/>
              <a:ext cx="32909" cy="66006"/>
            </a:xfrm>
            <a:custGeom>
              <a:avLst/>
              <a:gdLst/>
              <a:ahLst/>
              <a:cxnLst/>
              <a:rect l="l" t="t" r="r" b="b"/>
              <a:pathLst>
                <a:path w="705" h="1414" extrusionOk="0">
                  <a:moveTo>
                    <a:pt x="348" y="0"/>
                  </a:moveTo>
                  <a:cubicBezTo>
                    <a:pt x="209" y="337"/>
                    <a:pt x="90" y="694"/>
                    <a:pt x="11" y="1071"/>
                  </a:cubicBezTo>
                  <a:cubicBezTo>
                    <a:pt x="1" y="1299"/>
                    <a:pt x="174" y="1413"/>
                    <a:pt x="350" y="1413"/>
                  </a:cubicBezTo>
                  <a:cubicBezTo>
                    <a:pt x="526" y="1413"/>
                    <a:pt x="705" y="1299"/>
                    <a:pt x="705" y="1071"/>
                  </a:cubicBezTo>
                  <a:cubicBezTo>
                    <a:pt x="626" y="694"/>
                    <a:pt x="507" y="337"/>
                    <a:pt x="34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5"/>
            <p:cNvSpPr/>
            <p:nvPr/>
          </p:nvSpPr>
          <p:spPr>
            <a:xfrm>
              <a:off x="2114363" y="3690926"/>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5"/>
            <p:cNvSpPr/>
            <p:nvPr/>
          </p:nvSpPr>
          <p:spPr>
            <a:xfrm>
              <a:off x="2243058" y="3562278"/>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5"/>
            <p:cNvSpPr/>
            <p:nvPr/>
          </p:nvSpPr>
          <p:spPr>
            <a:xfrm>
              <a:off x="448100" y="3818687"/>
              <a:ext cx="33330" cy="64605"/>
            </a:xfrm>
            <a:custGeom>
              <a:avLst/>
              <a:gdLst/>
              <a:ahLst/>
              <a:cxnLst/>
              <a:rect l="l" t="t" r="r" b="b"/>
              <a:pathLst>
                <a:path w="714" h="1384"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5"/>
            <p:cNvSpPr/>
            <p:nvPr/>
          </p:nvSpPr>
          <p:spPr>
            <a:xfrm>
              <a:off x="575814" y="3947382"/>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5"/>
            <p:cNvSpPr/>
            <p:nvPr/>
          </p:nvSpPr>
          <p:spPr>
            <a:xfrm>
              <a:off x="704509" y="3818687"/>
              <a:ext cx="33376" cy="64605"/>
            </a:xfrm>
            <a:custGeom>
              <a:avLst/>
              <a:gdLst/>
              <a:ahLst/>
              <a:cxnLst/>
              <a:rect l="l" t="t" r="r" b="b"/>
              <a:pathLst>
                <a:path w="715" h="1384"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5"/>
            <p:cNvSpPr/>
            <p:nvPr/>
          </p:nvSpPr>
          <p:spPr>
            <a:xfrm>
              <a:off x="832270" y="3947382"/>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5"/>
            <p:cNvSpPr/>
            <p:nvPr/>
          </p:nvSpPr>
          <p:spPr>
            <a:xfrm>
              <a:off x="960918" y="3818687"/>
              <a:ext cx="33376" cy="64605"/>
            </a:xfrm>
            <a:custGeom>
              <a:avLst/>
              <a:gdLst/>
              <a:ahLst/>
              <a:cxnLst/>
              <a:rect l="l" t="t" r="r" b="b"/>
              <a:pathLst>
                <a:path w="715" h="1384"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5"/>
            <p:cNvSpPr/>
            <p:nvPr/>
          </p:nvSpPr>
          <p:spPr>
            <a:xfrm>
              <a:off x="1088680" y="3947382"/>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5"/>
            <p:cNvSpPr/>
            <p:nvPr/>
          </p:nvSpPr>
          <p:spPr>
            <a:xfrm>
              <a:off x="1217328" y="3818687"/>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5"/>
            <p:cNvSpPr/>
            <p:nvPr/>
          </p:nvSpPr>
          <p:spPr>
            <a:xfrm>
              <a:off x="1345089" y="3947382"/>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5"/>
            <p:cNvSpPr/>
            <p:nvPr/>
          </p:nvSpPr>
          <p:spPr>
            <a:xfrm>
              <a:off x="1473784" y="3818687"/>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5"/>
            <p:cNvSpPr/>
            <p:nvPr/>
          </p:nvSpPr>
          <p:spPr>
            <a:xfrm>
              <a:off x="1601498" y="3947382"/>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5"/>
            <p:cNvSpPr/>
            <p:nvPr/>
          </p:nvSpPr>
          <p:spPr>
            <a:xfrm>
              <a:off x="1730193" y="3818687"/>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5"/>
            <p:cNvSpPr/>
            <p:nvPr/>
          </p:nvSpPr>
          <p:spPr>
            <a:xfrm>
              <a:off x="1857954" y="3947382"/>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5"/>
            <p:cNvSpPr/>
            <p:nvPr/>
          </p:nvSpPr>
          <p:spPr>
            <a:xfrm>
              <a:off x="1986135" y="3818687"/>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5"/>
            <p:cNvSpPr/>
            <p:nvPr/>
          </p:nvSpPr>
          <p:spPr>
            <a:xfrm>
              <a:off x="2114363" y="3947382"/>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5"/>
            <p:cNvSpPr/>
            <p:nvPr/>
          </p:nvSpPr>
          <p:spPr>
            <a:xfrm>
              <a:off x="2243058" y="3818687"/>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5"/>
            <p:cNvSpPr/>
            <p:nvPr/>
          </p:nvSpPr>
          <p:spPr>
            <a:xfrm>
              <a:off x="448100" y="4075096"/>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5"/>
            <p:cNvSpPr/>
            <p:nvPr/>
          </p:nvSpPr>
          <p:spPr>
            <a:xfrm>
              <a:off x="575814" y="4203791"/>
              <a:ext cx="33376" cy="64372"/>
            </a:xfrm>
            <a:custGeom>
              <a:avLst/>
              <a:gdLst/>
              <a:ahLst/>
              <a:cxnLst/>
              <a:rect l="l" t="t" r="r" b="b"/>
              <a:pathLst>
                <a:path w="715" h="1379" extrusionOk="0">
                  <a:moveTo>
                    <a:pt x="358" y="0"/>
                  </a:moveTo>
                  <a:cubicBezTo>
                    <a:pt x="358" y="0"/>
                    <a:pt x="199" y="397"/>
                    <a:pt x="100" y="714"/>
                  </a:cubicBezTo>
                  <a:cubicBezTo>
                    <a:pt x="60" y="814"/>
                    <a:pt x="21" y="933"/>
                    <a:pt x="1" y="1052"/>
                  </a:cubicBezTo>
                  <a:cubicBezTo>
                    <a:pt x="21" y="1270"/>
                    <a:pt x="189" y="1379"/>
                    <a:pt x="358" y="1379"/>
                  </a:cubicBezTo>
                  <a:cubicBezTo>
                    <a:pt x="526" y="1379"/>
                    <a:pt x="695" y="1270"/>
                    <a:pt x="715" y="1052"/>
                  </a:cubicBezTo>
                  <a:cubicBezTo>
                    <a:pt x="695" y="933"/>
                    <a:pt x="675" y="814"/>
                    <a:pt x="635" y="714"/>
                  </a:cubicBezTo>
                  <a:cubicBezTo>
                    <a:pt x="516" y="377"/>
                    <a:pt x="358" y="0"/>
                    <a:pt x="35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5"/>
            <p:cNvSpPr/>
            <p:nvPr/>
          </p:nvSpPr>
          <p:spPr>
            <a:xfrm>
              <a:off x="704509" y="4075096"/>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5"/>
            <p:cNvSpPr/>
            <p:nvPr/>
          </p:nvSpPr>
          <p:spPr>
            <a:xfrm>
              <a:off x="832270" y="4203791"/>
              <a:ext cx="33330" cy="64372"/>
            </a:xfrm>
            <a:custGeom>
              <a:avLst/>
              <a:gdLst/>
              <a:ahLst/>
              <a:cxnLst/>
              <a:rect l="l" t="t" r="r" b="b"/>
              <a:pathLst>
                <a:path w="714" h="1379" extrusionOk="0">
                  <a:moveTo>
                    <a:pt x="357" y="0"/>
                  </a:moveTo>
                  <a:cubicBezTo>
                    <a:pt x="357" y="0"/>
                    <a:pt x="198" y="397"/>
                    <a:pt x="99" y="714"/>
                  </a:cubicBezTo>
                  <a:cubicBezTo>
                    <a:pt x="60" y="814"/>
                    <a:pt x="20" y="933"/>
                    <a:pt x="0" y="1052"/>
                  </a:cubicBezTo>
                  <a:cubicBezTo>
                    <a:pt x="20" y="1270"/>
                    <a:pt x="188" y="1379"/>
                    <a:pt x="357" y="1379"/>
                  </a:cubicBezTo>
                  <a:cubicBezTo>
                    <a:pt x="526" y="1379"/>
                    <a:pt x="694" y="1270"/>
                    <a:pt x="714" y="1052"/>
                  </a:cubicBezTo>
                  <a:cubicBezTo>
                    <a:pt x="694" y="933"/>
                    <a:pt x="674" y="814"/>
                    <a:pt x="635" y="714"/>
                  </a:cubicBezTo>
                  <a:cubicBezTo>
                    <a:pt x="516" y="377"/>
                    <a:pt x="357" y="0"/>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5"/>
            <p:cNvSpPr/>
            <p:nvPr/>
          </p:nvSpPr>
          <p:spPr>
            <a:xfrm>
              <a:off x="960918" y="4075096"/>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5"/>
            <p:cNvSpPr/>
            <p:nvPr/>
          </p:nvSpPr>
          <p:spPr>
            <a:xfrm>
              <a:off x="1088680" y="4203791"/>
              <a:ext cx="33376" cy="65772"/>
            </a:xfrm>
            <a:custGeom>
              <a:avLst/>
              <a:gdLst/>
              <a:ahLst/>
              <a:cxnLst/>
              <a:rect l="l" t="t" r="r" b="b"/>
              <a:pathLst>
                <a:path w="715" h="1409" extrusionOk="0">
                  <a:moveTo>
                    <a:pt x="357" y="0"/>
                  </a:moveTo>
                  <a:cubicBezTo>
                    <a:pt x="357" y="0"/>
                    <a:pt x="199" y="397"/>
                    <a:pt x="100" y="714"/>
                  </a:cubicBezTo>
                  <a:cubicBezTo>
                    <a:pt x="60" y="814"/>
                    <a:pt x="20" y="933"/>
                    <a:pt x="0" y="1052"/>
                  </a:cubicBezTo>
                  <a:cubicBezTo>
                    <a:pt x="0" y="1290"/>
                    <a:pt x="179" y="1409"/>
                    <a:pt x="357" y="1409"/>
                  </a:cubicBezTo>
                  <a:cubicBezTo>
                    <a:pt x="536" y="1409"/>
                    <a:pt x="714" y="1290"/>
                    <a:pt x="714" y="1052"/>
                  </a:cubicBezTo>
                  <a:cubicBezTo>
                    <a:pt x="694" y="933"/>
                    <a:pt x="675" y="814"/>
                    <a:pt x="615" y="714"/>
                  </a:cubicBezTo>
                  <a:cubicBezTo>
                    <a:pt x="516" y="377"/>
                    <a:pt x="357" y="0"/>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5"/>
            <p:cNvSpPr/>
            <p:nvPr/>
          </p:nvSpPr>
          <p:spPr>
            <a:xfrm>
              <a:off x="1217328" y="4075096"/>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5"/>
            <p:cNvSpPr/>
            <p:nvPr/>
          </p:nvSpPr>
          <p:spPr>
            <a:xfrm>
              <a:off x="1345089" y="4203791"/>
              <a:ext cx="33376" cy="65772"/>
            </a:xfrm>
            <a:custGeom>
              <a:avLst/>
              <a:gdLst/>
              <a:ahLst/>
              <a:cxnLst/>
              <a:rect l="l" t="t" r="r" b="b"/>
              <a:pathLst>
                <a:path w="715" h="1409" extrusionOk="0">
                  <a:moveTo>
                    <a:pt x="358" y="0"/>
                  </a:moveTo>
                  <a:cubicBezTo>
                    <a:pt x="358" y="0"/>
                    <a:pt x="199" y="397"/>
                    <a:pt x="100" y="714"/>
                  </a:cubicBezTo>
                  <a:cubicBezTo>
                    <a:pt x="60" y="814"/>
                    <a:pt x="20" y="933"/>
                    <a:pt x="1" y="1052"/>
                  </a:cubicBezTo>
                  <a:cubicBezTo>
                    <a:pt x="1" y="1290"/>
                    <a:pt x="179" y="1409"/>
                    <a:pt x="358" y="1409"/>
                  </a:cubicBezTo>
                  <a:cubicBezTo>
                    <a:pt x="536" y="1409"/>
                    <a:pt x="715" y="1290"/>
                    <a:pt x="715" y="1052"/>
                  </a:cubicBezTo>
                  <a:cubicBezTo>
                    <a:pt x="695" y="933"/>
                    <a:pt x="675" y="814"/>
                    <a:pt x="615" y="714"/>
                  </a:cubicBezTo>
                  <a:cubicBezTo>
                    <a:pt x="516" y="377"/>
                    <a:pt x="358" y="0"/>
                    <a:pt x="35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5"/>
            <p:cNvSpPr/>
            <p:nvPr/>
          </p:nvSpPr>
          <p:spPr>
            <a:xfrm>
              <a:off x="1473784" y="4075096"/>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5"/>
            <p:cNvSpPr/>
            <p:nvPr/>
          </p:nvSpPr>
          <p:spPr>
            <a:xfrm>
              <a:off x="1601498" y="4203791"/>
              <a:ext cx="33376" cy="65772"/>
            </a:xfrm>
            <a:custGeom>
              <a:avLst/>
              <a:gdLst/>
              <a:ahLst/>
              <a:cxnLst/>
              <a:rect l="l" t="t" r="r" b="b"/>
              <a:pathLst>
                <a:path w="715" h="1409" extrusionOk="0">
                  <a:moveTo>
                    <a:pt x="358" y="0"/>
                  </a:moveTo>
                  <a:cubicBezTo>
                    <a:pt x="358" y="0"/>
                    <a:pt x="199" y="397"/>
                    <a:pt x="100" y="714"/>
                  </a:cubicBezTo>
                  <a:cubicBezTo>
                    <a:pt x="60" y="814"/>
                    <a:pt x="21" y="933"/>
                    <a:pt x="1" y="1052"/>
                  </a:cubicBezTo>
                  <a:cubicBezTo>
                    <a:pt x="1" y="1290"/>
                    <a:pt x="179" y="1409"/>
                    <a:pt x="358" y="1409"/>
                  </a:cubicBezTo>
                  <a:cubicBezTo>
                    <a:pt x="536" y="1409"/>
                    <a:pt x="715" y="1290"/>
                    <a:pt x="715" y="1052"/>
                  </a:cubicBezTo>
                  <a:cubicBezTo>
                    <a:pt x="695" y="933"/>
                    <a:pt x="675" y="814"/>
                    <a:pt x="616" y="714"/>
                  </a:cubicBezTo>
                  <a:cubicBezTo>
                    <a:pt x="517" y="377"/>
                    <a:pt x="358" y="0"/>
                    <a:pt x="35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5"/>
            <p:cNvSpPr/>
            <p:nvPr/>
          </p:nvSpPr>
          <p:spPr>
            <a:xfrm>
              <a:off x="1730193" y="4075096"/>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5"/>
            <p:cNvSpPr/>
            <p:nvPr/>
          </p:nvSpPr>
          <p:spPr>
            <a:xfrm>
              <a:off x="1857954" y="4203791"/>
              <a:ext cx="33376" cy="65772"/>
            </a:xfrm>
            <a:custGeom>
              <a:avLst/>
              <a:gdLst/>
              <a:ahLst/>
              <a:cxnLst/>
              <a:rect l="l" t="t" r="r" b="b"/>
              <a:pathLst>
                <a:path w="715" h="1409" extrusionOk="0">
                  <a:moveTo>
                    <a:pt x="357" y="0"/>
                  </a:moveTo>
                  <a:cubicBezTo>
                    <a:pt x="357" y="0"/>
                    <a:pt x="199" y="397"/>
                    <a:pt x="99" y="714"/>
                  </a:cubicBezTo>
                  <a:cubicBezTo>
                    <a:pt x="60" y="814"/>
                    <a:pt x="20" y="933"/>
                    <a:pt x="0" y="1052"/>
                  </a:cubicBezTo>
                  <a:cubicBezTo>
                    <a:pt x="0" y="1290"/>
                    <a:pt x="179" y="1409"/>
                    <a:pt x="357" y="1409"/>
                  </a:cubicBezTo>
                  <a:cubicBezTo>
                    <a:pt x="536" y="1409"/>
                    <a:pt x="714" y="1290"/>
                    <a:pt x="714" y="1052"/>
                  </a:cubicBezTo>
                  <a:cubicBezTo>
                    <a:pt x="694" y="933"/>
                    <a:pt x="674" y="814"/>
                    <a:pt x="615" y="714"/>
                  </a:cubicBezTo>
                  <a:cubicBezTo>
                    <a:pt x="516" y="377"/>
                    <a:pt x="357" y="0"/>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5"/>
            <p:cNvSpPr/>
            <p:nvPr/>
          </p:nvSpPr>
          <p:spPr>
            <a:xfrm>
              <a:off x="1986135" y="4075096"/>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5"/>
            <p:cNvSpPr/>
            <p:nvPr/>
          </p:nvSpPr>
          <p:spPr>
            <a:xfrm>
              <a:off x="2114363" y="4203791"/>
              <a:ext cx="33376" cy="65772"/>
            </a:xfrm>
            <a:custGeom>
              <a:avLst/>
              <a:gdLst/>
              <a:ahLst/>
              <a:cxnLst/>
              <a:rect l="l" t="t" r="r" b="b"/>
              <a:pathLst>
                <a:path w="715" h="1409" extrusionOk="0">
                  <a:moveTo>
                    <a:pt x="357" y="0"/>
                  </a:moveTo>
                  <a:cubicBezTo>
                    <a:pt x="357" y="0"/>
                    <a:pt x="199" y="397"/>
                    <a:pt x="100" y="714"/>
                  </a:cubicBezTo>
                  <a:cubicBezTo>
                    <a:pt x="60" y="814"/>
                    <a:pt x="20" y="933"/>
                    <a:pt x="1" y="1052"/>
                  </a:cubicBezTo>
                  <a:cubicBezTo>
                    <a:pt x="1" y="1290"/>
                    <a:pt x="179" y="1409"/>
                    <a:pt x="357" y="1409"/>
                  </a:cubicBezTo>
                  <a:cubicBezTo>
                    <a:pt x="536" y="1409"/>
                    <a:pt x="714" y="1290"/>
                    <a:pt x="714" y="1052"/>
                  </a:cubicBezTo>
                  <a:cubicBezTo>
                    <a:pt x="695" y="933"/>
                    <a:pt x="675" y="814"/>
                    <a:pt x="615" y="714"/>
                  </a:cubicBezTo>
                  <a:cubicBezTo>
                    <a:pt x="516" y="377"/>
                    <a:pt x="357" y="0"/>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5"/>
            <p:cNvSpPr/>
            <p:nvPr/>
          </p:nvSpPr>
          <p:spPr>
            <a:xfrm>
              <a:off x="2243058" y="4075096"/>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5"/>
            <p:cNvSpPr/>
            <p:nvPr/>
          </p:nvSpPr>
          <p:spPr>
            <a:xfrm>
              <a:off x="448100" y="4331552"/>
              <a:ext cx="33330" cy="64605"/>
            </a:xfrm>
            <a:custGeom>
              <a:avLst/>
              <a:gdLst/>
              <a:ahLst/>
              <a:cxnLst/>
              <a:rect l="l" t="t" r="r" b="b"/>
              <a:pathLst>
                <a:path w="714" h="1384" extrusionOk="0">
                  <a:moveTo>
                    <a:pt x="357" y="0"/>
                  </a:moveTo>
                  <a:cubicBezTo>
                    <a:pt x="198" y="337"/>
                    <a:pt x="79" y="694"/>
                    <a:pt x="0" y="1071"/>
                  </a:cubicBezTo>
                  <a:cubicBezTo>
                    <a:pt x="20" y="1279"/>
                    <a:pt x="188" y="1383"/>
                    <a:pt x="357" y="1383"/>
                  </a:cubicBezTo>
                  <a:cubicBezTo>
                    <a:pt x="526" y="1383"/>
                    <a:pt x="694" y="1279"/>
                    <a:pt x="714" y="1071"/>
                  </a:cubicBezTo>
                  <a:cubicBezTo>
                    <a:pt x="615" y="694"/>
                    <a:pt x="496" y="337"/>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5"/>
            <p:cNvSpPr/>
            <p:nvPr/>
          </p:nvSpPr>
          <p:spPr>
            <a:xfrm>
              <a:off x="575814" y="4460200"/>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5"/>
            <p:cNvSpPr/>
            <p:nvPr/>
          </p:nvSpPr>
          <p:spPr>
            <a:xfrm>
              <a:off x="704509" y="4331552"/>
              <a:ext cx="33376" cy="64605"/>
            </a:xfrm>
            <a:custGeom>
              <a:avLst/>
              <a:gdLst/>
              <a:ahLst/>
              <a:cxnLst/>
              <a:rect l="l" t="t" r="r" b="b"/>
              <a:pathLst>
                <a:path w="715" h="1384" extrusionOk="0">
                  <a:moveTo>
                    <a:pt x="357" y="0"/>
                  </a:moveTo>
                  <a:cubicBezTo>
                    <a:pt x="199" y="337"/>
                    <a:pt x="80" y="694"/>
                    <a:pt x="0" y="1071"/>
                  </a:cubicBezTo>
                  <a:cubicBezTo>
                    <a:pt x="20" y="1279"/>
                    <a:pt x="189" y="1383"/>
                    <a:pt x="357" y="1383"/>
                  </a:cubicBezTo>
                  <a:cubicBezTo>
                    <a:pt x="526" y="1383"/>
                    <a:pt x="694" y="1279"/>
                    <a:pt x="714" y="1071"/>
                  </a:cubicBezTo>
                  <a:cubicBezTo>
                    <a:pt x="615" y="694"/>
                    <a:pt x="496" y="337"/>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5"/>
            <p:cNvSpPr/>
            <p:nvPr/>
          </p:nvSpPr>
          <p:spPr>
            <a:xfrm>
              <a:off x="832270" y="4460200"/>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5"/>
            <p:cNvSpPr/>
            <p:nvPr/>
          </p:nvSpPr>
          <p:spPr>
            <a:xfrm>
              <a:off x="960918" y="4331552"/>
              <a:ext cx="33376" cy="64605"/>
            </a:xfrm>
            <a:custGeom>
              <a:avLst/>
              <a:gdLst/>
              <a:ahLst/>
              <a:cxnLst/>
              <a:rect l="l" t="t" r="r" b="b"/>
              <a:pathLst>
                <a:path w="715" h="1384" extrusionOk="0">
                  <a:moveTo>
                    <a:pt x="358" y="0"/>
                  </a:moveTo>
                  <a:cubicBezTo>
                    <a:pt x="199" y="337"/>
                    <a:pt x="80" y="694"/>
                    <a:pt x="1" y="1071"/>
                  </a:cubicBezTo>
                  <a:cubicBezTo>
                    <a:pt x="20" y="1279"/>
                    <a:pt x="189" y="1383"/>
                    <a:pt x="358" y="1383"/>
                  </a:cubicBezTo>
                  <a:cubicBezTo>
                    <a:pt x="526" y="1383"/>
                    <a:pt x="695" y="1279"/>
                    <a:pt x="715" y="1071"/>
                  </a:cubicBezTo>
                  <a:cubicBezTo>
                    <a:pt x="615" y="694"/>
                    <a:pt x="496" y="337"/>
                    <a:pt x="35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5"/>
            <p:cNvSpPr/>
            <p:nvPr/>
          </p:nvSpPr>
          <p:spPr>
            <a:xfrm>
              <a:off x="1088680" y="4460200"/>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35" y="715"/>
                  </a:cubicBezTo>
                  <a:cubicBezTo>
                    <a:pt x="516" y="378"/>
                    <a:pt x="357" y="1"/>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5"/>
            <p:cNvSpPr/>
            <p:nvPr/>
          </p:nvSpPr>
          <p:spPr>
            <a:xfrm>
              <a:off x="1217328" y="4331552"/>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5"/>
            <p:cNvSpPr/>
            <p:nvPr/>
          </p:nvSpPr>
          <p:spPr>
            <a:xfrm>
              <a:off x="1345089" y="4460200"/>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5"/>
            <p:cNvSpPr/>
            <p:nvPr/>
          </p:nvSpPr>
          <p:spPr>
            <a:xfrm>
              <a:off x="1473784" y="4331552"/>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5"/>
            <p:cNvSpPr/>
            <p:nvPr/>
          </p:nvSpPr>
          <p:spPr>
            <a:xfrm>
              <a:off x="1601498" y="4460200"/>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5"/>
            <p:cNvSpPr/>
            <p:nvPr/>
          </p:nvSpPr>
          <p:spPr>
            <a:xfrm>
              <a:off x="1730193" y="4331552"/>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5"/>
            <p:cNvSpPr/>
            <p:nvPr/>
          </p:nvSpPr>
          <p:spPr>
            <a:xfrm>
              <a:off x="1857954" y="4460200"/>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5"/>
            <p:cNvSpPr/>
            <p:nvPr/>
          </p:nvSpPr>
          <p:spPr>
            <a:xfrm>
              <a:off x="1986602" y="4331552"/>
              <a:ext cx="32443" cy="66006"/>
            </a:xfrm>
            <a:custGeom>
              <a:avLst/>
              <a:gdLst/>
              <a:ahLst/>
              <a:cxnLst/>
              <a:rect l="l" t="t" r="r" b="b"/>
              <a:pathLst>
                <a:path w="695" h="1414" extrusionOk="0">
                  <a:moveTo>
                    <a:pt x="338" y="0"/>
                  </a:moveTo>
                  <a:cubicBezTo>
                    <a:pt x="199" y="337"/>
                    <a:pt x="80" y="694"/>
                    <a:pt x="1" y="1071"/>
                  </a:cubicBezTo>
                  <a:cubicBezTo>
                    <a:pt x="1" y="1299"/>
                    <a:pt x="174" y="1413"/>
                    <a:pt x="348" y="1413"/>
                  </a:cubicBezTo>
                  <a:cubicBezTo>
                    <a:pt x="521" y="1413"/>
                    <a:pt x="695" y="1299"/>
                    <a:pt x="695" y="1071"/>
                  </a:cubicBezTo>
                  <a:cubicBezTo>
                    <a:pt x="616" y="694"/>
                    <a:pt x="497" y="337"/>
                    <a:pt x="33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5"/>
            <p:cNvSpPr/>
            <p:nvPr/>
          </p:nvSpPr>
          <p:spPr>
            <a:xfrm>
              <a:off x="2114363" y="4460200"/>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5"/>
            <p:cNvSpPr/>
            <p:nvPr/>
          </p:nvSpPr>
          <p:spPr>
            <a:xfrm>
              <a:off x="2243058" y="4331552"/>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5"/>
            <p:cNvSpPr/>
            <p:nvPr/>
          </p:nvSpPr>
          <p:spPr>
            <a:xfrm>
              <a:off x="448100" y="4587961"/>
              <a:ext cx="33330" cy="64605"/>
            </a:xfrm>
            <a:custGeom>
              <a:avLst/>
              <a:gdLst/>
              <a:ahLst/>
              <a:cxnLst/>
              <a:rect l="l" t="t" r="r" b="b"/>
              <a:pathLst>
                <a:path w="714" h="1384" extrusionOk="0">
                  <a:moveTo>
                    <a:pt x="357" y="0"/>
                  </a:moveTo>
                  <a:cubicBezTo>
                    <a:pt x="198" y="338"/>
                    <a:pt x="79" y="695"/>
                    <a:pt x="0" y="1071"/>
                  </a:cubicBezTo>
                  <a:cubicBezTo>
                    <a:pt x="20" y="1280"/>
                    <a:pt x="188" y="1384"/>
                    <a:pt x="357" y="1384"/>
                  </a:cubicBezTo>
                  <a:cubicBezTo>
                    <a:pt x="526" y="1384"/>
                    <a:pt x="694" y="1280"/>
                    <a:pt x="714" y="1071"/>
                  </a:cubicBezTo>
                  <a:cubicBezTo>
                    <a:pt x="615" y="695"/>
                    <a:pt x="496" y="338"/>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5"/>
            <p:cNvSpPr/>
            <p:nvPr/>
          </p:nvSpPr>
          <p:spPr>
            <a:xfrm>
              <a:off x="575814" y="4716656"/>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5"/>
            <p:cNvSpPr/>
            <p:nvPr/>
          </p:nvSpPr>
          <p:spPr>
            <a:xfrm>
              <a:off x="704509" y="4587961"/>
              <a:ext cx="33376" cy="64605"/>
            </a:xfrm>
            <a:custGeom>
              <a:avLst/>
              <a:gdLst/>
              <a:ahLst/>
              <a:cxnLst/>
              <a:rect l="l" t="t" r="r" b="b"/>
              <a:pathLst>
                <a:path w="715" h="1384" extrusionOk="0">
                  <a:moveTo>
                    <a:pt x="357" y="0"/>
                  </a:moveTo>
                  <a:cubicBezTo>
                    <a:pt x="199" y="338"/>
                    <a:pt x="80" y="695"/>
                    <a:pt x="0" y="1071"/>
                  </a:cubicBezTo>
                  <a:cubicBezTo>
                    <a:pt x="20" y="1280"/>
                    <a:pt x="189" y="1384"/>
                    <a:pt x="357" y="1384"/>
                  </a:cubicBezTo>
                  <a:cubicBezTo>
                    <a:pt x="526" y="1384"/>
                    <a:pt x="694" y="1280"/>
                    <a:pt x="714" y="1071"/>
                  </a:cubicBezTo>
                  <a:cubicBezTo>
                    <a:pt x="615" y="695"/>
                    <a:pt x="496" y="338"/>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5"/>
            <p:cNvSpPr/>
            <p:nvPr/>
          </p:nvSpPr>
          <p:spPr>
            <a:xfrm>
              <a:off x="832270" y="4716656"/>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5"/>
            <p:cNvSpPr/>
            <p:nvPr/>
          </p:nvSpPr>
          <p:spPr>
            <a:xfrm>
              <a:off x="960918" y="4587961"/>
              <a:ext cx="33376" cy="64605"/>
            </a:xfrm>
            <a:custGeom>
              <a:avLst/>
              <a:gdLst/>
              <a:ahLst/>
              <a:cxnLst/>
              <a:rect l="l" t="t" r="r" b="b"/>
              <a:pathLst>
                <a:path w="715" h="1384" extrusionOk="0">
                  <a:moveTo>
                    <a:pt x="358" y="0"/>
                  </a:moveTo>
                  <a:cubicBezTo>
                    <a:pt x="199" y="338"/>
                    <a:pt x="80" y="695"/>
                    <a:pt x="1" y="1071"/>
                  </a:cubicBezTo>
                  <a:cubicBezTo>
                    <a:pt x="20" y="1280"/>
                    <a:pt x="189" y="1384"/>
                    <a:pt x="358" y="1384"/>
                  </a:cubicBezTo>
                  <a:cubicBezTo>
                    <a:pt x="526" y="1384"/>
                    <a:pt x="695" y="1280"/>
                    <a:pt x="715" y="1071"/>
                  </a:cubicBezTo>
                  <a:cubicBezTo>
                    <a:pt x="615" y="695"/>
                    <a:pt x="496" y="338"/>
                    <a:pt x="35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5"/>
            <p:cNvSpPr/>
            <p:nvPr/>
          </p:nvSpPr>
          <p:spPr>
            <a:xfrm>
              <a:off x="1088680" y="4716656"/>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5"/>
            <p:cNvSpPr/>
            <p:nvPr/>
          </p:nvSpPr>
          <p:spPr>
            <a:xfrm>
              <a:off x="1217328" y="4587961"/>
              <a:ext cx="32489" cy="66006"/>
            </a:xfrm>
            <a:custGeom>
              <a:avLst/>
              <a:gdLst/>
              <a:ahLst/>
              <a:cxnLst/>
              <a:rect l="l" t="t" r="r" b="b"/>
              <a:pathLst>
                <a:path w="696" h="1414" extrusionOk="0">
                  <a:moveTo>
                    <a:pt x="358" y="0"/>
                  </a:moveTo>
                  <a:cubicBezTo>
                    <a:pt x="199" y="338"/>
                    <a:pt x="80" y="695"/>
                    <a:pt x="1" y="1071"/>
                  </a:cubicBezTo>
                  <a:cubicBezTo>
                    <a:pt x="1" y="1299"/>
                    <a:pt x="174" y="1413"/>
                    <a:pt x="348" y="1413"/>
                  </a:cubicBezTo>
                  <a:cubicBezTo>
                    <a:pt x="521" y="1413"/>
                    <a:pt x="695" y="1299"/>
                    <a:pt x="695" y="1071"/>
                  </a:cubicBezTo>
                  <a:cubicBezTo>
                    <a:pt x="616" y="695"/>
                    <a:pt x="497" y="338"/>
                    <a:pt x="35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5"/>
            <p:cNvSpPr/>
            <p:nvPr/>
          </p:nvSpPr>
          <p:spPr>
            <a:xfrm>
              <a:off x="1345089" y="4716656"/>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5"/>
            <p:cNvSpPr/>
            <p:nvPr/>
          </p:nvSpPr>
          <p:spPr>
            <a:xfrm>
              <a:off x="1473784" y="4587961"/>
              <a:ext cx="32443" cy="66006"/>
            </a:xfrm>
            <a:custGeom>
              <a:avLst/>
              <a:gdLst/>
              <a:ahLst/>
              <a:cxnLst/>
              <a:rect l="l" t="t" r="r" b="b"/>
              <a:pathLst>
                <a:path w="695" h="1414" extrusionOk="0">
                  <a:moveTo>
                    <a:pt x="357" y="0"/>
                  </a:moveTo>
                  <a:cubicBezTo>
                    <a:pt x="199" y="338"/>
                    <a:pt x="80"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5"/>
            <p:cNvSpPr/>
            <p:nvPr/>
          </p:nvSpPr>
          <p:spPr>
            <a:xfrm>
              <a:off x="1601498" y="4716656"/>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5"/>
            <p:cNvSpPr/>
            <p:nvPr/>
          </p:nvSpPr>
          <p:spPr>
            <a:xfrm>
              <a:off x="1730193" y="4587961"/>
              <a:ext cx="32443" cy="66006"/>
            </a:xfrm>
            <a:custGeom>
              <a:avLst/>
              <a:gdLst/>
              <a:ahLst/>
              <a:cxnLst/>
              <a:rect l="l" t="t" r="r" b="b"/>
              <a:pathLst>
                <a:path w="695" h="1414" extrusionOk="0">
                  <a:moveTo>
                    <a:pt x="357" y="0"/>
                  </a:moveTo>
                  <a:cubicBezTo>
                    <a:pt x="199" y="338"/>
                    <a:pt x="80" y="695"/>
                    <a:pt x="0" y="1071"/>
                  </a:cubicBezTo>
                  <a:cubicBezTo>
                    <a:pt x="0" y="1299"/>
                    <a:pt x="174" y="1413"/>
                    <a:pt x="348" y="1413"/>
                  </a:cubicBezTo>
                  <a:cubicBezTo>
                    <a:pt x="521" y="1413"/>
                    <a:pt x="695" y="1299"/>
                    <a:pt x="695" y="1071"/>
                  </a:cubicBezTo>
                  <a:cubicBezTo>
                    <a:pt x="615" y="695"/>
                    <a:pt x="496" y="338"/>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5"/>
            <p:cNvSpPr/>
            <p:nvPr/>
          </p:nvSpPr>
          <p:spPr>
            <a:xfrm>
              <a:off x="1857954" y="4716656"/>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5"/>
            <p:cNvSpPr/>
            <p:nvPr/>
          </p:nvSpPr>
          <p:spPr>
            <a:xfrm>
              <a:off x="1986135" y="4587961"/>
              <a:ext cx="32909" cy="66006"/>
            </a:xfrm>
            <a:custGeom>
              <a:avLst/>
              <a:gdLst/>
              <a:ahLst/>
              <a:cxnLst/>
              <a:rect l="l" t="t" r="r" b="b"/>
              <a:pathLst>
                <a:path w="705" h="1414" extrusionOk="0">
                  <a:moveTo>
                    <a:pt x="348" y="0"/>
                  </a:moveTo>
                  <a:cubicBezTo>
                    <a:pt x="209" y="338"/>
                    <a:pt x="90" y="695"/>
                    <a:pt x="11" y="1071"/>
                  </a:cubicBezTo>
                  <a:cubicBezTo>
                    <a:pt x="1" y="1299"/>
                    <a:pt x="174" y="1413"/>
                    <a:pt x="350" y="1413"/>
                  </a:cubicBezTo>
                  <a:cubicBezTo>
                    <a:pt x="526" y="1413"/>
                    <a:pt x="705" y="1299"/>
                    <a:pt x="705" y="1071"/>
                  </a:cubicBezTo>
                  <a:cubicBezTo>
                    <a:pt x="626" y="695"/>
                    <a:pt x="507" y="338"/>
                    <a:pt x="34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5"/>
            <p:cNvSpPr/>
            <p:nvPr/>
          </p:nvSpPr>
          <p:spPr>
            <a:xfrm>
              <a:off x="2114363" y="4716656"/>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5"/>
            <p:cNvSpPr/>
            <p:nvPr/>
          </p:nvSpPr>
          <p:spPr>
            <a:xfrm>
              <a:off x="2243058" y="4587961"/>
              <a:ext cx="32443" cy="66006"/>
            </a:xfrm>
            <a:custGeom>
              <a:avLst/>
              <a:gdLst/>
              <a:ahLst/>
              <a:cxnLst/>
              <a:rect l="l" t="t" r="r" b="b"/>
              <a:pathLst>
                <a:path w="695" h="1414" extrusionOk="0">
                  <a:moveTo>
                    <a:pt x="357" y="0"/>
                  </a:moveTo>
                  <a:cubicBezTo>
                    <a:pt x="198" y="338"/>
                    <a:pt x="79"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5"/>
            <p:cNvSpPr/>
            <p:nvPr/>
          </p:nvSpPr>
          <p:spPr>
            <a:xfrm>
              <a:off x="448100" y="4844371"/>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5"/>
            <p:cNvSpPr/>
            <p:nvPr/>
          </p:nvSpPr>
          <p:spPr>
            <a:xfrm>
              <a:off x="704509" y="4844371"/>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5"/>
            <p:cNvSpPr/>
            <p:nvPr/>
          </p:nvSpPr>
          <p:spPr>
            <a:xfrm>
              <a:off x="960918" y="4844371"/>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5"/>
            <p:cNvSpPr/>
            <p:nvPr/>
          </p:nvSpPr>
          <p:spPr>
            <a:xfrm>
              <a:off x="1217328" y="4844371"/>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5"/>
            <p:cNvSpPr/>
            <p:nvPr/>
          </p:nvSpPr>
          <p:spPr>
            <a:xfrm>
              <a:off x="1473784" y="4844371"/>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5"/>
            <p:cNvSpPr/>
            <p:nvPr/>
          </p:nvSpPr>
          <p:spPr>
            <a:xfrm>
              <a:off x="1730193" y="4844371"/>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5"/>
            <p:cNvSpPr/>
            <p:nvPr/>
          </p:nvSpPr>
          <p:spPr>
            <a:xfrm>
              <a:off x="1986135" y="4844371"/>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25"/>
            <p:cNvSpPr/>
            <p:nvPr/>
          </p:nvSpPr>
          <p:spPr>
            <a:xfrm>
              <a:off x="2243058" y="4844371"/>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p:cSld name="CUSTOM_11">
    <p:spTree>
      <p:nvGrpSpPr>
        <p:cNvPr id="1" name="Shape 1994"/>
        <p:cNvGrpSpPr/>
        <p:nvPr/>
      </p:nvGrpSpPr>
      <p:grpSpPr>
        <a:xfrm>
          <a:off x="0" y="0"/>
          <a:ext cx="0" cy="0"/>
          <a:chOff x="0" y="0"/>
          <a:chExt cx="0" cy="0"/>
        </a:xfrm>
      </p:grpSpPr>
      <p:sp>
        <p:nvSpPr>
          <p:cNvPr id="1995" name="Google Shape;1995;p26"/>
          <p:cNvSpPr txBox="1">
            <a:spLocks noGrp="1"/>
          </p:cNvSpPr>
          <p:nvPr>
            <p:ph type="body" idx="1"/>
          </p:nvPr>
        </p:nvSpPr>
        <p:spPr>
          <a:xfrm>
            <a:off x="1845050" y="1294050"/>
            <a:ext cx="5454000" cy="27066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accent1"/>
              </a:buClr>
              <a:buSzPts val="1400"/>
              <a:buFont typeface="Montserrat"/>
              <a:buChar char="●"/>
              <a:defRPr sz="1600"/>
            </a:lvl1pPr>
            <a:lvl2pPr marL="914400" lvl="1" indent="-317500" rtl="0">
              <a:lnSpc>
                <a:spcPct val="100000"/>
              </a:lnSpc>
              <a:spcBef>
                <a:spcPts val="0"/>
              </a:spcBef>
              <a:spcAft>
                <a:spcPts val="0"/>
              </a:spcAft>
              <a:buClr>
                <a:schemeClr val="lt2"/>
              </a:buClr>
              <a:buSzPts val="1400"/>
              <a:buFont typeface="Montserrat"/>
              <a:buChar char="○"/>
              <a:defRPr/>
            </a:lvl2pPr>
            <a:lvl3pPr marL="1371600" lvl="2" indent="-317500" rtl="0">
              <a:spcBef>
                <a:spcPts val="0"/>
              </a:spcBef>
              <a:spcAft>
                <a:spcPts val="0"/>
              </a:spcAft>
              <a:buClr>
                <a:schemeClr val="lt2"/>
              </a:buClr>
              <a:buSzPts val="1400"/>
              <a:buFont typeface="Montserrat"/>
              <a:buChar char="■"/>
              <a:defRPr/>
            </a:lvl3pPr>
            <a:lvl4pPr marL="1828800" lvl="3" indent="-317500" rtl="0">
              <a:spcBef>
                <a:spcPts val="0"/>
              </a:spcBef>
              <a:spcAft>
                <a:spcPts val="0"/>
              </a:spcAft>
              <a:buClr>
                <a:schemeClr val="lt2"/>
              </a:buClr>
              <a:buSzPts val="1400"/>
              <a:buFont typeface="Montserrat"/>
              <a:buChar char="●"/>
              <a:defRPr/>
            </a:lvl4pPr>
            <a:lvl5pPr marL="2286000" lvl="4" indent="-317500" rtl="0">
              <a:spcBef>
                <a:spcPts val="0"/>
              </a:spcBef>
              <a:spcAft>
                <a:spcPts val="0"/>
              </a:spcAft>
              <a:buClr>
                <a:schemeClr val="lt2"/>
              </a:buClr>
              <a:buSzPts val="1400"/>
              <a:buFont typeface="Montserrat"/>
              <a:buChar char="○"/>
              <a:defRPr/>
            </a:lvl5pPr>
            <a:lvl6pPr marL="2743200" lvl="5" indent="-317500" rtl="0">
              <a:spcBef>
                <a:spcPts val="0"/>
              </a:spcBef>
              <a:spcAft>
                <a:spcPts val="0"/>
              </a:spcAft>
              <a:buClr>
                <a:schemeClr val="lt2"/>
              </a:buClr>
              <a:buSzPts val="1400"/>
              <a:buFont typeface="Montserrat"/>
              <a:buChar char="■"/>
              <a:defRPr/>
            </a:lvl6pPr>
            <a:lvl7pPr marL="3200400" lvl="6" indent="-317500" rtl="0">
              <a:spcBef>
                <a:spcPts val="0"/>
              </a:spcBef>
              <a:spcAft>
                <a:spcPts val="0"/>
              </a:spcAft>
              <a:buClr>
                <a:schemeClr val="lt2"/>
              </a:buClr>
              <a:buSzPts val="1400"/>
              <a:buFont typeface="Montserrat"/>
              <a:buChar char="●"/>
              <a:defRPr/>
            </a:lvl7pPr>
            <a:lvl8pPr marL="3657600" lvl="7" indent="-317500" rtl="0">
              <a:spcBef>
                <a:spcPts val="0"/>
              </a:spcBef>
              <a:spcAft>
                <a:spcPts val="0"/>
              </a:spcAft>
              <a:buClr>
                <a:schemeClr val="lt2"/>
              </a:buClr>
              <a:buSzPts val="1400"/>
              <a:buFont typeface="Montserrat"/>
              <a:buChar char="○"/>
              <a:defRPr/>
            </a:lvl8pPr>
            <a:lvl9pPr marL="4114800" lvl="8" indent="-317500" rtl="0">
              <a:spcBef>
                <a:spcPts val="0"/>
              </a:spcBef>
              <a:spcAft>
                <a:spcPts val="0"/>
              </a:spcAft>
              <a:buClr>
                <a:schemeClr val="lt2"/>
              </a:buClr>
              <a:buSzPts val="1400"/>
              <a:buFont typeface="Montserrat"/>
              <a:buChar char="■"/>
              <a:defRPr/>
            </a:lvl9pPr>
          </a:lstStyle>
          <a:p>
            <a:endParaRPr/>
          </a:p>
        </p:txBody>
      </p:sp>
      <p:sp>
        <p:nvSpPr>
          <p:cNvPr id="1996" name="Google Shape;1996;p26"/>
          <p:cNvSpPr/>
          <p:nvPr/>
        </p:nvSpPr>
        <p:spPr>
          <a:xfrm flipH="1">
            <a:off x="7485771" y="214962"/>
            <a:ext cx="1350894" cy="393597"/>
          </a:xfrm>
          <a:custGeom>
            <a:avLst/>
            <a:gdLst/>
            <a:ahLst/>
            <a:cxnLst/>
            <a:rect l="l" t="t" r="r" b="b"/>
            <a:pathLst>
              <a:path w="24770" h="7217" extrusionOk="0">
                <a:moveTo>
                  <a:pt x="14016" y="0"/>
                </a:moveTo>
                <a:cubicBezTo>
                  <a:pt x="11600" y="0"/>
                  <a:pt x="9173" y="1184"/>
                  <a:pt x="7774" y="3647"/>
                </a:cubicBezTo>
                <a:cubicBezTo>
                  <a:pt x="6850" y="2866"/>
                  <a:pt x="5779" y="2515"/>
                  <a:pt x="4733" y="2515"/>
                </a:cubicBezTo>
                <a:cubicBezTo>
                  <a:pt x="2299" y="2515"/>
                  <a:pt x="0" y="4414"/>
                  <a:pt x="0" y="7216"/>
                </a:cubicBezTo>
                <a:lnTo>
                  <a:pt x="24769" y="7216"/>
                </a:lnTo>
                <a:cubicBezTo>
                  <a:pt x="24769" y="5729"/>
                  <a:pt x="23560" y="4519"/>
                  <a:pt x="22072" y="4519"/>
                </a:cubicBezTo>
                <a:cubicBezTo>
                  <a:pt x="21636" y="4519"/>
                  <a:pt x="21220" y="4618"/>
                  <a:pt x="20823" y="4817"/>
                </a:cubicBezTo>
                <a:cubicBezTo>
                  <a:pt x="19716" y="1657"/>
                  <a:pt x="16874" y="0"/>
                  <a:pt x="14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6"/>
          <p:cNvSpPr/>
          <p:nvPr/>
        </p:nvSpPr>
        <p:spPr>
          <a:xfrm>
            <a:off x="173000" y="3436040"/>
            <a:ext cx="1129202" cy="329023"/>
          </a:xfrm>
          <a:custGeom>
            <a:avLst/>
            <a:gdLst/>
            <a:ahLst/>
            <a:cxnLst/>
            <a:rect l="l" t="t" r="r" b="b"/>
            <a:pathLst>
              <a:path w="24770" h="7217" extrusionOk="0">
                <a:moveTo>
                  <a:pt x="14016" y="0"/>
                </a:moveTo>
                <a:cubicBezTo>
                  <a:pt x="11600" y="0"/>
                  <a:pt x="9173" y="1184"/>
                  <a:pt x="7774" y="3647"/>
                </a:cubicBezTo>
                <a:cubicBezTo>
                  <a:pt x="6850" y="2866"/>
                  <a:pt x="5779" y="2515"/>
                  <a:pt x="4733" y="2515"/>
                </a:cubicBezTo>
                <a:cubicBezTo>
                  <a:pt x="2299" y="2515"/>
                  <a:pt x="0" y="4414"/>
                  <a:pt x="0" y="7216"/>
                </a:cubicBezTo>
                <a:lnTo>
                  <a:pt x="24769" y="7216"/>
                </a:lnTo>
                <a:cubicBezTo>
                  <a:pt x="24769" y="5729"/>
                  <a:pt x="23560" y="4519"/>
                  <a:pt x="22072" y="4519"/>
                </a:cubicBezTo>
                <a:cubicBezTo>
                  <a:pt x="21636" y="4519"/>
                  <a:pt x="21220" y="4618"/>
                  <a:pt x="20823" y="4817"/>
                </a:cubicBezTo>
                <a:cubicBezTo>
                  <a:pt x="19716" y="1657"/>
                  <a:pt x="16874" y="0"/>
                  <a:pt x="14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8" name="Google Shape;1998;p26"/>
          <p:cNvGrpSpPr/>
          <p:nvPr/>
        </p:nvGrpSpPr>
        <p:grpSpPr>
          <a:xfrm flipH="1">
            <a:off x="983972" y="-951958"/>
            <a:ext cx="100168" cy="1944239"/>
            <a:chOff x="738075" y="353767"/>
            <a:chExt cx="78650" cy="1526569"/>
          </a:xfrm>
        </p:grpSpPr>
        <p:sp>
          <p:nvSpPr>
            <p:cNvPr id="1999" name="Google Shape;1999;p26"/>
            <p:cNvSpPr/>
            <p:nvPr/>
          </p:nvSpPr>
          <p:spPr>
            <a:xfrm>
              <a:off x="738075" y="1720328"/>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00" name="Google Shape;2000;p26"/>
            <p:cNvCxnSpPr/>
            <p:nvPr/>
          </p:nvCxnSpPr>
          <p:spPr>
            <a:xfrm rot="10800000">
              <a:off x="777393" y="353767"/>
              <a:ext cx="0" cy="1408500"/>
            </a:xfrm>
            <a:prstGeom prst="straightConnector1">
              <a:avLst/>
            </a:prstGeom>
            <a:noFill/>
            <a:ln w="19050" cap="flat" cmpd="sng">
              <a:solidFill>
                <a:schemeClr val="dk1"/>
              </a:solidFill>
              <a:prstDash val="solid"/>
              <a:round/>
              <a:headEnd type="none" w="med" len="med"/>
              <a:tailEnd type="none" w="med" len="med"/>
            </a:ln>
          </p:spPr>
        </p:cxnSp>
      </p:grpSp>
      <p:grpSp>
        <p:nvGrpSpPr>
          <p:cNvPr id="2001" name="Google Shape;2001;p26"/>
          <p:cNvGrpSpPr/>
          <p:nvPr/>
        </p:nvGrpSpPr>
        <p:grpSpPr>
          <a:xfrm flipH="1">
            <a:off x="8467446" y="583678"/>
            <a:ext cx="64328" cy="1248861"/>
            <a:chOff x="738075" y="413256"/>
            <a:chExt cx="78650" cy="1526911"/>
          </a:xfrm>
        </p:grpSpPr>
        <p:sp>
          <p:nvSpPr>
            <p:cNvPr id="2002" name="Google Shape;2002;p26"/>
            <p:cNvSpPr/>
            <p:nvPr/>
          </p:nvSpPr>
          <p:spPr>
            <a:xfrm>
              <a:off x="738075" y="1780159"/>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03" name="Google Shape;2003;p26"/>
            <p:cNvCxnSpPr/>
            <p:nvPr/>
          </p:nvCxnSpPr>
          <p:spPr>
            <a:xfrm rot="10800000">
              <a:off x="777412" y="413256"/>
              <a:ext cx="0" cy="1477500"/>
            </a:xfrm>
            <a:prstGeom prst="straightConnector1">
              <a:avLst/>
            </a:prstGeom>
            <a:noFill/>
            <a:ln w="19050" cap="flat" cmpd="sng">
              <a:solidFill>
                <a:schemeClr val="dk1"/>
              </a:solidFill>
              <a:prstDash val="solid"/>
              <a:round/>
              <a:headEnd type="none" w="med" len="med"/>
              <a:tailEnd type="none" w="med" len="med"/>
            </a:ln>
          </p:spPr>
        </p:cxnSp>
      </p:grpSp>
      <p:grpSp>
        <p:nvGrpSpPr>
          <p:cNvPr id="2004" name="Google Shape;2004;p26"/>
          <p:cNvGrpSpPr/>
          <p:nvPr/>
        </p:nvGrpSpPr>
        <p:grpSpPr>
          <a:xfrm flipH="1">
            <a:off x="576484" y="-534923"/>
            <a:ext cx="100168" cy="1735241"/>
            <a:chOff x="738075" y="517867"/>
            <a:chExt cx="78650" cy="1362469"/>
          </a:xfrm>
        </p:grpSpPr>
        <p:sp>
          <p:nvSpPr>
            <p:cNvPr id="2005" name="Google Shape;2005;p26"/>
            <p:cNvSpPr/>
            <p:nvPr/>
          </p:nvSpPr>
          <p:spPr>
            <a:xfrm>
              <a:off x="738075" y="1720328"/>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06" name="Google Shape;2006;p26"/>
            <p:cNvCxnSpPr/>
            <p:nvPr/>
          </p:nvCxnSpPr>
          <p:spPr>
            <a:xfrm rot="10800000">
              <a:off x="777393" y="517867"/>
              <a:ext cx="0" cy="1244400"/>
            </a:xfrm>
            <a:prstGeom prst="straightConnector1">
              <a:avLst/>
            </a:prstGeom>
            <a:noFill/>
            <a:ln w="19050" cap="flat" cmpd="sng">
              <a:solidFill>
                <a:schemeClr val="dk1"/>
              </a:solidFill>
              <a:prstDash val="solid"/>
              <a:round/>
              <a:headEnd type="none" w="med" len="med"/>
              <a:tailEnd type="none" w="med" len="med"/>
            </a:ln>
          </p:spPr>
        </p:cxnSp>
      </p:grpSp>
      <p:grpSp>
        <p:nvGrpSpPr>
          <p:cNvPr id="2007" name="Google Shape;2007;p26"/>
          <p:cNvGrpSpPr/>
          <p:nvPr/>
        </p:nvGrpSpPr>
        <p:grpSpPr>
          <a:xfrm flipH="1">
            <a:off x="7790651" y="568171"/>
            <a:ext cx="64328" cy="1210856"/>
            <a:chOff x="738075" y="459722"/>
            <a:chExt cx="78650" cy="1480444"/>
          </a:xfrm>
        </p:grpSpPr>
        <p:sp>
          <p:nvSpPr>
            <p:cNvPr id="2008" name="Google Shape;2008;p26"/>
            <p:cNvSpPr/>
            <p:nvPr/>
          </p:nvSpPr>
          <p:spPr>
            <a:xfrm>
              <a:off x="738075" y="1780159"/>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09" name="Google Shape;2009;p26"/>
            <p:cNvCxnSpPr/>
            <p:nvPr/>
          </p:nvCxnSpPr>
          <p:spPr>
            <a:xfrm rot="10800000">
              <a:off x="777417" y="459722"/>
              <a:ext cx="0" cy="1446300"/>
            </a:xfrm>
            <a:prstGeom prst="straightConnector1">
              <a:avLst/>
            </a:prstGeom>
            <a:noFill/>
            <a:ln w="19050" cap="flat" cmpd="sng">
              <a:solidFill>
                <a:schemeClr val="dk1"/>
              </a:solidFill>
              <a:prstDash val="solid"/>
              <a:round/>
              <a:headEnd type="none" w="med" len="med"/>
              <a:tailEnd type="none" w="med" len="med"/>
            </a:ln>
          </p:spPr>
        </p:cxnSp>
      </p:grpSp>
      <p:grpSp>
        <p:nvGrpSpPr>
          <p:cNvPr id="2010" name="Google Shape;2010;p26"/>
          <p:cNvGrpSpPr/>
          <p:nvPr/>
        </p:nvGrpSpPr>
        <p:grpSpPr>
          <a:xfrm flipH="1">
            <a:off x="8197121" y="467231"/>
            <a:ext cx="50509" cy="1064080"/>
            <a:chOff x="7647250" y="-656825"/>
            <a:chExt cx="78650" cy="1656930"/>
          </a:xfrm>
        </p:grpSpPr>
        <p:sp>
          <p:nvSpPr>
            <p:cNvPr id="2011" name="Google Shape;2011;p26"/>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12" name="Google Shape;2012;p26"/>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2013" name="Google Shape;2013;p26"/>
          <p:cNvGrpSpPr/>
          <p:nvPr/>
        </p:nvGrpSpPr>
        <p:grpSpPr>
          <a:xfrm flipH="1">
            <a:off x="1960090" y="-1123475"/>
            <a:ext cx="78650" cy="1656930"/>
            <a:chOff x="7647250" y="-656825"/>
            <a:chExt cx="78650" cy="1656930"/>
          </a:xfrm>
        </p:grpSpPr>
        <p:sp>
          <p:nvSpPr>
            <p:cNvPr id="2014" name="Google Shape;2014;p26"/>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15" name="Google Shape;2015;p26"/>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2016" name="Google Shape;2016;p26"/>
          <p:cNvGrpSpPr/>
          <p:nvPr/>
        </p:nvGrpSpPr>
        <p:grpSpPr>
          <a:xfrm flipH="1">
            <a:off x="607365" y="3487988"/>
            <a:ext cx="78650" cy="729930"/>
            <a:chOff x="7647250" y="270175"/>
            <a:chExt cx="78650" cy="729930"/>
          </a:xfrm>
        </p:grpSpPr>
        <p:sp>
          <p:nvSpPr>
            <p:cNvPr id="2017" name="Google Shape;2017;p26"/>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18" name="Google Shape;2018;p26"/>
            <p:cNvCxnSpPr/>
            <p:nvPr/>
          </p:nvCxnSpPr>
          <p:spPr>
            <a:xfrm rot="10800000">
              <a:off x="7686575" y="270175"/>
              <a:ext cx="0" cy="643500"/>
            </a:xfrm>
            <a:prstGeom prst="straightConnector1">
              <a:avLst/>
            </a:prstGeom>
            <a:noFill/>
            <a:ln w="19050" cap="flat" cmpd="sng">
              <a:solidFill>
                <a:schemeClr val="dk1"/>
              </a:solidFill>
              <a:prstDash val="solid"/>
              <a:round/>
              <a:headEnd type="none" w="med" len="med"/>
              <a:tailEnd type="none" w="med" len="med"/>
            </a:ln>
          </p:spPr>
        </p:cxnSp>
      </p:grpSp>
      <p:grpSp>
        <p:nvGrpSpPr>
          <p:cNvPr id="2019" name="Google Shape;2019;p26"/>
          <p:cNvGrpSpPr/>
          <p:nvPr/>
        </p:nvGrpSpPr>
        <p:grpSpPr>
          <a:xfrm flipH="1">
            <a:off x="904278" y="3768813"/>
            <a:ext cx="78650" cy="1001430"/>
            <a:chOff x="7647250" y="-1325"/>
            <a:chExt cx="78650" cy="1001430"/>
          </a:xfrm>
        </p:grpSpPr>
        <p:sp>
          <p:nvSpPr>
            <p:cNvPr id="2020" name="Google Shape;2020;p26"/>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21" name="Google Shape;2021;p26"/>
            <p:cNvCxnSpPr/>
            <p:nvPr/>
          </p:nvCxnSpPr>
          <p:spPr>
            <a:xfrm rot="10800000">
              <a:off x="7686575" y="-1325"/>
              <a:ext cx="0" cy="915000"/>
            </a:xfrm>
            <a:prstGeom prst="straightConnector1">
              <a:avLst/>
            </a:prstGeom>
            <a:noFill/>
            <a:ln w="19050" cap="flat" cmpd="sng">
              <a:solidFill>
                <a:schemeClr val="dk1"/>
              </a:solidFill>
              <a:prstDash val="solid"/>
              <a:round/>
              <a:headEnd type="none" w="med" len="med"/>
              <a:tailEnd type="none" w="med" len="med"/>
            </a:ln>
          </p:spPr>
        </p:cxnSp>
      </p:grpSp>
      <p:grpSp>
        <p:nvGrpSpPr>
          <p:cNvPr id="2022" name="Google Shape;2022;p26"/>
          <p:cNvGrpSpPr/>
          <p:nvPr/>
        </p:nvGrpSpPr>
        <p:grpSpPr>
          <a:xfrm flipH="1">
            <a:off x="4780854" y="4217914"/>
            <a:ext cx="2275479" cy="1678652"/>
            <a:chOff x="448100" y="3562278"/>
            <a:chExt cx="1827401" cy="1348098"/>
          </a:xfrm>
        </p:grpSpPr>
        <p:sp>
          <p:nvSpPr>
            <p:cNvPr id="2023" name="Google Shape;2023;p26"/>
            <p:cNvSpPr/>
            <p:nvPr/>
          </p:nvSpPr>
          <p:spPr>
            <a:xfrm>
              <a:off x="448100" y="3562278"/>
              <a:ext cx="33330" cy="64605"/>
            </a:xfrm>
            <a:custGeom>
              <a:avLst/>
              <a:gdLst/>
              <a:ahLst/>
              <a:cxnLst/>
              <a:rect l="l" t="t" r="r" b="b"/>
              <a:pathLst>
                <a:path w="714" h="1384" extrusionOk="0">
                  <a:moveTo>
                    <a:pt x="357" y="0"/>
                  </a:moveTo>
                  <a:cubicBezTo>
                    <a:pt x="198" y="337"/>
                    <a:pt x="79" y="694"/>
                    <a:pt x="0" y="1071"/>
                  </a:cubicBezTo>
                  <a:cubicBezTo>
                    <a:pt x="20" y="1279"/>
                    <a:pt x="188"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6"/>
            <p:cNvSpPr/>
            <p:nvPr/>
          </p:nvSpPr>
          <p:spPr>
            <a:xfrm>
              <a:off x="575814" y="3690926"/>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6"/>
            <p:cNvSpPr/>
            <p:nvPr/>
          </p:nvSpPr>
          <p:spPr>
            <a:xfrm>
              <a:off x="704509" y="3562278"/>
              <a:ext cx="33376" cy="64605"/>
            </a:xfrm>
            <a:custGeom>
              <a:avLst/>
              <a:gdLst/>
              <a:ahLst/>
              <a:cxnLst/>
              <a:rect l="l" t="t" r="r" b="b"/>
              <a:pathLst>
                <a:path w="715" h="1384" extrusionOk="0">
                  <a:moveTo>
                    <a:pt x="357" y="0"/>
                  </a:moveTo>
                  <a:cubicBezTo>
                    <a:pt x="199" y="337"/>
                    <a:pt x="80" y="694"/>
                    <a:pt x="0" y="1071"/>
                  </a:cubicBezTo>
                  <a:cubicBezTo>
                    <a:pt x="20" y="1279"/>
                    <a:pt x="189"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6"/>
            <p:cNvSpPr/>
            <p:nvPr/>
          </p:nvSpPr>
          <p:spPr>
            <a:xfrm>
              <a:off x="832270" y="3690926"/>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6"/>
            <p:cNvSpPr/>
            <p:nvPr/>
          </p:nvSpPr>
          <p:spPr>
            <a:xfrm>
              <a:off x="960918" y="3562278"/>
              <a:ext cx="33376" cy="64605"/>
            </a:xfrm>
            <a:custGeom>
              <a:avLst/>
              <a:gdLst/>
              <a:ahLst/>
              <a:cxnLst/>
              <a:rect l="l" t="t" r="r" b="b"/>
              <a:pathLst>
                <a:path w="715" h="1384" extrusionOk="0">
                  <a:moveTo>
                    <a:pt x="358" y="0"/>
                  </a:moveTo>
                  <a:cubicBezTo>
                    <a:pt x="199" y="337"/>
                    <a:pt x="80" y="694"/>
                    <a:pt x="1" y="1071"/>
                  </a:cubicBezTo>
                  <a:cubicBezTo>
                    <a:pt x="20" y="1279"/>
                    <a:pt x="189" y="1384"/>
                    <a:pt x="358" y="1384"/>
                  </a:cubicBezTo>
                  <a:cubicBezTo>
                    <a:pt x="526" y="1384"/>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6"/>
            <p:cNvSpPr/>
            <p:nvPr/>
          </p:nvSpPr>
          <p:spPr>
            <a:xfrm>
              <a:off x="1088680" y="3690926"/>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6"/>
            <p:cNvSpPr/>
            <p:nvPr/>
          </p:nvSpPr>
          <p:spPr>
            <a:xfrm>
              <a:off x="1217328" y="3562278"/>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6"/>
            <p:cNvSpPr/>
            <p:nvPr/>
          </p:nvSpPr>
          <p:spPr>
            <a:xfrm>
              <a:off x="1345089" y="3690926"/>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6"/>
            <p:cNvSpPr/>
            <p:nvPr/>
          </p:nvSpPr>
          <p:spPr>
            <a:xfrm>
              <a:off x="1473784" y="3562278"/>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6"/>
            <p:cNvSpPr/>
            <p:nvPr/>
          </p:nvSpPr>
          <p:spPr>
            <a:xfrm>
              <a:off x="1601498" y="3690926"/>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6"/>
            <p:cNvSpPr/>
            <p:nvPr/>
          </p:nvSpPr>
          <p:spPr>
            <a:xfrm>
              <a:off x="1730193" y="3562278"/>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6"/>
            <p:cNvSpPr/>
            <p:nvPr/>
          </p:nvSpPr>
          <p:spPr>
            <a:xfrm>
              <a:off x="1857954" y="3690926"/>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26"/>
            <p:cNvSpPr/>
            <p:nvPr/>
          </p:nvSpPr>
          <p:spPr>
            <a:xfrm>
              <a:off x="1986135" y="3562278"/>
              <a:ext cx="32909" cy="66006"/>
            </a:xfrm>
            <a:custGeom>
              <a:avLst/>
              <a:gdLst/>
              <a:ahLst/>
              <a:cxnLst/>
              <a:rect l="l" t="t" r="r" b="b"/>
              <a:pathLst>
                <a:path w="705" h="1414" extrusionOk="0">
                  <a:moveTo>
                    <a:pt x="348" y="0"/>
                  </a:moveTo>
                  <a:cubicBezTo>
                    <a:pt x="209" y="337"/>
                    <a:pt x="90" y="694"/>
                    <a:pt x="11" y="1071"/>
                  </a:cubicBezTo>
                  <a:cubicBezTo>
                    <a:pt x="1" y="1299"/>
                    <a:pt x="174" y="1413"/>
                    <a:pt x="350" y="1413"/>
                  </a:cubicBezTo>
                  <a:cubicBezTo>
                    <a:pt x="526" y="1413"/>
                    <a:pt x="705" y="1299"/>
                    <a:pt x="705" y="1071"/>
                  </a:cubicBezTo>
                  <a:cubicBezTo>
                    <a:pt x="626" y="694"/>
                    <a:pt x="507" y="337"/>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6"/>
            <p:cNvSpPr/>
            <p:nvPr/>
          </p:nvSpPr>
          <p:spPr>
            <a:xfrm>
              <a:off x="2114363" y="3690926"/>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6"/>
            <p:cNvSpPr/>
            <p:nvPr/>
          </p:nvSpPr>
          <p:spPr>
            <a:xfrm>
              <a:off x="2243058" y="3562278"/>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6"/>
            <p:cNvSpPr/>
            <p:nvPr/>
          </p:nvSpPr>
          <p:spPr>
            <a:xfrm>
              <a:off x="448100" y="3818687"/>
              <a:ext cx="33330" cy="64605"/>
            </a:xfrm>
            <a:custGeom>
              <a:avLst/>
              <a:gdLst/>
              <a:ahLst/>
              <a:cxnLst/>
              <a:rect l="l" t="t" r="r" b="b"/>
              <a:pathLst>
                <a:path w="714" h="1384"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6"/>
            <p:cNvSpPr/>
            <p:nvPr/>
          </p:nvSpPr>
          <p:spPr>
            <a:xfrm>
              <a:off x="575814" y="3947382"/>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6"/>
            <p:cNvSpPr/>
            <p:nvPr/>
          </p:nvSpPr>
          <p:spPr>
            <a:xfrm>
              <a:off x="704509" y="3818687"/>
              <a:ext cx="33376" cy="64605"/>
            </a:xfrm>
            <a:custGeom>
              <a:avLst/>
              <a:gdLst/>
              <a:ahLst/>
              <a:cxnLst/>
              <a:rect l="l" t="t" r="r" b="b"/>
              <a:pathLst>
                <a:path w="715" h="1384"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6"/>
            <p:cNvSpPr/>
            <p:nvPr/>
          </p:nvSpPr>
          <p:spPr>
            <a:xfrm>
              <a:off x="832270" y="3947382"/>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6"/>
            <p:cNvSpPr/>
            <p:nvPr/>
          </p:nvSpPr>
          <p:spPr>
            <a:xfrm>
              <a:off x="960918" y="3818687"/>
              <a:ext cx="33376" cy="64605"/>
            </a:xfrm>
            <a:custGeom>
              <a:avLst/>
              <a:gdLst/>
              <a:ahLst/>
              <a:cxnLst/>
              <a:rect l="l" t="t" r="r" b="b"/>
              <a:pathLst>
                <a:path w="715" h="1384"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6"/>
            <p:cNvSpPr/>
            <p:nvPr/>
          </p:nvSpPr>
          <p:spPr>
            <a:xfrm>
              <a:off x="1088680" y="3947382"/>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26"/>
            <p:cNvSpPr/>
            <p:nvPr/>
          </p:nvSpPr>
          <p:spPr>
            <a:xfrm>
              <a:off x="1217328" y="3818687"/>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26"/>
            <p:cNvSpPr/>
            <p:nvPr/>
          </p:nvSpPr>
          <p:spPr>
            <a:xfrm>
              <a:off x="1345089" y="3947382"/>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6"/>
            <p:cNvSpPr/>
            <p:nvPr/>
          </p:nvSpPr>
          <p:spPr>
            <a:xfrm>
              <a:off x="1473784" y="3818687"/>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6"/>
            <p:cNvSpPr/>
            <p:nvPr/>
          </p:nvSpPr>
          <p:spPr>
            <a:xfrm>
              <a:off x="1601498" y="3947382"/>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6"/>
            <p:cNvSpPr/>
            <p:nvPr/>
          </p:nvSpPr>
          <p:spPr>
            <a:xfrm>
              <a:off x="1730193" y="3818687"/>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6"/>
            <p:cNvSpPr/>
            <p:nvPr/>
          </p:nvSpPr>
          <p:spPr>
            <a:xfrm>
              <a:off x="1857954" y="3947382"/>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6"/>
            <p:cNvSpPr/>
            <p:nvPr/>
          </p:nvSpPr>
          <p:spPr>
            <a:xfrm>
              <a:off x="1986135" y="3818687"/>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6"/>
            <p:cNvSpPr/>
            <p:nvPr/>
          </p:nvSpPr>
          <p:spPr>
            <a:xfrm>
              <a:off x="2114363" y="3947382"/>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6"/>
            <p:cNvSpPr/>
            <p:nvPr/>
          </p:nvSpPr>
          <p:spPr>
            <a:xfrm>
              <a:off x="2243058" y="3818687"/>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6"/>
            <p:cNvSpPr/>
            <p:nvPr/>
          </p:nvSpPr>
          <p:spPr>
            <a:xfrm>
              <a:off x="448100" y="4075096"/>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6"/>
            <p:cNvSpPr/>
            <p:nvPr/>
          </p:nvSpPr>
          <p:spPr>
            <a:xfrm>
              <a:off x="575814" y="4203791"/>
              <a:ext cx="33376" cy="64372"/>
            </a:xfrm>
            <a:custGeom>
              <a:avLst/>
              <a:gdLst/>
              <a:ahLst/>
              <a:cxnLst/>
              <a:rect l="l" t="t" r="r" b="b"/>
              <a:pathLst>
                <a:path w="715" h="1379" extrusionOk="0">
                  <a:moveTo>
                    <a:pt x="358" y="0"/>
                  </a:moveTo>
                  <a:cubicBezTo>
                    <a:pt x="358" y="0"/>
                    <a:pt x="199" y="397"/>
                    <a:pt x="100" y="714"/>
                  </a:cubicBezTo>
                  <a:cubicBezTo>
                    <a:pt x="60" y="814"/>
                    <a:pt x="21" y="933"/>
                    <a:pt x="1" y="1052"/>
                  </a:cubicBezTo>
                  <a:cubicBezTo>
                    <a:pt x="21" y="1270"/>
                    <a:pt x="189" y="1379"/>
                    <a:pt x="358" y="1379"/>
                  </a:cubicBezTo>
                  <a:cubicBezTo>
                    <a:pt x="526" y="1379"/>
                    <a:pt x="695" y="1270"/>
                    <a:pt x="715" y="1052"/>
                  </a:cubicBezTo>
                  <a:cubicBezTo>
                    <a:pt x="695" y="933"/>
                    <a:pt x="675" y="814"/>
                    <a:pt x="63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6"/>
            <p:cNvSpPr/>
            <p:nvPr/>
          </p:nvSpPr>
          <p:spPr>
            <a:xfrm>
              <a:off x="704509" y="4075096"/>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6"/>
            <p:cNvSpPr/>
            <p:nvPr/>
          </p:nvSpPr>
          <p:spPr>
            <a:xfrm>
              <a:off x="832270" y="4203791"/>
              <a:ext cx="33330" cy="64372"/>
            </a:xfrm>
            <a:custGeom>
              <a:avLst/>
              <a:gdLst/>
              <a:ahLst/>
              <a:cxnLst/>
              <a:rect l="l" t="t" r="r" b="b"/>
              <a:pathLst>
                <a:path w="714" h="1379" extrusionOk="0">
                  <a:moveTo>
                    <a:pt x="357" y="0"/>
                  </a:moveTo>
                  <a:cubicBezTo>
                    <a:pt x="357" y="0"/>
                    <a:pt x="198" y="397"/>
                    <a:pt x="99" y="714"/>
                  </a:cubicBezTo>
                  <a:cubicBezTo>
                    <a:pt x="60" y="814"/>
                    <a:pt x="20" y="933"/>
                    <a:pt x="0" y="1052"/>
                  </a:cubicBezTo>
                  <a:cubicBezTo>
                    <a:pt x="20" y="1270"/>
                    <a:pt x="188" y="1379"/>
                    <a:pt x="357" y="1379"/>
                  </a:cubicBezTo>
                  <a:cubicBezTo>
                    <a:pt x="526" y="1379"/>
                    <a:pt x="694" y="1270"/>
                    <a:pt x="714" y="1052"/>
                  </a:cubicBezTo>
                  <a:cubicBezTo>
                    <a:pt x="694" y="933"/>
                    <a:pt x="674" y="814"/>
                    <a:pt x="63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6"/>
            <p:cNvSpPr/>
            <p:nvPr/>
          </p:nvSpPr>
          <p:spPr>
            <a:xfrm>
              <a:off x="960918" y="4075096"/>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6"/>
            <p:cNvSpPr/>
            <p:nvPr/>
          </p:nvSpPr>
          <p:spPr>
            <a:xfrm>
              <a:off x="1088680" y="4203791"/>
              <a:ext cx="33376" cy="65772"/>
            </a:xfrm>
            <a:custGeom>
              <a:avLst/>
              <a:gdLst/>
              <a:ahLst/>
              <a:cxnLst/>
              <a:rect l="l" t="t" r="r" b="b"/>
              <a:pathLst>
                <a:path w="715" h="1409" extrusionOk="0">
                  <a:moveTo>
                    <a:pt x="357" y="0"/>
                  </a:moveTo>
                  <a:cubicBezTo>
                    <a:pt x="357" y="0"/>
                    <a:pt x="199" y="397"/>
                    <a:pt x="100" y="714"/>
                  </a:cubicBezTo>
                  <a:cubicBezTo>
                    <a:pt x="60" y="814"/>
                    <a:pt x="20" y="933"/>
                    <a:pt x="0" y="1052"/>
                  </a:cubicBezTo>
                  <a:cubicBezTo>
                    <a:pt x="0" y="1290"/>
                    <a:pt x="179" y="1409"/>
                    <a:pt x="357" y="1409"/>
                  </a:cubicBezTo>
                  <a:cubicBezTo>
                    <a:pt x="536" y="1409"/>
                    <a:pt x="714" y="1290"/>
                    <a:pt x="714" y="1052"/>
                  </a:cubicBezTo>
                  <a:cubicBezTo>
                    <a:pt x="694"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6"/>
            <p:cNvSpPr/>
            <p:nvPr/>
          </p:nvSpPr>
          <p:spPr>
            <a:xfrm>
              <a:off x="1217328" y="4075096"/>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6"/>
            <p:cNvSpPr/>
            <p:nvPr/>
          </p:nvSpPr>
          <p:spPr>
            <a:xfrm>
              <a:off x="1345089" y="4203791"/>
              <a:ext cx="33376" cy="65772"/>
            </a:xfrm>
            <a:custGeom>
              <a:avLst/>
              <a:gdLst/>
              <a:ahLst/>
              <a:cxnLst/>
              <a:rect l="l" t="t" r="r" b="b"/>
              <a:pathLst>
                <a:path w="715" h="1409" extrusionOk="0">
                  <a:moveTo>
                    <a:pt x="358" y="0"/>
                  </a:moveTo>
                  <a:cubicBezTo>
                    <a:pt x="358" y="0"/>
                    <a:pt x="199" y="397"/>
                    <a:pt x="100" y="714"/>
                  </a:cubicBezTo>
                  <a:cubicBezTo>
                    <a:pt x="60" y="814"/>
                    <a:pt x="20" y="933"/>
                    <a:pt x="1" y="1052"/>
                  </a:cubicBezTo>
                  <a:cubicBezTo>
                    <a:pt x="1" y="1290"/>
                    <a:pt x="179" y="1409"/>
                    <a:pt x="358" y="1409"/>
                  </a:cubicBezTo>
                  <a:cubicBezTo>
                    <a:pt x="536" y="1409"/>
                    <a:pt x="715" y="1290"/>
                    <a:pt x="715" y="1052"/>
                  </a:cubicBezTo>
                  <a:cubicBezTo>
                    <a:pt x="695" y="933"/>
                    <a:pt x="675" y="814"/>
                    <a:pt x="61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6"/>
            <p:cNvSpPr/>
            <p:nvPr/>
          </p:nvSpPr>
          <p:spPr>
            <a:xfrm>
              <a:off x="1473784" y="4075096"/>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6"/>
            <p:cNvSpPr/>
            <p:nvPr/>
          </p:nvSpPr>
          <p:spPr>
            <a:xfrm>
              <a:off x="1601498" y="4203791"/>
              <a:ext cx="33376" cy="65772"/>
            </a:xfrm>
            <a:custGeom>
              <a:avLst/>
              <a:gdLst/>
              <a:ahLst/>
              <a:cxnLst/>
              <a:rect l="l" t="t" r="r" b="b"/>
              <a:pathLst>
                <a:path w="715" h="1409" extrusionOk="0">
                  <a:moveTo>
                    <a:pt x="358" y="0"/>
                  </a:moveTo>
                  <a:cubicBezTo>
                    <a:pt x="358" y="0"/>
                    <a:pt x="199" y="397"/>
                    <a:pt x="100" y="714"/>
                  </a:cubicBezTo>
                  <a:cubicBezTo>
                    <a:pt x="60" y="814"/>
                    <a:pt x="21" y="933"/>
                    <a:pt x="1" y="1052"/>
                  </a:cubicBezTo>
                  <a:cubicBezTo>
                    <a:pt x="1" y="1290"/>
                    <a:pt x="179" y="1409"/>
                    <a:pt x="358" y="1409"/>
                  </a:cubicBezTo>
                  <a:cubicBezTo>
                    <a:pt x="536" y="1409"/>
                    <a:pt x="715" y="1290"/>
                    <a:pt x="715" y="1052"/>
                  </a:cubicBezTo>
                  <a:cubicBezTo>
                    <a:pt x="695" y="933"/>
                    <a:pt x="675" y="814"/>
                    <a:pt x="616" y="71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26"/>
            <p:cNvSpPr/>
            <p:nvPr/>
          </p:nvSpPr>
          <p:spPr>
            <a:xfrm>
              <a:off x="1730193" y="4075096"/>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26"/>
            <p:cNvSpPr/>
            <p:nvPr/>
          </p:nvSpPr>
          <p:spPr>
            <a:xfrm>
              <a:off x="1857954" y="4203791"/>
              <a:ext cx="33376" cy="65772"/>
            </a:xfrm>
            <a:custGeom>
              <a:avLst/>
              <a:gdLst/>
              <a:ahLst/>
              <a:cxnLst/>
              <a:rect l="l" t="t" r="r" b="b"/>
              <a:pathLst>
                <a:path w="715" h="1409" extrusionOk="0">
                  <a:moveTo>
                    <a:pt x="357" y="0"/>
                  </a:moveTo>
                  <a:cubicBezTo>
                    <a:pt x="357" y="0"/>
                    <a:pt x="199" y="397"/>
                    <a:pt x="99" y="714"/>
                  </a:cubicBezTo>
                  <a:cubicBezTo>
                    <a:pt x="60" y="814"/>
                    <a:pt x="20" y="933"/>
                    <a:pt x="0" y="1052"/>
                  </a:cubicBezTo>
                  <a:cubicBezTo>
                    <a:pt x="0" y="1290"/>
                    <a:pt x="179" y="1409"/>
                    <a:pt x="357" y="1409"/>
                  </a:cubicBezTo>
                  <a:cubicBezTo>
                    <a:pt x="536" y="1409"/>
                    <a:pt x="714" y="1290"/>
                    <a:pt x="714" y="1052"/>
                  </a:cubicBezTo>
                  <a:cubicBezTo>
                    <a:pt x="694" y="933"/>
                    <a:pt x="674"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6"/>
            <p:cNvSpPr/>
            <p:nvPr/>
          </p:nvSpPr>
          <p:spPr>
            <a:xfrm>
              <a:off x="1986135" y="4075096"/>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6"/>
            <p:cNvSpPr/>
            <p:nvPr/>
          </p:nvSpPr>
          <p:spPr>
            <a:xfrm>
              <a:off x="2114363" y="4203791"/>
              <a:ext cx="33376" cy="65772"/>
            </a:xfrm>
            <a:custGeom>
              <a:avLst/>
              <a:gdLst/>
              <a:ahLst/>
              <a:cxnLst/>
              <a:rect l="l" t="t" r="r" b="b"/>
              <a:pathLst>
                <a:path w="715" h="1409" extrusionOk="0">
                  <a:moveTo>
                    <a:pt x="357" y="0"/>
                  </a:moveTo>
                  <a:cubicBezTo>
                    <a:pt x="357" y="0"/>
                    <a:pt x="199" y="397"/>
                    <a:pt x="100" y="714"/>
                  </a:cubicBezTo>
                  <a:cubicBezTo>
                    <a:pt x="60" y="814"/>
                    <a:pt x="20" y="933"/>
                    <a:pt x="1" y="1052"/>
                  </a:cubicBezTo>
                  <a:cubicBezTo>
                    <a:pt x="1" y="1290"/>
                    <a:pt x="179" y="1409"/>
                    <a:pt x="357" y="1409"/>
                  </a:cubicBezTo>
                  <a:cubicBezTo>
                    <a:pt x="536" y="1409"/>
                    <a:pt x="714" y="1290"/>
                    <a:pt x="714" y="1052"/>
                  </a:cubicBezTo>
                  <a:cubicBezTo>
                    <a:pt x="695"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6"/>
            <p:cNvSpPr/>
            <p:nvPr/>
          </p:nvSpPr>
          <p:spPr>
            <a:xfrm>
              <a:off x="2243058" y="4075096"/>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6"/>
            <p:cNvSpPr/>
            <p:nvPr/>
          </p:nvSpPr>
          <p:spPr>
            <a:xfrm>
              <a:off x="448100" y="4331552"/>
              <a:ext cx="33330" cy="64605"/>
            </a:xfrm>
            <a:custGeom>
              <a:avLst/>
              <a:gdLst/>
              <a:ahLst/>
              <a:cxnLst/>
              <a:rect l="l" t="t" r="r" b="b"/>
              <a:pathLst>
                <a:path w="714" h="1384" extrusionOk="0">
                  <a:moveTo>
                    <a:pt x="357" y="0"/>
                  </a:moveTo>
                  <a:cubicBezTo>
                    <a:pt x="198" y="337"/>
                    <a:pt x="79" y="694"/>
                    <a:pt x="0" y="1071"/>
                  </a:cubicBezTo>
                  <a:cubicBezTo>
                    <a:pt x="20" y="1279"/>
                    <a:pt x="188"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6"/>
            <p:cNvSpPr/>
            <p:nvPr/>
          </p:nvSpPr>
          <p:spPr>
            <a:xfrm>
              <a:off x="575814" y="4460200"/>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6"/>
            <p:cNvSpPr/>
            <p:nvPr/>
          </p:nvSpPr>
          <p:spPr>
            <a:xfrm>
              <a:off x="704509" y="4331552"/>
              <a:ext cx="33376" cy="64605"/>
            </a:xfrm>
            <a:custGeom>
              <a:avLst/>
              <a:gdLst/>
              <a:ahLst/>
              <a:cxnLst/>
              <a:rect l="l" t="t" r="r" b="b"/>
              <a:pathLst>
                <a:path w="715" h="1384" extrusionOk="0">
                  <a:moveTo>
                    <a:pt x="357" y="0"/>
                  </a:moveTo>
                  <a:cubicBezTo>
                    <a:pt x="199" y="337"/>
                    <a:pt x="80" y="694"/>
                    <a:pt x="0" y="1071"/>
                  </a:cubicBezTo>
                  <a:cubicBezTo>
                    <a:pt x="20" y="1279"/>
                    <a:pt x="189"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6"/>
            <p:cNvSpPr/>
            <p:nvPr/>
          </p:nvSpPr>
          <p:spPr>
            <a:xfrm>
              <a:off x="832270" y="4460200"/>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6"/>
            <p:cNvSpPr/>
            <p:nvPr/>
          </p:nvSpPr>
          <p:spPr>
            <a:xfrm>
              <a:off x="960918" y="4331552"/>
              <a:ext cx="33376" cy="64605"/>
            </a:xfrm>
            <a:custGeom>
              <a:avLst/>
              <a:gdLst/>
              <a:ahLst/>
              <a:cxnLst/>
              <a:rect l="l" t="t" r="r" b="b"/>
              <a:pathLst>
                <a:path w="715" h="1384" extrusionOk="0">
                  <a:moveTo>
                    <a:pt x="358" y="0"/>
                  </a:moveTo>
                  <a:cubicBezTo>
                    <a:pt x="199" y="337"/>
                    <a:pt x="80" y="694"/>
                    <a:pt x="1" y="1071"/>
                  </a:cubicBezTo>
                  <a:cubicBezTo>
                    <a:pt x="20" y="1279"/>
                    <a:pt x="189" y="1383"/>
                    <a:pt x="358" y="1383"/>
                  </a:cubicBezTo>
                  <a:cubicBezTo>
                    <a:pt x="526" y="1383"/>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26"/>
            <p:cNvSpPr/>
            <p:nvPr/>
          </p:nvSpPr>
          <p:spPr>
            <a:xfrm>
              <a:off x="1088680" y="4460200"/>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35" y="71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6"/>
            <p:cNvSpPr/>
            <p:nvPr/>
          </p:nvSpPr>
          <p:spPr>
            <a:xfrm>
              <a:off x="1217328" y="4331552"/>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6"/>
            <p:cNvSpPr/>
            <p:nvPr/>
          </p:nvSpPr>
          <p:spPr>
            <a:xfrm>
              <a:off x="1345089" y="4460200"/>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6"/>
            <p:cNvSpPr/>
            <p:nvPr/>
          </p:nvSpPr>
          <p:spPr>
            <a:xfrm>
              <a:off x="1473784" y="4331552"/>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6"/>
            <p:cNvSpPr/>
            <p:nvPr/>
          </p:nvSpPr>
          <p:spPr>
            <a:xfrm>
              <a:off x="1601498" y="4460200"/>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6"/>
            <p:cNvSpPr/>
            <p:nvPr/>
          </p:nvSpPr>
          <p:spPr>
            <a:xfrm>
              <a:off x="1730193" y="4331552"/>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6"/>
            <p:cNvSpPr/>
            <p:nvPr/>
          </p:nvSpPr>
          <p:spPr>
            <a:xfrm>
              <a:off x="1857954" y="4460200"/>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6"/>
            <p:cNvSpPr/>
            <p:nvPr/>
          </p:nvSpPr>
          <p:spPr>
            <a:xfrm>
              <a:off x="1986602" y="4331552"/>
              <a:ext cx="32443" cy="66006"/>
            </a:xfrm>
            <a:custGeom>
              <a:avLst/>
              <a:gdLst/>
              <a:ahLst/>
              <a:cxnLst/>
              <a:rect l="l" t="t" r="r" b="b"/>
              <a:pathLst>
                <a:path w="695" h="1414" extrusionOk="0">
                  <a:moveTo>
                    <a:pt x="338" y="0"/>
                  </a:moveTo>
                  <a:cubicBezTo>
                    <a:pt x="199" y="337"/>
                    <a:pt x="80" y="694"/>
                    <a:pt x="1" y="1071"/>
                  </a:cubicBezTo>
                  <a:cubicBezTo>
                    <a:pt x="1" y="1299"/>
                    <a:pt x="174" y="1413"/>
                    <a:pt x="348" y="1413"/>
                  </a:cubicBezTo>
                  <a:cubicBezTo>
                    <a:pt x="521" y="1413"/>
                    <a:pt x="695" y="1299"/>
                    <a:pt x="695" y="1071"/>
                  </a:cubicBezTo>
                  <a:cubicBezTo>
                    <a:pt x="616" y="694"/>
                    <a:pt x="497" y="337"/>
                    <a:pt x="33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6"/>
            <p:cNvSpPr/>
            <p:nvPr/>
          </p:nvSpPr>
          <p:spPr>
            <a:xfrm>
              <a:off x="2114363" y="4460200"/>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6"/>
            <p:cNvSpPr/>
            <p:nvPr/>
          </p:nvSpPr>
          <p:spPr>
            <a:xfrm>
              <a:off x="2243058" y="4331552"/>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6"/>
            <p:cNvSpPr/>
            <p:nvPr/>
          </p:nvSpPr>
          <p:spPr>
            <a:xfrm>
              <a:off x="448100" y="4587961"/>
              <a:ext cx="33330" cy="64605"/>
            </a:xfrm>
            <a:custGeom>
              <a:avLst/>
              <a:gdLst/>
              <a:ahLst/>
              <a:cxnLst/>
              <a:rect l="l" t="t" r="r" b="b"/>
              <a:pathLst>
                <a:path w="714" h="1384" extrusionOk="0">
                  <a:moveTo>
                    <a:pt x="357" y="0"/>
                  </a:moveTo>
                  <a:cubicBezTo>
                    <a:pt x="198" y="338"/>
                    <a:pt x="79" y="695"/>
                    <a:pt x="0" y="1071"/>
                  </a:cubicBezTo>
                  <a:cubicBezTo>
                    <a:pt x="20" y="1280"/>
                    <a:pt x="188"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6"/>
            <p:cNvSpPr/>
            <p:nvPr/>
          </p:nvSpPr>
          <p:spPr>
            <a:xfrm>
              <a:off x="575814" y="4716656"/>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6"/>
            <p:cNvSpPr/>
            <p:nvPr/>
          </p:nvSpPr>
          <p:spPr>
            <a:xfrm>
              <a:off x="704509" y="4587961"/>
              <a:ext cx="33376" cy="64605"/>
            </a:xfrm>
            <a:custGeom>
              <a:avLst/>
              <a:gdLst/>
              <a:ahLst/>
              <a:cxnLst/>
              <a:rect l="l" t="t" r="r" b="b"/>
              <a:pathLst>
                <a:path w="715" h="1384" extrusionOk="0">
                  <a:moveTo>
                    <a:pt x="357" y="0"/>
                  </a:moveTo>
                  <a:cubicBezTo>
                    <a:pt x="199" y="338"/>
                    <a:pt x="80" y="695"/>
                    <a:pt x="0" y="1071"/>
                  </a:cubicBezTo>
                  <a:cubicBezTo>
                    <a:pt x="20" y="1280"/>
                    <a:pt x="189"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6"/>
            <p:cNvSpPr/>
            <p:nvPr/>
          </p:nvSpPr>
          <p:spPr>
            <a:xfrm>
              <a:off x="832270" y="4716656"/>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6"/>
            <p:cNvSpPr/>
            <p:nvPr/>
          </p:nvSpPr>
          <p:spPr>
            <a:xfrm>
              <a:off x="960918" y="4587961"/>
              <a:ext cx="33376" cy="64605"/>
            </a:xfrm>
            <a:custGeom>
              <a:avLst/>
              <a:gdLst/>
              <a:ahLst/>
              <a:cxnLst/>
              <a:rect l="l" t="t" r="r" b="b"/>
              <a:pathLst>
                <a:path w="715" h="1384" extrusionOk="0">
                  <a:moveTo>
                    <a:pt x="358" y="0"/>
                  </a:moveTo>
                  <a:cubicBezTo>
                    <a:pt x="199" y="338"/>
                    <a:pt x="80" y="695"/>
                    <a:pt x="1" y="1071"/>
                  </a:cubicBezTo>
                  <a:cubicBezTo>
                    <a:pt x="20" y="1280"/>
                    <a:pt x="189" y="1384"/>
                    <a:pt x="358" y="1384"/>
                  </a:cubicBezTo>
                  <a:cubicBezTo>
                    <a:pt x="526" y="1384"/>
                    <a:pt x="695" y="1280"/>
                    <a:pt x="715" y="1071"/>
                  </a:cubicBezTo>
                  <a:cubicBezTo>
                    <a:pt x="615" y="695"/>
                    <a:pt x="496"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6"/>
            <p:cNvSpPr/>
            <p:nvPr/>
          </p:nvSpPr>
          <p:spPr>
            <a:xfrm>
              <a:off x="1088680" y="4716656"/>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6"/>
            <p:cNvSpPr/>
            <p:nvPr/>
          </p:nvSpPr>
          <p:spPr>
            <a:xfrm>
              <a:off x="1217328" y="4587961"/>
              <a:ext cx="32489" cy="66006"/>
            </a:xfrm>
            <a:custGeom>
              <a:avLst/>
              <a:gdLst/>
              <a:ahLst/>
              <a:cxnLst/>
              <a:rect l="l" t="t" r="r" b="b"/>
              <a:pathLst>
                <a:path w="696" h="1414" extrusionOk="0">
                  <a:moveTo>
                    <a:pt x="358" y="0"/>
                  </a:moveTo>
                  <a:cubicBezTo>
                    <a:pt x="199" y="338"/>
                    <a:pt x="80" y="695"/>
                    <a:pt x="1" y="1071"/>
                  </a:cubicBezTo>
                  <a:cubicBezTo>
                    <a:pt x="1" y="1299"/>
                    <a:pt x="174" y="1413"/>
                    <a:pt x="348" y="1413"/>
                  </a:cubicBezTo>
                  <a:cubicBezTo>
                    <a:pt x="521" y="1413"/>
                    <a:pt x="695" y="1299"/>
                    <a:pt x="695" y="1071"/>
                  </a:cubicBezTo>
                  <a:cubicBezTo>
                    <a:pt x="616" y="695"/>
                    <a:pt x="497"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6"/>
            <p:cNvSpPr/>
            <p:nvPr/>
          </p:nvSpPr>
          <p:spPr>
            <a:xfrm>
              <a:off x="1345089" y="4716656"/>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6"/>
            <p:cNvSpPr/>
            <p:nvPr/>
          </p:nvSpPr>
          <p:spPr>
            <a:xfrm>
              <a:off x="1473784" y="4587961"/>
              <a:ext cx="32443" cy="66006"/>
            </a:xfrm>
            <a:custGeom>
              <a:avLst/>
              <a:gdLst/>
              <a:ahLst/>
              <a:cxnLst/>
              <a:rect l="l" t="t" r="r" b="b"/>
              <a:pathLst>
                <a:path w="695" h="1414" extrusionOk="0">
                  <a:moveTo>
                    <a:pt x="357" y="0"/>
                  </a:moveTo>
                  <a:cubicBezTo>
                    <a:pt x="199" y="338"/>
                    <a:pt x="80"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6"/>
            <p:cNvSpPr/>
            <p:nvPr/>
          </p:nvSpPr>
          <p:spPr>
            <a:xfrm>
              <a:off x="1601498" y="4716656"/>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6"/>
            <p:cNvSpPr/>
            <p:nvPr/>
          </p:nvSpPr>
          <p:spPr>
            <a:xfrm>
              <a:off x="1730193" y="4587961"/>
              <a:ext cx="32443" cy="66006"/>
            </a:xfrm>
            <a:custGeom>
              <a:avLst/>
              <a:gdLst/>
              <a:ahLst/>
              <a:cxnLst/>
              <a:rect l="l" t="t" r="r" b="b"/>
              <a:pathLst>
                <a:path w="695" h="1414" extrusionOk="0">
                  <a:moveTo>
                    <a:pt x="357" y="0"/>
                  </a:moveTo>
                  <a:cubicBezTo>
                    <a:pt x="199" y="338"/>
                    <a:pt x="80" y="695"/>
                    <a:pt x="0" y="1071"/>
                  </a:cubicBezTo>
                  <a:cubicBezTo>
                    <a:pt x="0" y="1299"/>
                    <a:pt x="174" y="1413"/>
                    <a:pt x="348" y="1413"/>
                  </a:cubicBezTo>
                  <a:cubicBezTo>
                    <a:pt x="521" y="1413"/>
                    <a:pt x="695" y="1299"/>
                    <a:pt x="695"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6"/>
            <p:cNvSpPr/>
            <p:nvPr/>
          </p:nvSpPr>
          <p:spPr>
            <a:xfrm>
              <a:off x="1857954" y="4716656"/>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6"/>
            <p:cNvSpPr/>
            <p:nvPr/>
          </p:nvSpPr>
          <p:spPr>
            <a:xfrm>
              <a:off x="1986135" y="4587961"/>
              <a:ext cx="32909" cy="66006"/>
            </a:xfrm>
            <a:custGeom>
              <a:avLst/>
              <a:gdLst/>
              <a:ahLst/>
              <a:cxnLst/>
              <a:rect l="l" t="t" r="r" b="b"/>
              <a:pathLst>
                <a:path w="705" h="1414" extrusionOk="0">
                  <a:moveTo>
                    <a:pt x="348" y="0"/>
                  </a:moveTo>
                  <a:cubicBezTo>
                    <a:pt x="209" y="338"/>
                    <a:pt x="90" y="695"/>
                    <a:pt x="11" y="1071"/>
                  </a:cubicBezTo>
                  <a:cubicBezTo>
                    <a:pt x="1" y="1299"/>
                    <a:pt x="174" y="1413"/>
                    <a:pt x="350" y="1413"/>
                  </a:cubicBezTo>
                  <a:cubicBezTo>
                    <a:pt x="526" y="1413"/>
                    <a:pt x="705" y="1299"/>
                    <a:pt x="705" y="1071"/>
                  </a:cubicBezTo>
                  <a:cubicBezTo>
                    <a:pt x="626" y="695"/>
                    <a:pt x="507" y="338"/>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6"/>
            <p:cNvSpPr/>
            <p:nvPr/>
          </p:nvSpPr>
          <p:spPr>
            <a:xfrm>
              <a:off x="2114363" y="4716656"/>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6"/>
            <p:cNvSpPr/>
            <p:nvPr/>
          </p:nvSpPr>
          <p:spPr>
            <a:xfrm>
              <a:off x="2243058" y="4587961"/>
              <a:ext cx="32443" cy="66006"/>
            </a:xfrm>
            <a:custGeom>
              <a:avLst/>
              <a:gdLst/>
              <a:ahLst/>
              <a:cxnLst/>
              <a:rect l="l" t="t" r="r" b="b"/>
              <a:pathLst>
                <a:path w="695" h="1414" extrusionOk="0">
                  <a:moveTo>
                    <a:pt x="357" y="0"/>
                  </a:moveTo>
                  <a:cubicBezTo>
                    <a:pt x="198" y="338"/>
                    <a:pt x="79"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6"/>
            <p:cNvSpPr/>
            <p:nvPr/>
          </p:nvSpPr>
          <p:spPr>
            <a:xfrm>
              <a:off x="448100" y="4844371"/>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6"/>
            <p:cNvSpPr/>
            <p:nvPr/>
          </p:nvSpPr>
          <p:spPr>
            <a:xfrm>
              <a:off x="704509" y="4844371"/>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6"/>
            <p:cNvSpPr/>
            <p:nvPr/>
          </p:nvSpPr>
          <p:spPr>
            <a:xfrm>
              <a:off x="960918" y="4844371"/>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6"/>
            <p:cNvSpPr/>
            <p:nvPr/>
          </p:nvSpPr>
          <p:spPr>
            <a:xfrm>
              <a:off x="1217328" y="4844371"/>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6"/>
            <p:cNvSpPr/>
            <p:nvPr/>
          </p:nvSpPr>
          <p:spPr>
            <a:xfrm>
              <a:off x="1473784" y="4844371"/>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6"/>
            <p:cNvSpPr/>
            <p:nvPr/>
          </p:nvSpPr>
          <p:spPr>
            <a:xfrm>
              <a:off x="1730193" y="4844371"/>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6"/>
            <p:cNvSpPr/>
            <p:nvPr/>
          </p:nvSpPr>
          <p:spPr>
            <a:xfrm>
              <a:off x="1986135" y="4844371"/>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6"/>
            <p:cNvSpPr/>
            <p:nvPr/>
          </p:nvSpPr>
          <p:spPr>
            <a:xfrm>
              <a:off x="2243058" y="4844371"/>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6" name="Google Shape;2106;p26"/>
          <p:cNvGrpSpPr/>
          <p:nvPr/>
        </p:nvGrpSpPr>
        <p:grpSpPr>
          <a:xfrm flipH="1">
            <a:off x="6992001" y="-806438"/>
            <a:ext cx="64328" cy="1210852"/>
            <a:chOff x="738075" y="459726"/>
            <a:chExt cx="78650" cy="1480441"/>
          </a:xfrm>
        </p:grpSpPr>
        <p:sp>
          <p:nvSpPr>
            <p:cNvPr id="2107" name="Google Shape;2107;p26"/>
            <p:cNvSpPr/>
            <p:nvPr/>
          </p:nvSpPr>
          <p:spPr>
            <a:xfrm>
              <a:off x="738075" y="1780159"/>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08" name="Google Shape;2108;p26"/>
            <p:cNvCxnSpPr/>
            <p:nvPr/>
          </p:nvCxnSpPr>
          <p:spPr>
            <a:xfrm rot="10800000">
              <a:off x="777417" y="459726"/>
              <a:ext cx="0" cy="1429500"/>
            </a:xfrm>
            <a:prstGeom prst="straightConnector1">
              <a:avLst/>
            </a:prstGeom>
            <a:noFill/>
            <a:ln w="19050" cap="flat" cmpd="sng">
              <a:solidFill>
                <a:schemeClr val="dk1"/>
              </a:solidFill>
              <a:prstDash val="solid"/>
              <a:round/>
              <a:headEnd type="none" w="med" len="med"/>
              <a:tailEnd type="none" w="med" len="med"/>
            </a:ln>
          </p:spPr>
        </p:cxnSp>
      </p:grpSp>
      <p:sp>
        <p:nvSpPr>
          <p:cNvPr id="2109" name="Google Shape;2109;p26"/>
          <p:cNvSpPr txBox="1">
            <a:spLocks noGrp="1"/>
          </p:cNvSpPr>
          <p:nvPr>
            <p:ph type="title"/>
          </p:nvPr>
        </p:nvSpPr>
        <p:spPr>
          <a:xfrm>
            <a:off x="737600" y="533450"/>
            <a:ext cx="7668900" cy="484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1">
  <p:cSld name="CUSTOM_11_1">
    <p:spTree>
      <p:nvGrpSpPr>
        <p:cNvPr id="1" name="Shape 2110"/>
        <p:cNvGrpSpPr/>
        <p:nvPr/>
      </p:nvGrpSpPr>
      <p:grpSpPr>
        <a:xfrm>
          <a:off x="0" y="0"/>
          <a:ext cx="0" cy="0"/>
          <a:chOff x="0" y="0"/>
          <a:chExt cx="0" cy="0"/>
        </a:xfrm>
      </p:grpSpPr>
      <p:sp>
        <p:nvSpPr>
          <p:cNvPr id="2111" name="Google Shape;2111;p27"/>
          <p:cNvSpPr txBox="1">
            <a:spLocks noGrp="1"/>
          </p:cNvSpPr>
          <p:nvPr>
            <p:ph type="title"/>
          </p:nvPr>
        </p:nvSpPr>
        <p:spPr>
          <a:xfrm>
            <a:off x="1007900" y="1672688"/>
            <a:ext cx="2919900" cy="730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12" name="Google Shape;2112;p27"/>
          <p:cNvSpPr txBox="1">
            <a:spLocks noGrp="1"/>
          </p:cNvSpPr>
          <p:nvPr>
            <p:ph type="subTitle" idx="1"/>
          </p:nvPr>
        </p:nvSpPr>
        <p:spPr>
          <a:xfrm>
            <a:off x="1007863" y="2435313"/>
            <a:ext cx="2919900" cy="1006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113" name="Google Shape;2113;p27"/>
          <p:cNvSpPr/>
          <p:nvPr/>
        </p:nvSpPr>
        <p:spPr>
          <a:xfrm flipH="1">
            <a:off x="7917176" y="450991"/>
            <a:ext cx="55867" cy="677204"/>
          </a:xfrm>
          <a:custGeom>
            <a:avLst/>
            <a:gdLst/>
            <a:ahLst/>
            <a:cxnLst/>
            <a:rect l="l" t="t" r="r" b="b"/>
            <a:pathLst>
              <a:path w="1013" h="13853" extrusionOk="0">
                <a:moveTo>
                  <a:pt x="437" y="0"/>
                </a:moveTo>
                <a:lnTo>
                  <a:pt x="437" y="11959"/>
                </a:lnTo>
                <a:cubicBezTo>
                  <a:pt x="259" y="12415"/>
                  <a:pt x="100" y="12871"/>
                  <a:pt x="1" y="13347"/>
                </a:cubicBezTo>
                <a:cubicBezTo>
                  <a:pt x="1" y="13684"/>
                  <a:pt x="254" y="13853"/>
                  <a:pt x="506" y="13853"/>
                </a:cubicBezTo>
                <a:cubicBezTo>
                  <a:pt x="759" y="13853"/>
                  <a:pt x="1012" y="13684"/>
                  <a:pt x="1012" y="13347"/>
                </a:cubicBezTo>
                <a:cubicBezTo>
                  <a:pt x="913" y="12871"/>
                  <a:pt x="754" y="12415"/>
                  <a:pt x="576" y="11959"/>
                </a:cubicBezTo>
                <a:lnTo>
                  <a:pt x="5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7"/>
          <p:cNvSpPr/>
          <p:nvPr/>
        </p:nvSpPr>
        <p:spPr>
          <a:xfrm>
            <a:off x="737601" y="-1080440"/>
            <a:ext cx="104104" cy="2212358"/>
          </a:xfrm>
          <a:custGeom>
            <a:avLst/>
            <a:gdLst/>
            <a:ahLst/>
            <a:cxnLst/>
            <a:rect l="l" t="t" r="r" b="b"/>
            <a:pathLst>
              <a:path w="1845" h="38384" extrusionOk="0">
                <a:moveTo>
                  <a:pt x="853" y="0"/>
                </a:moveTo>
                <a:lnTo>
                  <a:pt x="853" y="34844"/>
                </a:lnTo>
                <a:cubicBezTo>
                  <a:pt x="655" y="35340"/>
                  <a:pt x="0" y="37025"/>
                  <a:pt x="0" y="37462"/>
                </a:cubicBezTo>
                <a:cubicBezTo>
                  <a:pt x="0" y="38076"/>
                  <a:pt x="461" y="38384"/>
                  <a:pt x="922" y="38384"/>
                </a:cubicBezTo>
                <a:cubicBezTo>
                  <a:pt x="1383" y="38384"/>
                  <a:pt x="1844" y="38076"/>
                  <a:pt x="1844" y="37462"/>
                </a:cubicBezTo>
                <a:cubicBezTo>
                  <a:pt x="1844" y="37025"/>
                  <a:pt x="1190" y="35340"/>
                  <a:pt x="972" y="34844"/>
                </a:cubicBezTo>
                <a:lnTo>
                  <a:pt x="9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7"/>
          <p:cNvSpPr/>
          <p:nvPr/>
        </p:nvSpPr>
        <p:spPr>
          <a:xfrm>
            <a:off x="7465127" y="238125"/>
            <a:ext cx="1109324" cy="323231"/>
          </a:xfrm>
          <a:custGeom>
            <a:avLst/>
            <a:gdLst/>
            <a:ahLst/>
            <a:cxnLst/>
            <a:rect l="l" t="t" r="r" b="b"/>
            <a:pathLst>
              <a:path w="24770" h="7217" extrusionOk="0">
                <a:moveTo>
                  <a:pt x="14016" y="0"/>
                </a:moveTo>
                <a:cubicBezTo>
                  <a:pt x="11600" y="0"/>
                  <a:pt x="9173" y="1184"/>
                  <a:pt x="7774" y="3647"/>
                </a:cubicBezTo>
                <a:cubicBezTo>
                  <a:pt x="6850" y="2866"/>
                  <a:pt x="5779" y="2515"/>
                  <a:pt x="4733" y="2515"/>
                </a:cubicBezTo>
                <a:cubicBezTo>
                  <a:pt x="2299" y="2515"/>
                  <a:pt x="0" y="4414"/>
                  <a:pt x="0" y="7216"/>
                </a:cubicBezTo>
                <a:lnTo>
                  <a:pt x="24769" y="7216"/>
                </a:lnTo>
                <a:cubicBezTo>
                  <a:pt x="24769" y="5729"/>
                  <a:pt x="23560" y="4519"/>
                  <a:pt x="22072" y="4519"/>
                </a:cubicBezTo>
                <a:cubicBezTo>
                  <a:pt x="21636" y="4519"/>
                  <a:pt x="21220" y="4618"/>
                  <a:pt x="20823" y="4817"/>
                </a:cubicBezTo>
                <a:cubicBezTo>
                  <a:pt x="19716" y="1657"/>
                  <a:pt x="16874" y="0"/>
                  <a:pt x="14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6" name="Google Shape;2116;p27"/>
          <p:cNvGrpSpPr/>
          <p:nvPr/>
        </p:nvGrpSpPr>
        <p:grpSpPr>
          <a:xfrm flipH="1">
            <a:off x="4209584" y="-545733"/>
            <a:ext cx="100168" cy="1944239"/>
            <a:chOff x="738075" y="353767"/>
            <a:chExt cx="78650" cy="1526569"/>
          </a:xfrm>
        </p:grpSpPr>
        <p:sp>
          <p:nvSpPr>
            <p:cNvPr id="2117" name="Google Shape;2117;p27"/>
            <p:cNvSpPr/>
            <p:nvPr/>
          </p:nvSpPr>
          <p:spPr>
            <a:xfrm>
              <a:off x="738075" y="1720328"/>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18" name="Google Shape;2118;p27"/>
            <p:cNvCxnSpPr/>
            <p:nvPr/>
          </p:nvCxnSpPr>
          <p:spPr>
            <a:xfrm rot="10800000">
              <a:off x="777393" y="353767"/>
              <a:ext cx="0" cy="1408500"/>
            </a:xfrm>
            <a:prstGeom prst="straightConnector1">
              <a:avLst/>
            </a:prstGeom>
            <a:noFill/>
            <a:ln w="19050" cap="flat" cmpd="sng">
              <a:solidFill>
                <a:schemeClr val="dk1"/>
              </a:solidFill>
              <a:prstDash val="solid"/>
              <a:round/>
              <a:headEnd type="none" w="med" len="med"/>
              <a:tailEnd type="none" w="med" len="med"/>
            </a:ln>
          </p:spPr>
        </p:cxnSp>
      </p:grpSp>
      <p:grpSp>
        <p:nvGrpSpPr>
          <p:cNvPr id="2119" name="Google Shape;2119;p27"/>
          <p:cNvGrpSpPr/>
          <p:nvPr/>
        </p:nvGrpSpPr>
        <p:grpSpPr>
          <a:xfrm flipH="1">
            <a:off x="1793409" y="-734154"/>
            <a:ext cx="100168" cy="1944660"/>
            <a:chOff x="738075" y="413267"/>
            <a:chExt cx="78650" cy="1526900"/>
          </a:xfrm>
        </p:grpSpPr>
        <p:sp>
          <p:nvSpPr>
            <p:cNvPr id="2120" name="Google Shape;2120;p27"/>
            <p:cNvSpPr/>
            <p:nvPr/>
          </p:nvSpPr>
          <p:spPr>
            <a:xfrm>
              <a:off x="738075" y="1780159"/>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21" name="Google Shape;2121;p27"/>
            <p:cNvCxnSpPr/>
            <p:nvPr/>
          </p:nvCxnSpPr>
          <p:spPr>
            <a:xfrm rot="10800000">
              <a:off x="777395" y="413267"/>
              <a:ext cx="0" cy="1497000"/>
            </a:xfrm>
            <a:prstGeom prst="straightConnector1">
              <a:avLst/>
            </a:prstGeom>
            <a:noFill/>
            <a:ln w="19050" cap="flat" cmpd="sng">
              <a:solidFill>
                <a:schemeClr val="dk1"/>
              </a:solidFill>
              <a:prstDash val="solid"/>
              <a:round/>
              <a:headEnd type="none" w="med" len="med"/>
              <a:tailEnd type="none" w="med" len="med"/>
            </a:ln>
          </p:spPr>
        </p:cxnSp>
      </p:grpSp>
      <p:grpSp>
        <p:nvGrpSpPr>
          <p:cNvPr id="2122" name="Google Shape;2122;p27"/>
          <p:cNvGrpSpPr/>
          <p:nvPr/>
        </p:nvGrpSpPr>
        <p:grpSpPr>
          <a:xfrm flipH="1">
            <a:off x="739559" y="-758225"/>
            <a:ext cx="100168" cy="1890150"/>
            <a:chOff x="738075" y="459792"/>
            <a:chExt cx="78650" cy="1484100"/>
          </a:xfrm>
        </p:grpSpPr>
        <p:sp>
          <p:nvSpPr>
            <p:cNvPr id="2123" name="Google Shape;2123;p27"/>
            <p:cNvSpPr/>
            <p:nvPr/>
          </p:nvSpPr>
          <p:spPr>
            <a:xfrm>
              <a:off x="738075" y="1780159"/>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24" name="Google Shape;2124;p27"/>
            <p:cNvCxnSpPr/>
            <p:nvPr/>
          </p:nvCxnSpPr>
          <p:spPr>
            <a:xfrm rot="10800000">
              <a:off x="777403" y="459792"/>
              <a:ext cx="0" cy="1484100"/>
            </a:xfrm>
            <a:prstGeom prst="straightConnector1">
              <a:avLst/>
            </a:prstGeom>
            <a:noFill/>
            <a:ln w="19050" cap="flat" cmpd="sng">
              <a:solidFill>
                <a:schemeClr val="dk1"/>
              </a:solidFill>
              <a:prstDash val="solid"/>
              <a:round/>
              <a:headEnd type="none" w="med" len="med"/>
              <a:tailEnd type="none" w="med" len="med"/>
            </a:ln>
          </p:spPr>
        </p:cxnSp>
      </p:grpSp>
      <p:grpSp>
        <p:nvGrpSpPr>
          <p:cNvPr id="2125" name="Google Shape;2125;p27"/>
          <p:cNvGrpSpPr/>
          <p:nvPr/>
        </p:nvGrpSpPr>
        <p:grpSpPr>
          <a:xfrm flipH="1">
            <a:off x="1372365" y="-915500"/>
            <a:ext cx="78650" cy="1656930"/>
            <a:chOff x="7647250" y="-656825"/>
            <a:chExt cx="78650" cy="1656930"/>
          </a:xfrm>
        </p:grpSpPr>
        <p:sp>
          <p:nvSpPr>
            <p:cNvPr id="2126" name="Google Shape;2126;p27"/>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27" name="Google Shape;2127;p27"/>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2128" name="Google Shape;2128;p27"/>
          <p:cNvGrpSpPr/>
          <p:nvPr/>
        </p:nvGrpSpPr>
        <p:grpSpPr>
          <a:xfrm flipH="1">
            <a:off x="7913082" y="310261"/>
            <a:ext cx="64587" cy="822374"/>
            <a:chOff x="7647250" y="-1325"/>
            <a:chExt cx="78650" cy="1001430"/>
          </a:xfrm>
        </p:grpSpPr>
        <p:sp>
          <p:nvSpPr>
            <p:cNvPr id="2129" name="Google Shape;2129;p27"/>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30" name="Google Shape;2130;p27"/>
            <p:cNvCxnSpPr/>
            <p:nvPr/>
          </p:nvCxnSpPr>
          <p:spPr>
            <a:xfrm rot="10800000">
              <a:off x="7686575" y="-1325"/>
              <a:ext cx="0" cy="915000"/>
            </a:xfrm>
            <a:prstGeom prst="straightConnector1">
              <a:avLst/>
            </a:prstGeom>
            <a:noFill/>
            <a:ln w="19050" cap="flat" cmpd="sng">
              <a:solidFill>
                <a:schemeClr val="dk1"/>
              </a:solidFill>
              <a:prstDash val="solid"/>
              <a:round/>
              <a:headEnd type="none" w="med" len="med"/>
              <a:tailEnd type="none" w="med" len="med"/>
            </a:ln>
          </p:spPr>
        </p:cxnSp>
      </p:grpSp>
      <p:grpSp>
        <p:nvGrpSpPr>
          <p:cNvPr id="2131" name="Google Shape;2131;p27"/>
          <p:cNvGrpSpPr/>
          <p:nvPr/>
        </p:nvGrpSpPr>
        <p:grpSpPr>
          <a:xfrm flipH="1">
            <a:off x="8156916" y="576115"/>
            <a:ext cx="64587" cy="822374"/>
            <a:chOff x="7647250" y="-1325"/>
            <a:chExt cx="78650" cy="1001430"/>
          </a:xfrm>
        </p:grpSpPr>
        <p:sp>
          <p:nvSpPr>
            <p:cNvPr id="2132" name="Google Shape;2132;p27"/>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33" name="Google Shape;2133;p27"/>
            <p:cNvCxnSpPr/>
            <p:nvPr/>
          </p:nvCxnSpPr>
          <p:spPr>
            <a:xfrm rot="10800000">
              <a:off x="7686575" y="-1325"/>
              <a:ext cx="0" cy="915000"/>
            </a:xfrm>
            <a:prstGeom prst="straightConnector1">
              <a:avLst/>
            </a:prstGeom>
            <a:noFill/>
            <a:ln w="19050" cap="flat" cmpd="sng">
              <a:solidFill>
                <a:schemeClr val="dk1"/>
              </a:solidFill>
              <a:prstDash val="solid"/>
              <a:round/>
              <a:headEnd type="none" w="med" len="med"/>
              <a:tailEnd type="none" w="med" len="med"/>
            </a:ln>
          </p:spPr>
        </p:cxnSp>
      </p:grpSp>
      <p:grpSp>
        <p:nvGrpSpPr>
          <p:cNvPr id="2134" name="Google Shape;2134;p27"/>
          <p:cNvGrpSpPr/>
          <p:nvPr/>
        </p:nvGrpSpPr>
        <p:grpSpPr>
          <a:xfrm flipH="1">
            <a:off x="4728315" y="-934425"/>
            <a:ext cx="78650" cy="1656930"/>
            <a:chOff x="7647250" y="-656825"/>
            <a:chExt cx="78650" cy="1656930"/>
          </a:xfrm>
        </p:grpSpPr>
        <p:sp>
          <p:nvSpPr>
            <p:cNvPr id="2135" name="Google Shape;2135;p27"/>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36" name="Google Shape;2136;p27"/>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2137" name="Google Shape;2137;p27"/>
          <p:cNvGrpSpPr/>
          <p:nvPr/>
        </p:nvGrpSpPr>
        <p:grpSpPr>
          <a:xfrm flipH="1">
            <a:off x="2148854" y="3929277"/>
            <a:ext cx="2275479" cy="1678652"/>
            <a:chOff x="448100" y="3562278"/>
            <a:chExt cx="1827401" cy="1348098"/>
          </a:xfrm>
        </p:grpSpPr>
        <p:sp>
          <p:nvSpPr>
            <p:cNvPr id="2138" name="Google Shape;2138;p27"/>
            <p:cNvSpPr/>
            <p:nvPr/>
          </p:nvSpPr>
          <p:spPr>
            <a:xfrm>
              <a:off x="448100" y="3562278"/>
              <a:ext cx="33330" cy="64605"/>
            </a:xfrm>
            <a:custGeom>
              <a:avLst/>
              <a:gdLst/>
              <a:ahLst/>
              <a:cxnLst/>
              <a:rect l="l" t="t" r="r" b="b"/>
              <a:pathLst>
                <a:path w="714" h="1384" extrusionOk="0">
                  <a:moveTo>
                    <a:pt x="357" y="0"/>
                  </a:moveTo>
                  <a:cubicBezTo>
                    <a:pt x="198" y="337"/>
                    <a:pt x="79" y="694"/>
                    <a:pt x="0" y="1071"/>
                  </a:cubicBezTo>
                  <a:cubicBezTo>
                    <a:pt x="20" y="1279"/>
                    <a:pt x="188"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7"/>
            <p:cNvSpPr/>
            <p:nvPr/>
          </p:nvSpPr>
          <p:spPr>
            <a:xfrm>
              <a:off x="575814" y="3690926"/>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7"/>
            <p:cNvSpPr/>
            <p:nvPr/>
          </p:nvSpPr>
          <p:spPr>
            <a:xfrm>
              <a:off x="704509" y="3562278"/>
              <a:ext cx="33376" cy="64605"/>
            </a:xfrm>
            <a:custGeom>
              <a:avLst/>
              <a:gdLst/>
              <a:ahLst/>
              <a:cxnLst/>
              <a:rect l="l" t="t" r="r" b="b"/>
              <a:pathLst>
                <a:path w="715" h="1384" extrusionOk="0">
                  <a:moveTo>
                    <a:pt x="357" y="0"/>
                  </a:moveTo>
                  <a:cubicBezTo>
                    <a:pt x="199" y="337"/>
                    <a:pt x="80" y="694"/>
                    <a:pt x="0" y="1071"/>
                  </a:cubicBezTo>
                  <a:cubicBezTo>
                    <a:pt x="20" y="1279"/>
                    <a:pt x="189"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7"/>
            <p:cNvSpPr/>
            <p:nvPr/>
          </p:nvSpPr>
          <p:spPr>
            <a:xfrm>
              <a:off x="832270" y="3690926"/>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7"/>
            <p:cNvSpPr/>
            <p:nvPr/>
          </p:nvSpPr>
          <p:spPr>
            <a:xfrm>
              <a:off x="960918" y="3562278"/>
              <a:ext cx="33376" cy="64605"/>
            </a:xfrm>
            <a:custGeom>
              <a:avLst/>
              <a:gdLst/>
              <a:ahLst/>
              <a:cxnLst/>
              <a:rect l="l" t="t" r="r" b="b"/>
              <a:pathLst>
                <a:path w="715" h="1384" extrusionOk="0">
                  <a:moveTo>
                    <a:pt x="358" y="0"/>
                  </a:moveTo>
                  <a:cubicBezTo>
                    <a:pt x="199" y="337"/>
                    <a:pt x="80" y="694"/>
                    <a:pt x="1" y="1071"/>
                  </a:cubicBezTo>
                  <a:cubicBezTo>
                    <a:pt x="20" y="1279"/>
                    <a:pt x="189" y="1384"/>
                    <a:pt x="358" y="1384"/>
                  </a:cubicBezTo>
                  <a:cubicBezTo>
                    <a:pt x="526" y="1384"/>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7"/>
            <p:cNvSpPr/>
            <p:nvPr/>
          </p:nvSpPr>
          <p:spPr>
            <a:xfrm>
              <a:off x="1088680" y="3690926"/>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7"/>
            <p:cNvSpPr/>
            <p:nvPr/>
          </p:nvSpPr>
          <p:spPr>
            <a:xfrm>
              <a:off x="1217328" y="3562278"/>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7"/>
            <p:cNvSpPr/>
            <p:nvPr/>
          </p:nvSpPr>
          <p:spPr>
            <a:xfrm>
              <a:off x="1345089" y="3690926"/>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7"/>
            <p:cNvSpPr/>
            <p:nvPr/>
          </p:nvSpPr>
          <p:spPr>
            <a:xfrm>
              <a:off x="1473784" y="3562278"/>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7"/>
            <p:cNvSpPr/>
            <p:nvPr/>
          </p:nvSpPr>
          <p:spPr>
            <a:xfrm>
              <a:off x="1601498" y="3690926"/>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7"/>
            <p:cNvSpPr/>
            <p:nvPr/>
          </p:nvSpPr>
          <p:spPr>
            <a:xfrm>
              <a:off x="1730193" y="3562278"/>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7"/>
            <p:cNvSpPr/>
            <p:nvPr/>
          </p:nvSpPr>
          <p:spPr>
            <a:xfrm>
              <a:off x="1857954" y="3690926"/>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7"/>
            <p:cNvSpPr/>
            <p:nvPr/>
          </p:nvSpPr>
          <p:spPr>
            <a:xfrm>
              <a:off x="1986135" y="3562278"/>
              <a:ext cx="32909" cy="66006"/>
            </a:xfrm>
            <a:custGeom>
              <a:avLst/>
              <a:gdLst/>
              <a:ahLst/>
              <a:cxnLst/>
              <a:rect l="l" t="t" r="r" b="b"/>
              <a:pathLst>
                <a:path w="705" h="1414" extrusionOk="0">
                  <a:moveTo>
                    <a:pt x="348" y="0"/>
                  </a:moveTo>
                  <a:cubicBezTo>
                    <a:pt x="209" y="337"/>
                    <a:pt x="90" y="694"/>
                    <a:pt x="11" y="1071"/>
                  </a:cubicBezTo>
                  <a:cubicBezTo>
                    <a:pt x="1" y="1299"/>
                    <a:pt x="174" y="1413"/>
                    <a:pt x="350" y="1413"/>
                  </a:cubicBezTo>
                  <a:cubicBezTo>
                    <a:pt x="526" y="1413"/>
                    <a:pt x="705" y="1299"/>
                    <a:pt x="705" y="1071"/>
                  </a:cubicBezTo>
                  <a:cubicBezTo>
                    <a:pt x="626" y="694"/>
                    <a:pt x="507" y="337"/>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7"/>
            <p:cNvSpPr/>
            <p:nvPr/>
          </p:nvSpPr>
          <p:spPr>
            <a:xfrm>
              <a:off x="2114363" y="3690926"/>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7"/>
            <p:cNvSpPr/>
            <p:nvPr/>
          </p:nvSpPr>
          <p:spPr>
            <a:xfrm>
              <a:off x="2243058" y="3562278"/>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7"/>
            <p:cNvSpPr/>
            <p:nvPr/>
          </p:nvSpPr>
          <p:spPr>
            <a:xfrm>
              <a:off x="448100" y="3818687"/>
              <a:ext cx="33330" cy="64605"/>
            </a:xfrm>
            <a:custGeom>
              <a:avLst/>
              <a:gdLst/>
              <a:ahLst/>
              <a:cxnLst/>
              <a:rect l="l" t="t" r="r" b="b"/>
              <a:pathLst>
                <a:path w="714" h="1384"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7"/>
            <p:cNvSpPr/>
            <p:nvPr/>
          </p:nvSpPr>
          <p:spPr>
            <a:xfrm>
              <a:off x="575814" y="3947382"/>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7"/>
            <p:cNvSpPr/>
            <p:nvPr/>
          </p:nvSpPr>
          <p:spPr>
            <a:xfrm>
              <a:off x="704509" y="3818687"/>
              <a:ext cx="33376" cy="64605"/>
            </a:xfrm>
            <a:custGeom>
              <a:avLst/>
              <a:gdLst/>
              <a:ahLst/>
              <a:cxnLst/>
              <a:rect l="l" t="t" r="r" b="b"/>
              <a:pathLst>
                <a:path w="715" h="1384"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7"/>
            <p:cNvSpPr/>
            <p:nvPr/>
          </p:nvSpPr>
          <p:spPr>
            <a:xfrm>
              <a:off x="832270" y="3947382"/>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7"/>
            <p:cNvSpPr/>
            <p:nvPr/>
          </p:nvSpPr>
          <p:spPr>
            <a:xfrm>
              <a:off x="960918" y="3818687"/>
              <a:ext cx="33376" cy="64605"/>
            </a:xfrm>
            <a:custGeom>
              <a:avLst/>
              <a:gdLst/>
              <a:ahLst/>
              <a:cxnLst/>
              <a:rect l="l" t="t" r="r" b="b"/>
              <a:pathLst>
                <a:path w="715" h="1384"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7"/>
            <p:cNvSpPr/>
            <p:nvPr/>
          </p:nvSpPr>
          <p:spPr>
            <a:xfrm>
              <a:off x="1088680" y="3947382"/>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7"/>
            <p:cNvSpPr/>
            <p:nvPr/>
          </p:nvSpPr>
          <p:spPr>
            <a:xfrm>
              <a:off x="1217328" y="3818687"/>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7"/>
            <p:cNvSpPr/>
            <p:nvPr/>
          </p:nvSpPr>
          <p:spPr>
            <a:xfrm>
              <a:off x="1345089" y="3947382"/>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7"/>
            <p:cNvSpPr/>
            <p:nvPr/>
          </p:nvSpPr>
          <p:spPr>
            <a:xfrm>
              <a:off x="1473784" y="3818687"/>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7"/>
            <p:cNvSpPr/>
            <p:nvPr/>
          </p:nvSpPr>
          <p:spPr>
            <a:xfrm>
              <a:off x="1601498" y="3947382"/>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7"/>
            <p:cNvSpPr/>
            <p:nvPr/>
          </p:nvSpPr>
          <p:spPr>
            <a:xfrm>
              <a:off x="1730193" y="3818687"/>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7"/>
            <p:cNvSpPr/>
            <p:nvPr/>
          </p:nvSpPr>
          <p:spPr>
            <a:xfrm>
              <a:off x="1857954" y="3947382"/>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7"/>
            <p:cNvSpPr/>
            <p:nvPr/>
          </p:nvSpPr>
          <p:spPr>
            <a:xfrm>
              <a:off x="1986135" y="3818687"/>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7"/>
            <p:cNvSpPr/>
            <p:nvPr/>
          </p:nvSpPr>
          <p:spPr>
            <a:xfrm>
              <a:off x="2114363" y="3947382"/>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7"/>
            <p:cNvSpPr/>
            <p:nvPr/>
          </p:nvSpPr>
          <p:spPr>
            <a:xfrm>
              <a:off x="2243058" y="3818687"/>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7"/>
            <p:cNvSpPr/>
            <p:nvPr/>
          </p:nvSpPr>
          <p:spPr>
            <a:xfrm>
              <a:off x="448100" y="4075096"/>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7"/>
            <p:cNvSpPr/>
            <p:nvPr/>
          </p:nvSpPr>
          <p:spPr>
            <a:xfrm>
              <a:off x="575814" y="4203791"/>
              <a:ext cx="33376" cy="64372"/>
            </a:xfrm>
            <a:custGeom>
              <a:avLst/>
              <a:gdLst/>
              <a:ahLst/>
              <a:cxnLst/>
              <a:rect l="l" t="t" r="r" b="b"/>
              <a:pathLst>
                <a:path w="715" h="1379" extrusionOk="0">
                  <a:moveTo>
                    <a:pt x="358" y="0"/>
                  </a:moveTo>
                  <a:cubicBezTo>
                    <a:pt x="358" y="0"/>
                    <a:pt x="199" y="397"/>
                    <a:pt x="100" y="714"/>
                  </a:cubicBezTo>
                  <a:cubicBezTo>
                    <a:pt x="60" y="814"/>
                    <a:pt x="21" y="933"/>
                    <a:pt x="1" y="1052"/>
                  </a:cubicBezTo>
                  <a:cubicBezTo>
                    <a:pt x="21" y="1270"/>
                    <a:pt x="189" y="1379"/>
                    <a:pt x="358" y="1379"/>
                  </a:cubicBezTo>
                  <a:cubicBezTo>
                    <a:pt x="526" y="1379"/>
                    <a:pt x="695" y="1270"/>
                    <a:pt x="715" y="1052"/>
                  </a:cubicBezTo>
                  <a:cubicBezTo>
                    <a:pt x="695" y="933"/>
                    <a:pt x="675" y="814"/>
                    <a:pt x="63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7"/>
            <p:cNvSpPr/>
            <p:nvPr/>
          </p:nvSpPr>
          <p:spPr>
            <a:xfrm>
              <a:off x="704509" y="4075096"/>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7"/>
            <p:cNvSpPr/>
            <p:nvPr/>
          </p:nvSpPr>
          <p:spPr>
            <a:xfrm>
              <a:off x="832270" y="4203791"/>
              <a:ext cx="33330" cy="64372"/>
            </a:xfrm>
            <a:custGeom>
              <a:avLst/>
              <a:gdLst/>
              <a:ahLst/>
              <a:cxnLst/>
              <a:rect l="l" t="t" r="r" b="b"/>
              <a:pathLst>
                <a:path w="714" h="1379" extrusionOk="0">
                  <a:moveTo>
                    <a:pt x="357" y="0"/>
                  </a:moveTo>
                  <a:cubicBezTo>
                    <a:pt x="357" y="0"/>
                    <a:pt x="198" y="397"/>
                    <a:pt x="99" y="714"/>
                  </a:cubicBezTo>
                  <a:cubicBezTo>
                    <a:pt x="60" y="814"/>
                    <a:pt x="20" y="933"/>
                    <a:pt x="0" y="1052"/>
                  </a:cubicBezTo>
                  <a:cubicBezTo>
                    <a:pt x="20" y="1270"/>
                    <a:pt x="188" y="1379"/>
                    <a:pt x="357" y="1379"/>
                  </a:cubicBezTo>
                  <a:cubicBezTo>
                    <a:pt x="526" y="1379"/>
                    <a:pt x="694" y="1270"/>
                    <a:pt x="714" y="1052"/>
                  </a:cubicBezTo>
                  <a:cubicBezTo>
                    <a:pt x="694" y="933"/>
                    <a:pt x="674" y="814"/>
                    <a:pt x="63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7"/>
            <p:cNvSpPr/>
            <p:nvPr/>
          </p:nvSpPr>
          <p:spPr>
            <a:xfrm>
              <a:off x="960918" y="4075096"/>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7"/>
            <p:cNvSpPr/>
            <p:nvPr/>
          </p:nvSpPr>
          <p:spPr>
            <a:xfrm>
              <a:off x="1088680" y="4203791"/>
              <a:ext cx="33376" cy="65772"/>
            </a:xfrm>
            <a:custGeom>
              <a:avLst/>
              <a:gdLst/>
              <a:ahLst/>
              <a:cxnLst/>
              <a:rect l="l" t="t" r="r" b="b"/>
              <a:pathLst>
                <a:path w="715" h="1409" extrusionOk="0">
                  <a:moveTo>
                    <a:pt x="357" y="0"/>
                  </a:moveTo>
                  <a:cubicBezTo>
                    <a:pt x="357" y="0"/>
                    <a:pt x="199" y="397"/>
                    <a:pt x="100" y="714"/>
                  </a:cubicBezTo>
                  <a:cubicBezTo>
                    <a:pt x="60" y="814"/>
                    <a:pt x="20" y="933"/>
                    <a:pt x="0" y="1052"/>
                  </a:cubicBezTo>
                  <a:cubicBezTo>
                    <a:pt x="0" y="1290"/>
                    <a:pt x="179" y="1409"/>
                    <a:pt x="357" y="1409"/>
                  </a:cubicBezTo>
                  <a:cubicBezTo>
                    <a:pt x="536" y="1409"/>
                    <a:pt x="714" y="1290"/>
                    <a:pt x="714" y="1052"/>
                  </a:cubicBezTo>
                  <a:cubicBezTo>
                    <a:pt x="694"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7"/>
            <p:cNvSpPr/>
            <p:nvPr/>
          </p:nvSpPr>
          <p:spPr>
            <a:xfrm>
              <a:off x="1217328" y="4075096"/>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7"/>
            <p:cNvSpPr/>
            <p:nvPr/>
          </p:nvSpPr>
          <p:spPr>
            <a:xfrm>
              <a:off x="1345089" y="4203791"/>
              <a:ext cx="33376" cy="65772"/>
            </a:xfrm>
            <a:custGeom>
              <a:avLst/>
              <a:gdLst/>
              <a:ahLst/>
              <a:cxnLst/>
              <a:rect l="l" t="t" r="r" b="b"/>
              <a:pathLst>
                <a:path w="715" h="1409" extrusionOk="0">
                  <a:moveTo>
                    <a:pt x="358" y="0"/>
                  </a:moveTo>
                  <a:cubicBezTo>
                    <a:pt x="358" y="0"/>
                    <a:pt x="199" y="397"/>
                    <a:pt x="100" y="714"/>
                  </a:cubicBezTo>
                  <a:cubicBezTo>
                    <a:pt x="60" y="814"/>
                    <a:pt x="20" y="933"/>
                    <a:pt x="1" y="1052"/>
                  </a:cubicBezTo>
                  <a:cubicBezTo>
                    <a:pt x="1" y="1290"/>
                    <a:pt x="179" y="1409"/>
                    <a:pt x="358" y="1409"/>
                  </a:cubicBezTo>
                  <a:cubicBezTo>
                    <a:pt x="536" y="1409"/>
                    <a:pt x="715" y="1290"/>
                    <a:pt x="715" y="1052"/>
                  </a:cubicBezTo>
                  <a:cubicBezTo>
                    <a:pt x="695" y="933"/>
                    <a:pt x="675" y="814"/>
                    <a:pt x="61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7"/>
            <p:cNvSpPr/>
            <p:nvPr/>
          </p:nvSpPr>
          <p:spPr>
            <a:xfrm>
              <a:off x="1473784" y="4075096"/>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7"/>
            <p:cNvSpPr/>
            <p:nvPr/>
          </p:nvSpPr>
          <p:spPr>
            <a:xfrm>
              <a:off x="1601498" y="4203791"/>
              <a:ext cx="33376" cy="65772"/>
            </a:xfrm>
            <a:custGeom>
              <a:avLst/>
              <a:gdLst/>
              <a:ahLst/>
              <a:cxnLst/>
              <a:rect l="l" t="t" r="r" b="b"/>
              <a:pathLst>
                <a:path w="715" h="1409" extrusionOk="0">
                  <a:moveTo>
                    <a:pt x="358" y="0"/>
                  </a:moveTo>
                  <a:cubicBezTo>
                    <a:pt x="358" y="0"/>
                    <a:pt x="199" y="397"/>
                    <a:pt x="100" y="714"/>
                  </a:cubicBezTo>
                  <a:cubicBezTo>
                    <a:pt x="60" y="814"/>
                    <a:pt x="21" y="933"/>
                    <a:pt x="1" y="1052"/>
                  </a:cubicBezTo>
                  <a:cubicBezTo>
                    <a:pt x="1" y="1290"/>
                    <a:pt x="179" y="1409"/>
                    <a:pt x="358" y="1409"/>
                  </a:cubicBezTo>
                  <a:cubicBezTo>
                    <a:pt x="536" y="1409"/>
                    <a:pt x="715" y="1290"/>
                    <a:pt x="715" y="1052"/>
                  </a:cubicBezTo>
                  <a:cubicBezTo>
                    <a:pt x="695" y="933"/>
                    <a:pt x="675" y="814"/>
                    <a:pt x="616" y="71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7"/>
            <p:cNvSpPr/>
            <p:nvPr/>
          </p:nvSpPr>
          <p:spPr>
            <a:xfrm>
              <a:off x="1730193" y="4075096"/>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7"/>
            <p:cNvSpPr/>
            <p:nvPr/>
          </p:nvSpPr>
          <p:spPr>
            <a:xfrm>
              <a:off x="1857954" y="4203791"/>
              <a:ext cx="33376" cy="65772"/>
            </a:xfrm>
            <a:custGeom>
              <a:avLst/>
              <a:gdLst/>
              <a:ahLst/>
              <a:cxnLst/>
              <a:rect l="l" t="t" r="r" b="b"/>
              <a:pathLst>
                <a:path w="715" h="1409" extrusionOk="0">
                  <a:moveTo>
                    <a:pt x="357" y="0"/>
                  </a:moveTo>
                  <a:cubicBezTo>
                    <a:pt x="357" y="0"/>
                    <a:pt x="199" y="397"/>
                    <a:pt x="99" y="714"/>
                  </a:cubicBezTo>
                  <a:cubicBezTo>
                    <a:pt x="60" y="814"/>
                    <a:pt x="20" y="933"/>
                    <a:pt x="0" y="1052"/>
                  </a:cubicBezTo>
                  <a:cubicBezTo>
                    <a:pt x="0" y="1290"/>
                    <a:pt x="179" y="1409"/>
                    <a:pt x="357" y="1409"/>
                  </a:cubicBezTo>
                  <a:cubicBezTo>
                    <a:pt x="536" y="1409"/>
                    <a:pt x="714" y="1290"/>
                    <a:pt x="714" y="1052"/>
                  </a:cubicBezTo>
                  <a:cubicBezTo>
                    <a:pt x="694" y="933"/>
                    <a:pt x="674"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7"/>
            <p:cNvSpPr/>
            <p:nvPr/>
          </p:nvSpPr>
          <p:spPr>
            <a:xfrm>
              <a:off x="1986135" y="4075096"/>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7"/>
            <p:cNvSpPr/>
            <p:nvPr/>
          </p:nvSpPr>
          <p:spPr>
            <a:xfrm>
              <a:off x="2114363" y="4203791"/>
              <a:ext cx="33376" cy="65772"/>
            </a:xfrm>
            <a:custGeom>
              <a:avLst/>
              <a:gdLst/>
              <a:ahLst/>
              <a:cxnLst/>
              <a:rect l="l" t="t" r="r" b="b"/>
              <a:pathLst>
                <a:path w="715" h="1409" extrusionOk="0">
                  <a:moveTo>
                    <a:pt x="357" y="0"/>
                  </a:moveTo>
                  <a:cubicBezTo>
                    <a:pt x="357" y="0"/>
                    <a:pt x="199" y="397"/>
                    <a:pt x="100" y="714"/>
                  </a:cubicBezTo>
                  <a:cubicBezTo>
                    <a:pt x="60" y="814"/>
                    <a:pt x="20" y="933"/>
                    <a:pt x="1" y="1052"/>
                  </a:cubicBezTo>
                  <a:cubicBezTo>
                    <a:pt x="1" y="1290"/>
                    <a:pt x="179" y="1409"/>
                    <a:pt x="357" y="1409"/>
                  </a:cubicBezTo>
                  <a:cubicBezTo>
                    <a:pt x="536" y="1409"/>
                    <a:pt x="714" y="1290"/>
                    <a:pt x="714" y="1052"/>
                  </a:cubicBezTo>
                  <a:cubicBezTo>
                    <a:pt x="695"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7"/>
            <p:cNvSpPr/>
            <p:nvPr/>
          </p:nvSpPr>
          <p:spPr>
            <a:xfrm>
              <a:off x="2243058" y="4075096"/>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7"/>
            <p:cNvSpPr/>
            <p:nvPr/>
          </p:nvSpPr>
          <p:spPr>
            <a:xfrm>
              <a:off x="448100" y="4331552"/>
              <a:ext cx="33330" cy="64605"/>
            </a:xfrm>
            <a:custGeom>
              <a:avLst/>
              <a:gdLst/>
              <a:ahLst/>
              <a:cxnLst/>
              <a:rect l="l" t="t" r="r" b="b"/>
              <a:pathLst>
                <a:path w="714" h="1384" extrusionOk="0">
                  <a:moveTo>
                    <a:pt x="357" y="0"/>
                  </a:moveTo>
                  <a:cubicBezTo>
                    <a:pt x="198" y="337"/>
                    <a:pt x="79" y="694"/>
                    <a:pt x="0" y="1071"/>
                  </a:cubicBezTo>
                  <a:cubicBezTo>
                    <a:pt x="20" y="1279"/>
                    <a:pt x="188"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7"/>
            <p:cNvSpPr/>
            <p:nvPr/>
          </p:nvSpPr>
          <p:spPr>
            <a:xfrm>
              <a:off x="575814" y="4460200"/>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7"/>
            <p:cNvSpPr/>
            <p:nvPr/>
          </p:nvSpPr>
          <p:spPr>
            <a:xfrm>
              <a:off x="704509" y="4331552"/>
              <a:ext cx="33376" cy="64605"/>
            </a:xfrm>
            <a:custGeom>
              <a:avLst/>
              <a:gdLst/>
              <a:ahLst/>
              <a:cxnLst/>
              <a:rect l="l" t="t" r="r" b="b"/>
              <a:pathLst>
                <a:path w="715" h="1384" extrusionOk="0">
                  <a:moveTo>
                    <a:pt x="357" y="0"/>
                  </a:moveTo>
                  <a:cubicBezTo>
                    <a:pt x="199" y="337"/>
                    <a:pt x="80" y="694"/>
                    <a:pt x="0" y="1071"/>
                  </a:cubicBezTo>
                  <a:cubicBezTo>
                    <a:pt x="20" y="1279"/>
                    <a:pt x="189"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7"/>
            <p:cNvSpPr/>
            <p:nvPr/>
          </p:nvSpPr>
          <p:spPr>
            <a:xfrm>
              <a:off x="832270" y="4460200"/>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7"/>
            <p:cNvSpPr/>
            <p:nvPr/>
          </p:nvSpPr>
          <p:spPr>
            <a:xfrm>
              <a:off x="960918" y="4331552"/>
              <a:ext cx="33376" cy="64605"/>
            </a:xfrm>
            <a:custGeom>
              <a:avLst/>
              <a:gdLst/>
              <a:ahLst/>
              <a:cxnLst/>
              <a:rect l="l" t="t" r="r" b="b"/>
              <a:pathLst>
                <a:path w="715" h="1384" extrusionOk="0">
                  <a:moveTo>
                    <a:pt x="358" y="0"/>
                  </a:moveTo>
                  <a:cubicBezTo>
                    <a:pt x="199" y="337"/>
                    <a:pt x="80" y="694"/>
                    <a:pt x="1" y="1071"/>
                  </a:cubicBezTo>
                  <a:cubicBezTo>
                    <a:pt x="20" y="1279"/>
                    <a:pt x="189" y="1383"/>
                    <a:pt x="358" y="1383"/>
                  </a:cubicBezTo>
                  <a:cubicBezTo>
                    <a:pt x="526" y="1383"/>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7"/>
            <p:cNvSpPr/>
            <p:nvPr/>
          </p:nvSpPr>
          <p:spPr>
            <a:xfrm>
              <a:off x="1088680" y="4460200"/>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35" y="71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7"/>
            <p:cNvSpPr/>
            <p:nvPr/>
          </p:nvSpPr>
          <p:spPr>
            <a:xfrm>
              <a:off x="1217328" y="4331552"/>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7"/>
            <p:cNvSpPr/>
            <p:nvPr/>
          </p:nvSpPr>
          <p:spPr>
            <a:xfrm>
              <a:off x="1345089" y="4460200"/>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7"/>
            <p:cNvSpPr/>
            <p:nvPr/>
          </p:nvSpPr>
          <p:spPr>
            <a:xfrm>
              <a:off x="1473784" y="4331552"/>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7"/>
            <p:cNvSpPr/>
            <p:nvPr/>
          </p:nvSpPr>
          <p:spPr>
            <a:xfrm>
              <a:off x="1601498" y="4460200"/>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7"/>
            <p:cNvSpPr/>
            <p:nvPr/>
          </p:nvSpPr>
          <p:spPr>
            <a:xfrm>
              <a:off x="1730193" y="4331552"/>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7"/>
            <p:cNvSpPr/>
            <p:nvPr/>
          </p:nvSpPr>
          <p:spPr>
            <a:xfrm>
              <a:off x="1857954" y="4460200"/>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7"/>
            <p:cNvSpPr/>
            <p:nvPr/>
          </p:nvSpPr>
          <p:spPr>
            <a:xfrm>
              <a:off x="1986602" y="4331552"/>
              <a:ext cx="32443" cy="66006"/>
            </a:xfrm>
            <a:custGeom>
              <a:avLst/>
              <a:gdLst/>
              <a:ahLst/>
              <a:cxnLst/>
              <a:rect l="l" t="t" r="r" b="b"/>
              <a:pathLst>
                <a:path w="695" h="1414" extrusionOk="0">
                  <a:moveTo>
                    <a:pt x="338" y="0"/>
                  </a:moveTo>
                  <a:cubicBezTo>
                    <a:pt x="199" y="337"/>
                    <a:pt x="80" y="694"/>
                    <a:pt x="1" y="1071"/>
                  </a:cubicBezTo>
                  <a:cubicBezTo>
                    <a:pt x="1" y="1299"/>
                    <a:pt x="174" y="1413"/>
                    <a:pt x="348" y="1413"/>
                  </a:cubicBezTo>
                  <a:cubicBezTo>
                    <a:pt x="521" y="1413"/>
                    <a:pt x="695" y="1299"/>
                    <a:pt x="695" y="1071"/>
                  </a:cubicBezTo>
                  <a:cubicBezTo>
                    <a:pt x="616" y="694"/>
                    <a:pt x="497" y="337"/>
                    <a:pt x="33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7"/>
            <p:cNvSpPr/>
            <p:nvPr/>
          </p:nvSpPr>
          <p:spPr>
            <a:xfrm>
              <a:off x="2114363" y="4460200"/>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7"/>
            <p:cNvSpPr/>
            <p:nvPr/>
          </p:nvSpPr>
          <p:spPr>
            <a:xfrm>
              <a:off x="2243058" y="4331552"/>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7"/>
            <p:cNvSpPr/>
            <p:nvPr/>
          </p:nvSpPr>
          <p:spPr>
            <a:xfrm>
              <a:off x="448100" y="4587961"/>
              <a:ext cx="33330" cy="64605"/>
            </a:xfrm>
            <a:custGeom>
              <a:avLst/>
              <a:gdLst/>
              <a:ahLst/>
              <a:cxnLst/>
              <a:rect l="l" t="t" r="r" b="b"/>
              <a:pathLst>
                <a:path w="714" h="1384" extrusionOk="0">
                  <a:moveTo>
                    <a:pt x="357" y="0"/>
                  </a:moveTo>
                  <a:cubicBezTo>
                    <a:pt x="198" y="338"/>
                    <a:pt x="79" y="695"/>
                    <a:pt x="0" y="1071"/>
                  </a:cubicBezTo>
                  <a:cubicBezTo>
                    <a:pt x="20" y="1280"/>
                    <a:pt x="188"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7"/>
            <p:cNvSpPr/>
            <p:nvPr/>
          </p:nvSpPr>
          <p:spPr>
            <a:xfrm>
              <a:off x="575814" y="4716656"/>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7"/>
            <p:cNvSpPr/>
            <p:nvPr/>
          </p:nvSpPr>
          <p:spPr>
            <a:xfrm>
              <a:off x="704509" y="4587961"/>
              <a:ext cx="33376" cy="64605"/>
            </a:xfrm>
            <a:custGeom>
              <a:avLst/>
              <a:gdLst/>
              <a:ahLst/>
              <a:cxnLst/>
              <a:rect l="l" t="t" r="r" b="b"/>
              <a:pathLst>
                <a:path w="715" h="1384" extrusionOk="0">
                  <a:moveTo>
                    <a:pt x="357" y="0"/>
                  </a:moveTo>
                  <a:cubicBezTo>
                    <a:pt x="199" y="338"/>
                    <a:pt x="80" y="695"/>
                    <a:pt x="0" y="1071"/>
                  </a:cubicBezTo>
                  <a:cubicBezTo>
                    <a:pt x="20" y="1280"/>
                    <a:pt x="189"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7"/>
            <p:cNvSpPr/>
            <p:nvPr/>
          </p:nvSpPr>
          <p:spPr>
            <a:xfrm>
              <a:off x="832270" y="4716656"/>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7"/>
            <p:cNvSpPr/>
            <p:nvPr/>
          </p:nvSpPr>
          <p:spPr>
            <a:xfrm>
              <a:off x="960918" y="4587961"/>
              <a:ext cx="33376" cy="64605"/>
            </a:xfrm>
            <a:custGeom>
              <a:avLst/>
              <a:gdLst/>
              <a:ahLst/>
              <a:cxnLst/>
              <a:rect l="l" t="t" r="r" b="b"/>
              <a:pathLst>
                <a:path w="715" h="1384" extrusionOk="0">
                  <a:moveTo>
                    <a:pt x="358" y="0"/>
                  </a:moveTo>
                  <a:cubicBezTo>
                    <a:pt x="199" y="338"/>
                    <a:pt x="80" y="695"/>
                    <a:pt x="1" y="1071"/>
                  </a:cubicBezTo>
                  <a:cubicBezTo>
                    <a:pt x="20" y="1280"/>
                    <a:pt x="189" y="1384"/>
                    <a:pt x="358" y="1384"/>
                  </a:cubicBezTo>
                  <a:cubicBezTo>
                    <a:pt x="526" y="1384"/>
                    <a:pt x="695" y="1280"/>
                    <a:pt x="715" y="1071"/>
                  </a:cubicBezTo>
                  <a:cubicBezTo>
                    <a:pt x="615" y="695"/>
                    <a:pt x="496"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7"/>
            <p:cNvSpPr/>
            <p:nvPr/>
          </p:nvSpPr>
          <p:spPr>
            <a:xfrm>
              <a:off x="1088680" y="4716656"/>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7"/>
            <p:cNvSpPr/>
            <p:nvPr/>
          </p:nvSpPr>
          <p:spPr>
            <a:xfrm>
              <a:off x="1217328" y="4587961"/>
              <a:ext cx="32489" cy="66006"/>
            </a:xfrm>
            <a:custGeom>
              <a:avLst/>
              <a:gdLst/>
              <a:ahLst/>
              <a:cxnLst/>
              <a:rect l="l" t="t" r="r" b="b"/>
              <a:pathLst>
                <a:path w="696" h="1414" extrusionOk="0">
                  <a:moveTo>
                    <a:pt x="358" y="0"/>
                  </a:moveTo>
                  <a:cubicBezTo>
                    <a:pt x="199" y="338"/>
                    <a:pt x="80" y="695"/>
                    <a:pt x="1" y="1071"/>
                  </a:cubicBezTo>
                  <a:cubicBezTo>
                    <a:pt x="1" y="1299"/>
                    <a:pt x="174" y="1413"/>
                    <a:pt x="348" y="1413"/>
                  </a:cubicBezTo>
                  <a:cubicBezTo>
                    <a:pt x="521" y="1413"/>
                    <a:pt x="695" y="1299"/>
                    <a:pt x="695" y="1071"/>
                  </a:cubicBezTo>
                  <a:cubicBezTo>
                    <a:pt x="616" y="695"/>
                    <a:pt x="497"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7"/>
            <p:cNvSpPr/>
            <p:nvPr/>
          </p:nvSpPr>
          <p:spPr>
            <a:xfrm>
              <a:off x="1345089" y="4716656"/>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7"/>
            <p:cNvSpPr/>
            <p:nvPr/>
          </p:nvSpPr>
          <p:spPr>
            <a:xfrm>
              <a:off x="1473784" y="4587961"/>
              <a:ext cx="32443" cy="66006"/>
            </a:xfrm>
            <a:custGeom>
              <a:avLst/>
              <a:gdLst/>
              <a:ahLst/>
              <a:cxnLst/>
              <a:rect l="l" t="t" r="r" b="b"/>
              <a:pathLst>
                <a:path w="695" h="1414" extrusionOk="0">
                  <a:moveTo>
                    <a:pt x="357" y="0"/>
                  </a:moveTo>
                  <a:cubicBezTo>
                    <a:pt x="199" y="338"/>
                    <a:pt x="80"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7"/>
            <p:cNvSpPr/>
            <p:nvPr/>
          </p:nvSpPr>
          <p:spPr>
            <a:xfrm>
              <a:off x="1601498" y="4716656"/>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7"/>
            <p:cNvSpPr/>
            <p:nvPr/>
          </p:nvSpPr>
          <p:spPr>
            <a:xfrm>
              <a:off x="1730193" y="4587961"/>
              <a:ext cx="32443" cy="66006"/>
            </a:xfrm>
            <a:custGeom>
              <a:avLst/>
              <a:gdLst/>
              <a:ahLst/>
              <a:cxnLst/>
              <a:rect l="l" t="t" r="r" b="b"/>
              <a:pathLst>
                <a:path w="695" h="1414" extrusionOk="0">
                  <a:moveTo>
                    <a:pt x="357" y="0"/>
                  </a:moveTo>
                  <a:cubicBezTo>
                    <a:pt x="199" y="338"/>
                    <a:pt x="80" y="695"/>
                    <a:pt x="0" y="1071"/>
                  </a:cubicBezTo>
                  <a:cubicBezTo>
                    <a:pt x="0" y="1299"/>
                    <a:pt x="174" y="1413"/>
                    <a:pt x="348" y="1413"/>
                  </a:cubicBezTo>
                  <a:cubicBezTo>
                    <a:pt x="521" y="1413"/>
                    <a:pt x="695" y="1299"/>
                    <a:pt x="695"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7"/>
            <p:cNvSpPr/>
            <p:nvPr/>
          </p:nvSpPr>
          <p:spPr>
            <a:xfrm>
              <a:off x="1857954" y="4716656"/>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7"/>
            <p:cNvSpPr/>
            <p:nvPr/>
          </p:nvSpPr>
          <p:spPr>
            <a:xfrm>
              <a:off x="1986135" y="4587961"/>
              <a:ext cx="32909" cy="66006"/>
            </a:xfrm>
            <a:custGeom>
              <a:avLst/>
              <a:gdLst/>
              <a:ahLst/>
              <a:cxnLst/>
              <a:rect l="l" t="t" r="r" b="b"/>
              <a:pathLst>
                <a:path w="705" h="1414" extrusionOk="0">
                  <a:moveTo>
                    <a:pt x="348" y="0"/>
                  </a:moveTo>
                  <a:cubicBezTo>
                    <a:pt x="209" y="338"/>
                    <a:pt x="90" y="695"/>
                    <a:pt x="11" y="1071"/>
                  </a:cubicBezTo>
                  <a:cubicBezTo>
                    <a:pt x="1" y="1299"/>
                    <a:pt x="174" y="1413"/>
                    <a:pt x="350" y="1413"/>
                  </a:cubicBezTo>
                  <a:cubicBezTo>
                    <a:pt x="526" y="1413"/>
                    <a:pt x="705" y="1299"/>
                    <a:pt x="705" y="1071"/>
                  </a:cubicBezTo>
                  <a:cubicBezTo>
                    <a:pt x="626" y="695"/>
                    <a:pt x="507" y="338"/>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7"/>
            <p:cNvSpPr/>
            <p:nvPr/>
          </p:nvSpPr>
          <p:spPr>
            <a:xfrm>
              <a:off x="2114363" y="4716656"/>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7"/>
            <p:cNvSpPr/>
            <p:nvPr/>
          </p:nvSpPr>
          <p:spPr>
            <a:xfrm>
              <a:off x="2243058" y="4587961"/>
              <a:ext cx="32443" cy="66006"/>
            </a:xfrm>
            <a:custGeom>
              <a:avLst/>
              <a:gdLst/>
              <a:ahLst/>
              <a:cxnLst/>
              <a:rect l="l" t="t" r="r" b="b"/>
              <a:pathLst>
                <a:path w="695" h="1414" extrusionOk="0">
                  <a:moveTo>
                    <a:pt x="357" y="0"/>
                  </a:moveTo>
                  <a:cubicBezTo>
                    <a:pt x="198" y="338"/>
                    <a:pt x="79"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7"/>
            <p:cNvSpPr/>
            <p:nvPr/>
          </p:nvSpPr>
          <p:spPr>
            <a:xfrm>
              <a:off x="448100" y="4844371"/>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7"/>
            <p:cNvSpPr/>
            <p:nvPr/>
          </p:nvSpPr>
          <p:spPr>
            <a:xfrm>
              <a:off x="704509" y="4844371"/>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7"/>
            <p:cNvSpPr/>
            <p:nvPr/>
          </p:nvSpPr>
          <p:spPr>
            <a:xfrm>
              <a:off x="960918" y="4844371"/>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7"/>
            <p:cNvSpPr/>
            <p:nvPr/>
          </p:nvSpPr>
          <p:spPr>
            <a:xfrm>
              <a:off x="1217328" y="4844371"/>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7"/>
            <p:cNvSpPr/>
            <p:nvPr/>
          </p:nvSpPr>
          <p:spPr>
            <a:xfrm>
              <a:off x="1473784" y="4844371"/>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7"/>
            <p:cNvSpPr/>
            <p:nvPr/>
          </p:nvSpPr>
          <p:spPr>
            <a:xfrm>
              <a:off x="1730193" y="4844371"/>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7"/>
            <p:cNvSpPr/>
            <p:nvPr/>
          </p:nvSpPr>
          <p:spPr>
            <a:xfrm>
              <a:off x="1986135" y="4844371"/>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7"/>
            <p:cNvSpPr/>
            <p:nvPr/>
          </p:nvSpPr>
          <p:spPr>
            <a:xfrm>
              <a:off x="2243058" y="4844371"/>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2">
  <p:cSld name="CUSTOM_11_1_1">
    <p:spTree>
      <p:nvGrpSpPr>
        <p:cNvPr id="1" name="Shape 2221"/>
        <p:cNvGrpSpPr/>
        <p:nvPr/>
      </p:nvGrpSpPr>
      <p:grpSpPr>
        <a:xfrm>
          <a:off x="0" y="0"/>
          <a:ext cx="0" cy="0"/>
          <a:chOff x="0" y="0"/>
          <a:chExt cx="0" cy="0"/>
        </a:xfrm>
      </p:grpSpPr>
      <p:sp>
        <p:nvSpPr>
          <p:cNvPr id="2222" name="Google Shape;2222;p28"/>
          <p:cNvSpPr txBox="1">
            <a:spLocks noGrp="1"/>
          </p:cNvSpPr>
          <p:nvPr>
            <p:ph type="title"/>
          </p:nvPr>
        </p:nvSpPr>
        <p:spPr>
          <a:xfrm>
            <a:off x="737600" y="533450"/>
            <a:ext cx="7668900" cy="484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23" name="Google Shape;2223;p28"/>
          <p:cNvSpPr txBox="1">
            <a:spLocks noGrp="1"/>
          </p:cNvSpPr>
          <p:nvPr>
            <p:ph type="subTitle" idx="1"/>
          </p:nvPr>
        </p:nvSpPr>
        <p:spPr>
          <a:xfrm>
            <a:off x="2126700" y="2008500"/>
            <a:ext cx="4890600" cy="351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1pPr>
            <a:lvl2pPr lvl="1" algn="ctr" rtl="0">
              <a:lnSpc>
                <a:spcPct val="100000"/>
              </a:lnSpc>
              <a:spcBef>
                <a:spcPts val="0"/>
              </a:spcBef>
              <a:spcAft>
                <a:spcPts val="0"/>
              </a:spcAft>
              <a:buClr>
                <a:schemeClr val="dk1"/>
              </a:buClr>
              <a:buSzPts val="2000"/>
              <a:buNone/>
              <a:defRPr sz="2000" b="1">
                <a:solidFill>
                  <a:schemeClr val="dk1"/>
                </a:solidFill>
              </a:defRPr>
            </a:lvl2pPr>
            <a:lvl3pPr lvl="2" algn="ctr" rtl="0">
              <a:lnSpc>
                <a:spcPct val="100000"/>
              </a:lnSpc>
              <a:spcBef>
                <a:spcPts val="0"/>
              </a:spcBef>
              <a:spcAft>
                <a:spcPts val="0"/>
              </a:spcAft>
              <a:buClr>
                <a:schemeClr val="dk1"/>
              </a:buClr>
              <a:buSzPts val="2000"/>
              <a:buNone/>
              <a:defRPr sz="2000" b="1">
                <a:solidFill>
                  <a:schemeClr val="dk1"/>
                </a:solidFill>
              </a:defRPr>
            </a:lvl3pPr>
            <a:lvl4pPr lvl="3" algn="ctr" rtl="0">
              <a:lnSpc>
                <a:spcPct val="100000"/>
              </a:lnSpc>
              <a:spcBef>
                <a:spcPts val="0"/>
              </a:spcBef>
              <a:spcAft>
                <a:spcPts val="0"/>
              </a:spcAft>
              <a:buClr>
                <a:schemeClr val="dk1"/>
              </a:buClr>
              <a:buSzPts val="2000"/>
              <a:buNone/>
              <a:defRPr sz="2000" b="1">
                <a:solidFill>
                  <a:schemeClr val="dk1"/>
                </a:solidFill>
              </a:defRPr>
            </a:lvl4pPr>
            <a:lvl5pPr lvl="4" algn="ctr" rtl="0">
              <a:lnSpc>
                <a:spcPct val="100000"/>
              </a:lnSpc>
              <a:spcBef>
                <a:spcPts val="0"/>
              </a:spcBef>
              <a:spcAft>
                <a:spcPts val="0"/>
              </a:spcAft>
              <a:buClr>
                <a:schemeClr val="dk1"/>
              </a:buClr>
              <a:buSzPts val="2000"/>
              <a:buNone/>
              <a:defRPr sz="2000" b="1">
                <a:solidFill>
                  <a:schemeClr val="dk1"/>
                </a:solidFill>
              </a:defRPr>
            </a:lvl5pPr>
            <a:lvl6pPr lvl="5" algn="ctr" rtl="0">
              <a:lnSpc>
                <a:spcPct val="100000"/>
              </a:lnSpc>
              <a:spcBef>
                <a:spcPts val="0"/>
              </a:spcBef>
              <a:spcAft>
                <a:spcPts val="0"/>
              </a:spcAft>
              <a:buClr>
                <a:schemeClr val="dk1"/>
              </a:buClr>
              <a:buSzPts val="2000"/>
              <a:buNone/>
              <a:defRPr sz="2000" b="1">
                <a:solidFill>
                  <a:schemeClr val="dk1"/>
                </a:solidFill>
              </a:defRPr>
            </a:lvl6pPr>
            <a:lvl7pPr lvl="6" algn="ctr" rtl="0">
              <a:lnSpc>
                <a:spcPct val="100000"/>
              </a:lnSpc>
              <a:spcBef>
                <a:spcPts val="0"/>
              </a:spcBef>
              <a:spcAft>
                <a:spcPts val="0"/>
              </a:spcAft>
              <a:buClr>
                <a:schemeClr val="dk1"/>
              </a:buClr>
              <a:buSzPts val="2000"/>
              <a:buNone/>
              <a:defRPr sz="2000" b="1">
                <a:solidFill>
                  <a:schemeClr val="dk1"/>
                </a:solidFill>
              </a:defRPr>
            </a:lvl7pPr>
            <a:lvl8pPr lvl="7" algn="ctr" rtl="0">
              <a:lnSpc>
                <a:spcPct val="100000"/>
              </a:lnSpc>
              <a:spcBef>
                <a:spcPts val="0"/>
              </a:spcBef>
              <a:spcAft>
                <a:spcPts val="0"/>
              </a:spcAft>
              <a:buClr>
                <a:schemeClr val="dk1"/>
              </a:buClr>
              <a:buSzPts val="2000"/>
              <a:buNone/>
              <a:defRPr sz="2000" b="1">
                <a:solidFill>
                  <a:schemeClr val="dk1"/>
                </a:solidFill>
              </a:defRPr>
            </a:lvl8pPr>
            <a:lvl9pPr lvl="8" algn="ctr" rtl="0">
              <a:lnSpc>
                <a:spcPct val="100000"/>
              </a:lnSpc>
              <a:spcBef>
                <a:spcPts val="0"/>
              </a:spcBef>
              <a:spcAft>
                <a:spcPts val="0"/>
              </a:spcAft>
              <a:buClr>
                <a:schemeClr val="dk1"/>
              </a:buClr>
              <a:buSzPts val="2000"/>
              <a:buNone/>
              <a:defRPr sz="2000" b="1">
                <a:solidFill>
                  <a:schemeClr val="dk1"/>
                </a:solidFill>
              </a:defRPr>
            </a:lvl9pPr>
          </a:lstStyle>
          <a:p>
            <a:endParaRPr/>
          </a:p>
        </p:txBody>
      </p:sp>
      <p:sp>
        <p:nvSpPr>
          <p:cNvPr id="2224" name="Google Shape;2224;p28"/>
          <p:cNvSpPr txBox="1">
            <a:spLocks noGrp="1"/>
          </p:cNvSpPr>
          <p:nvPr>
            <p:ph type="body" idx="2"/>
          </p:nvPr>
        </p:nvSpPr>
        <p:spPr>
          <a:xfrm>
            <a:off x="2126650" y="2537075"/>
            <a:ext cx="4890600" cy="1748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3"/>
              </a:buClr>
              <a:buSzPts val="1400"/>
              <a:buChar char="●"/>
              <a:defRPr>
                <a:solidFill>
                  <a:schemeClr val="dk1"/>
                </a:solidFill>
              </a:defRPr>
            </a:lvl1pPr>
            <a:lvl2pPr marL="914400" lvl="1" indent="-330200" rtl="0">
              <a:lnSpc>
                <a:spcPct val="100000"/>
              </a:lnSpc>
              <a:spcBef>
                <a:spcPts val="0"/>
              </a:spcBef>
              <a:spcAft>
                <a:spcPts val="0"/>
              </a:spcAft>
              <a:buClr>
                <a:schemeClr val="dk1"/>
              </a:buClr>
              <a:buSzPts val="1600"/>
              <a:buFont typeface="Montserrat"/>
              <a:buChar char="○"/>
              <a:defRPr sz="1200">
                <a:solidFill>
                  <a:schemeClr val="dk1"/>
                </a:solidFill>
              </a:defRPr>
            </a:lvl2pPr>
            <a:lvl3pPr marL="1371600" lvl="2" indent="-330200" rtl="0">
              <a:spcBef>
                <a:spcPts val="0"/>
              </a:spcBef>
              <a:spcAft>
                <a:spcPts val="0"/>
              </a:spcAft>
              <a:buClr>
                <a:schemeClr val="dk1"/>
              </a:buClr>
              <a:buSzPts val="1600"/>
              <a:buFont typeface="Montserrat"/>
              <a:buChar char="■"/>
              <a:defRPr>
                <a:solidFill>
                  <a:schemeClr val="dk1"/>
                </a:solidFill>
              </a:defRPr>
            </a:lvl3pPr>
            <a:lvl4pPr marL="1828800" lvl="3" indent="-330200" rtl="0">
              <a:spcBef>
                <a:spcPts val="0"/>
              </a:spcBef>
              <a:spcAft>
                <a:spcPts val="0"/>
              </a:spcAft>
              <a:buClr>
                <a:schemeClr val="dk1"/>
              </a:buClr>
              <a:buSzPts val="1600"/>
              <a:buFont typeface="Montserrat"/>
              <a:buChar char="●"/>
              <a:defRPr>
                <a:solidFill>
                  <a:schemeClr val="dk1"/>
                </a:solidFill>
              </a:defRPr>
            </a:lvl4pPr>
            <a:lvl5pPr marL="2286000" lvl="4" indent="-330200" rtl="0">
              <a:spcBef>
                <a:spcPts val="0"/>
              </a:spcBef>
              <a:spcAft>
                <a:spcPts val="0"/>
              </a:spcAft>
              <a:buClr>
                <a:schemeClr val="dk1"/>
              </a:buClr>
              <a:buSzPts val="1600"/>
              <a:buFont typeface="Montserrat"/>
              <a:buChar char="○"/>
              <a:defRPr>
                <a:solidFill>
                  <a:schemeClr val="dk1"/>
                </a:solidFill>
              </a:defRPr>
            </a:lvl5pPr>
            <a:lvl6pPr marL="2743200" lvl="5" indent="-330200" rtl="0">
              <a:spcBef>
                <a:spcPts val="0"/>
              </a:spcBef>
              <a:spcAft>
                <a:spcPts val="0"/>
              </a:spcAft>
              <a:buClr>
                <a:schemeClr val="dk1"/>
              </a:buClr>
              <a:buSzPts val="1600"/>
              <a:buFont typeface="Montserrat"/>
              <a:buChar char="■"/>
              <a:defRPr>
                <a:solidFill>
                  <a:schemeClr val="dk1"/>
                </a:solidFill>
              </a:defRPr>
            </a:lvl6pPr>
            <a:lvl7pPr marL="3200400" lvl="6" indent="-330200" rtl="0">
              <a:spcBef>
                <a:spcPts val="0"/>
              </a:spcBef>
              <a:spcAft>
                <a:spcPts val="0"/>
              </a:spcAft>
              <a:buClr>
                <a:schemeClr val="dk1"/>
              </a:buClr>
              <a:buSzPts val="1600"/>
              <a:buFont typeface="Montserrat"/>
              <a:buChar char="●"/>
              <a:defRPr>
                <a:solidFill>
                  <a:schemeClr val="dk1"/>
                </a:solidFill>
              </a:defRPr>
            </a:lvl7pPr>
            <a:lvl8pPr marL="3657600" lvl="7" indent="-330200" rtl="0">
              <a:spcBef>
                <a:spcPts val="0"/>
              </a:spcBef>
              <a:spcAft>
                <a:spcPts val="0"/>
              </a:spcAft>
              <a:buClr>
                <a:schemeClr val="dk1"/>
              </a:buClr>
              <a:buSzPts val="1600"/>
              <a:buFont typeface="Montserrat"/>
              <a:buChar char="○"/>
              <a:defRPr>
                <a:solidFill>
                  <a:schemeClr val="dk1"/>
                </a:solidFill>
              </a:defRPr>
            </a:lvl8pPr>
            <a:lvl9pPr marL="4114800" lvl="8" indent="-330200" rtl="0">
              <a:spcBef>
                <a:spcPts val="0"/>
              </a:spcBef>
              <a:spcAft>
                <a:spcPts val="0"/>
              </a:spcAft>
              <a:buClr>
                <a:schemeClr val="dk1"/>
              </a:buClr>
              <a:buSzPts val="1600"/>
              <a:buFont typeface="Montserrat"/>
              <a:buChar char="■"/>
              <a:defRPr>
                <a:solidFill>
                  <a:schemeClr val="dk1"/>
                </a:solidFill>
              </a:defRPr>
            </a:lvl9pPr>
          </a:lstStyle>
          <a:p>
            <a:endParaRPr/>
          </a:p>
        </p:txBody>
      </p:sp>
      <p:sp>
        <p:nvSpPr>
          <p:cNvPr id="2225" name="Google Shape;2225;p28"/>
          <p:cNvSpPr txBox="1">
            <a:spLocks noGrp="1"/>
          </p:cNvSpPr>
          <p:nvPr>
            <p:ph type="subTitle" idx="3"/>
          </p:nvPr>
        </p:nvSpPr>
        <p:spPr>
          <a:xfrm>
            <a:off x="2126750" y="1371025"/>
            <a:ext cx="4890600" cy="46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algn="ctr" rtl="0">
              <a:lnSpc>
                <a:spcPct val="100000"/>
              </a:lnSpc>
              <a:spcBef>
                <a:spcPts val="0"/>
              </a:spcBef>
              <a:spcAft>
                <a:spcPts val="0"/>
              </a:spcAft>
              <a:buClr>
                <a:schemeClr val="dk1"/>
              </a:buClr>
              <a:buSzPts val="2000"/>
              <a:buNone/>
              <a:defRPr sz="2000" b="1">
                <a:solidFill>
                  <a:schemeClr val="dk1"/>
                </a:solidFill>
              </a:defRPr>
            </a:lvl2pPr>
            <a:lvl3pPr lvl="2" algn="ctr" rtl="0">
              <a:lnSpc>
                <a:spcPct val="100000"/>
              </a:lnSpc>
              <a:spcBef>
                <a:spcPts val="0"/>
              </a:spcBef>
              <a:spcAft>
                <a:spcPts val="0"/>
              </a:spcAft>
              <a:buClr>
                <a:schemeClr val="dk1"/>
              </a:buClr>
              <a:buSzPts val="2000"/>
              <a:buNone/>
              <a:defRPr sz="2000" b="1">
                <a:solidFill>
                  <a:schemeClr val="dk1"/>
                </a:solidFill>
              </a:defRPr>
            </a:lvl3pPr>
            <a:lvl4pPr lvl="3" algn="ctr" rtl="0">
              <a:lnSpc>
                <a:spcPct val="100000"/>
              </a:lnSpc>
              <a:spcBef>
                <a:spcPts val="0"/>
              </a:spcBef>
              <a:spcAft>
                <a:spcPts val="0"/>
              </a:spcAft>
              <a:buClr>
                <a:schemeClr val="dk1"/>
              </a:buClr>
              <a:buSzPts val="2000"/>
              <a:buNone/>
              <a:defRPr sz="2000" b="1">
                <a:solidFill>
                  <a:schemeClr val="dk1"/>
                </a:solidFill>
              </a:defRPr>
            </a:lvl4pPr>
            <a:lvl5pPr lvl="4" algn="ctr" rtl="0">
              <a:lnSpc>
                <a:spcPct val="100000"/>
              </a:lnSpc>
              <a:spcBef>
                <a:spcPts val="0"/>
              </a:spcBef>
              <a:spcAft>
                <a:spcPts val="0"/>
              </a:spcAft>
              <a:buClr>
                <a:schemeClr val="dk1"/>
              </a:buClr>
              <a:buSzPts val="2000"/>
              <a:buNone/>
              <a:defRPr sz="2000" b="1">
                <a:solidFill>
                  <a:schemeClr val="dk1"/>
                </a:solidFill>
              </a:defRPr>
            </a:lvl5pPr>
            <a:lvl6pPr lvl="5" algn="ctr" rtl="0">
              <a:lnSpc>
                <a:spcPct val="100000"/>
              </a:lnSpc>
              <a:spcBef>
                <a:spcPts val="0"/>
              </a:spcBef>
              <a:spcAft>
                <a:spcPts val="0"/>
              </a:spcAft>
              <a:buClr>
                <a:schemeClr val="dk1"/>
              </a:buClr>
              <a:buSzPts val="2000"/>
              <a:buNone/>
              <a:defRPr sz="2000" b="1">
                <a:solidFill>
                  <a:schemeClr val="dk1"/>
                </a:solidFill>
              </a:defRPr>
            </a:lvl6pPr>
            <a:lvl7pPr lvl="6" algn="ctr" rtl="0">
              <a:lnSpc>
                <a:spcPct val="100000"/>
              </a:lnSpc>
              <a:spcBef>
                <a:spcPts val="0"/>
              </a:spcBef>
              <a:spcAft>
                <a:spcPts val="0"/>
              </a:spcAft>
              <a:buClr>
                <a:schemeClr val="dk1"/>
              </a:buClr>
              <a:buSzPts val="2000"/>
              <a:buNone/>
              <a:defRPr sz="2000" b="1">
                <a:solidFill>
                  <a:schemeClr val="dk1"/>
                </a:solidFill>
              </a:defRPr>
            </a:lvl7pPr>
            <a:lvl8pPr lvl="7" algn="ctr" rtl="0">
              <a:lnSpc>
                <a:spcPct val="100000"/>
              </a:lnSpc>
              <a:spcBef>
                <a:spcPts val="0"/>
              </a:spcBef>
              <a:spcAft>
                <a:spcPts val="0"/>
              </a:spcAft>
              <a:buClr>
                <a:schemeClr val="dk1"/>
              </a:buClr>
              <a:buSzPts val="2000"/>
              <a:buNone/>
              <a:defRPr sz="2000" b="1">
                <a:solidFill>
                  <a:schemeClr val="dk1"/>
                </a:solidFill>
              </a:defRPr>
            </a:lvl8pPr>
            <a:lvl9pPr lvl="8" algn="ctr" rtl="0">
              <a:lnSpc>
                <a:spcPct val="100000"/>
              </a:lnSpc>
              <a:spcBef>
                <a:spcPts val="0"/>
              </a:spcBef>
              <a:spcAft>
                <a:spcPts val="0"/>
              </a:spcAft>
              <a:buClr>
                <a:schemeClr val="dk1"/>
              </a:buClr>
              <a:buSzPts val="2000"/>
              <a:buNone/>
              <a:defRPr sz="2000" b="1">
                <a:solidFill>
                  <a:schemeClr val="dk1"/>
                </a:solidFill>
              </a:defRPr>
            </a:lvl9pPr>
          </a:lstStyle>
          <a:p>
            <a:endParaRPr/>
          </a:p>
        </p:txBody>
      </p:sp>
      <p:grpSp>
        <p:nvGrpSpPr>
          <p:cNvPr id="2226" name="Google Shape;2226;p28"/>
          <p:cNvGrpSpPr/>
          <p:nvPr/>
        </p:nvGrpSpPr>
        <p:grpSpPr>
          <a:xfrm>
            <a:off x="1542250" y="-216400"/>
            <a:ext cx="104599" cy="1683325"/>
            <a:chOff x="7889200" y="-4700"/>
            <a:chExt cx="104599" cy="1683325"/>
          </a:xfrm>
        </p:grpSpPr>
        <p:sp>
          <p:nvSpPr>
            <p:cNvPr id="2227" name="Google Shape;2227;p28"/>
            <p:cNvSpPr/>
            <p:nvPr/>
          </p:nvSpPr>
          <p:spPr>
            <a:xfrm>
              <a:off x="7889200" y="1465825"/>
              <a:ext cx="104599" cy="212800"/>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28" name="Google Shape;2228;p28"/>
            <p:cNvCxnSpPr/>
            <p:nvPr/>
          </p:nvCxnSpPr>
          <p:spPr>
            <a:xfrm rot="10800000">
              <a:off x="7941500" y="-4700"/>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2229" name="Google Shape;2229;p28"/>
          <p:cNvGrpSpPr/>
          <p:nvPr/>
        </p:nvGrpSpPr>
        <p:grpSpPr>
          <a:xfrm>
            <a:off x="712150" y="-73975"/>
            <a:ext cx="104599" cy="1683325"/>
            <a:chOff x="6853475" y="-948750"/>
            <a:chExt cx="104599" cy="1683325"/>
          </a:xfrm>
        </p:grpSpPr>
        <p:sp>
          <p:nvSpPr>
            <p:cNvPr id="2230" name="Google Shape;2230;p28"/>
            <p:cNvSpPr/>
            <p:nvPr/>
          </p:nvSpPr>
          <p:spPr>
            <a:xfrm>
              <a:off x="6853475" y="521775"/>
              <a:ext cx="104599" cy="212800"/>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31" name="Google Shape;2231;p28"/>
            <p:cNvCxnSpPr/>
            <p:nvPr/>
          </p:nvCxnSpPr>
          <p:spPr>
            <a:xfrm rot="10800000">
              <a:off x="6905775" y="-948750"/>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2232" name="Google Shape;2232;p28"/>
          <p:cNvGrpSpPr/>
          <p:nvPr/>
        </p:nvGrpSpPr>
        <p:grpSpPr>
          <a:xfrm>
            <a:off x="1202625" y="-632575"/>
            <a:ext cx="78650" cy="1656930"/>
            <a:chOff x="7647250" y="-656825"/>
            <a:chExt cx="78650" cy="1656930"/>
          </a:xfrm>
        </p:grpSpPr>
        <p:sp>
          <p:nvSpPr>
            <p:cNvPr id="2233" name="Google Shape;2233;p28"/>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34" name="Google Shape;2234;p28"/>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2235" name="Google Shape;2235;p28"/>
          <p:cNvGrpSpPr/>
          <p:nvPr/>
        </p:nvGrpSpPr>
        <p:grpSpPr>
          <a:xfrm>
            <a:off x="441325" y="-787775"/>
            <a:ext cx="78650" cy="1656930"/>
            <a:chOff x="7647250" y="-656825"/>
            <a:chExt cx="78650" cy="1656930"/>
          </a:xfrm>
        </p:grpSpPr>
        <p:sp>
          <p:nvSpPr>
            <p:cNvPr id="2236" name="Google Shape;2236;p28"/>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37" name="Google Shape;2237;p28"/>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2238" name="Google Shape;2238;p28"/>
          <p:cNvGrpSpPr/>
          <p:nvPr/>
        </p:nvGrpSpPr>
        <p:grpSpPr>
          <a:xfrm>
            <a:off x="896220" y="3956288"/>
            <a:ext cx="1929004" cy="1423053"/>
            <a:chOff x="448100" y="3562278"/>
            <a:chExt cx="1827401" cy="1348098"/>
          </a:xfrm>
        </p:grpSpPr>
        <p:sp>
          <p:nvSpPr>
            <p:cNvPr id="2239" name="Google Shape;2239;p28"/>
            <p:cNvSpPr/>
            <p:nvPr/>
          </p:nvSpPr>
          <p:spPr>
            <a:xfrm>
              <a:off x="448100" y="3562278"/>
              <a:ext cx="33330" cy="64605"/>
            </a:xfrm>
            <a:custGeom>
              <a:avLst/>
              <a:gdLst/>
              <a:ahLst/>
              <a:cxnLst/>
              <a:rect l="l" t="t" r="r" b="b"/>
              <a:pathLst>
                <a:path w="714" h="1384" extrusionOk="0">
                  <a:moveTo>
                    <a:pt x="357" y="0"/>
                  </a:moveTo>
                  <a:cubicBezTo>
                    <a:pt x="198" y="337"/>
                    <a:pt x="79" y="694"/>
                    <a:pt x="0" y="1071"/>
                  </a:cubicBezTo>
                  <a:cubicBezTo>
                    <a:pt x="20" y="1279"/>
                    <a:pt x="188"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8"/>
            <p:cNvSpPr/>
            <p:nvPr/>
          </p:nvSpPr>
          <p:spPr>
            <a:xfrm>
              <a:off x="575814" y="3690926"/>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8"/>
            <p:cNvSpPr/>
            <p:nvPr/>
          </p:nvSpPr>
          <p:spPr>
            <a:xfrm>
              <a:off x="704509" y="3562278"/>
              <a:ext cx="33376" cy="64605"/>
            </a:xfrm>
            <a:custGeom>
              <a:avLst/>
              <a:gdLst/>
              <a:ahLst/>
              <a:cxnLst/>
              <a:rect l="l" t="t" r="r" b="b"/>
              <a:pathLst>
                <a:path w="715" h="1384" extrusionOk="0">
                  <a:moveTo>
                    <a:pt x="357" y="0"/>
                  </a:moveTo>
                  <a:cubicBezTo>
                    <a:pt x="199" y="337"/>
                    <a:pt x="80" y="694"/>
                    <a:pt x="0" y="1071"/>
                  </a:cubicBezTo>
                  <a:cubicBezTo>
                    <a:pt x="20" y="1279"/>
                    <a:pt x="189"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8"/>
            <p:cNvSpPr/>
            <p:nvPr/>
          </p:nvSpPr>
          <p:spPr>
            <a:xfrm>
              <a:off x="832270" y="3690926"/>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8"/>
            <p:cNvSpPr/>
            <p:nvPr/>
          </p:nvSpPr>
          <p:spPr>
            <a:xfrm>
              <a:off x="960918" y="3562278"/>
              <a:ext cx="33376" cy="64605"/>
            </a:xfrm>
            <a:custGeom>
              <a:avLst/>
              <a:gdLst/>
              <a:ahLst/>
              <a:cxnLst/>
              <a:rect l="l" t="t" r="r" b="b"/>
              <a:pathLst>
                <a:path w="715" h="1384" extrusionOk="0">
                  <a:moveTo>
                    <a:pt x="358" y="0"/>
                  </a:moveTo>
                  <a:cubicBezTo>
                    <a:pt x="199" y="337"/>
                    <a:pt x="80" y="694"/>
                    <a:pt x="1" y="1071"/>
                  </a:cubicBezTo>
                  <a:cubicBezTo>
                    <a:pt x="20" y="1279"/>
                    <a:pt x="189" y="1384"/>
                    <a:pt x="358" y="1384"/>
                  </a:cubicBezTo>
                  <a:cubicBezTo>
                    <a:pt x="526" y="1384"/>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8"/>
            <p:cNvSpPr/>
            <p:nvPr/>
          </p:nvSpPr>
          <p:spPr>
            <a:xfrm>
              <a:off x="1088680" y="3690926"/>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8"/>
            <p:cNvSpPr/>
            <p:nvPr/>
          </p:nvSpPr>
          <p:spPr>
            <a:xfrm>
              <a:off x="1217328" y="3562278"/>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8"/>
            <p:cNvSpPr/>
            <p:nvPr/>
          </p:nvSpPr>
          <p:spPr>
            <a:xfrm>
              <a:off x="1345089" y="3690926"/>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8"/>
            <p:cNvSpPr/>
            <p:nvPr/>
          </p:nvSpPr>
          <p:spPr>
            <a:xfrm>
              <a:off x="1473784" y="3562278"/>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8"/>
            <p:cNvSpPr/>
            <p:nvPr/>
          </p:nvSpPr>
          <p:spPr>
            <a:xfrm>
              <a:off x="1601498" y="3690926"/>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8"/>
            <p:cNvSpPr/>
            <p:nvPr/>
          </p:nvSpPr>
          <p:spPr>
            <a:xfrm>
              <a:off x="1730193" y="3562278"/>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8"/>
            <p:cNvSpPr/>
            <p:nvPr/>
          </p:nvSpPr>
          <p:spPr>
            <a:xfrm>
              <a:off x="1857954" y="3690926"/>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8"/>
            <p:cNvSpPr/>
            <p:nvPr/>
          </p:nvSpPr>
          <p:spPr>
            <a:xfrm>
              <a:off x="1986135" y="3562278"/>
              <a:ext cx="32909" cy="66006"/>
            </a:xfrm>
            <a:custGeom>
              <a:avLst/>
              <a:gdLst/>
              <a:ahLst/>
              <a:cxnLst/>
              <a:rect l="l" t="t" r="r" b="b"/>
              <a:pathLst>
                <a:path w="705" h="1414" extrusionOk="0">
                  <a:moveTo>
                    <a:pt x="348" y="0"/>
                  </a:moveTo>
                  <a:cubicBezTo>
                    <a:pt x="209" y="337"/>
                    <a:pt x="90" y="694"/>
                    <a:pt x="11" y="1071"/>
                  </a:cubicBezTo>
                  <a:cubicBezTo>
                    <a:pt x="1" y="1299"/>
                    <a:pt x="174" y="1413"/>
                    <a:pt x="350" y="1413"/>
                  </a:cubicBezTo>
                  <a:cubicBezTo>
                    <a:pt x="526" y="1413"/>
                    <a:pt x="705" y="1299"/>
                    <a:pt x="705" y="1071"/>
                  </a:cubicBezTo>
                  <a:cubicBezTo>
                    <a:pt x="626" y="694"/>
                    <a:pt x="507" y="337"/>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8"/>
            <p:cNvSpPr/>
            <p:nvPr/>
          </p:nvSpPr>
          <p:spPr>
            <a:xfrm>
              <a:off x="2114363" y="3690926"/>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8"/>
            <p:cNvSpPr/>
            <p:nvPr/>
          </p:nvSpPr>
          <p:spPr>
            <a:xfrm>
              <a:off x="2243058" y="3562278"/>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8"/>
            <p:cNvSpPr/>
            <p:nvPr/>
          </p:nvSpPr>
          <p:spPr>
            <a:xfrm>
              <a:off x="448100" y="3818687"/>
              <a:ext cx="33330" cy="64605"/>
            </a:xfrm>
            <a:custGeom>
              <a:avLst/>
              <a:gdLst/>
              <a:ahLst/>
              <a:cxnLst/>
              <a:rect l="l" t="t" r="r" b="b"/>
              <a:pathLst>
                <a:path w="714" h="1384"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8"/>
            <p:cNvSpPr/>
            <p:nvPr/>
          </p:nvSpPr>
          <p:spPr>
            <a:xfrm>
              <a:off x="575814" y="3947382"/>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8"/>
            <p:cNvSpPr/>
            <p:nvPr/>
          </p:nvSpPr>
          <p:spPr>
            <a:xfrm>
              <a:off x="704509" y="3818687"/>
              <a:ext cx="33376" cy="64605"/>
            </a:xfrm>
            <a:custGeom>
              <a:avLst/>
              <a:gdLst/>
              <a:ahLst/>
              <a:cxnLst/>
              <a:rect l="l" t="t" r="r" b="b"/>
              <a:pathLst>
                <a:path w="715" h="1384"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8"/>
            <p:cNvSpPr/>
            <p:nvPr/>
          </p:nvSpPr>
          <p:spPr>
            <a:xfrm>
              <a:off x="832270" y="3947382"/>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8"/>
            <p:cNvSpPr/>
            <p:nvPr/>
          </p:nvSpPr>
          <p:spPr>
            <a:xfrm>
              <a:off x="960918" y="3818687"/>
              <a:ext cx="33376" cy="64605"/>
            </a:xfrm>
            <a:custGeom>
              <a:avLst/>
              <a:gdLst/>
              <a:ahLst/>
              <a:cxnLst/>
              <a:rect l="l" t="t" r="r" b="b"/>
              <a:pathLst>
                <a:path w="715" h="1384"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8"/>
            <p:cNvSpPr/>
            <p:nvPr/>
          </p:nvSpPr>
          <p:spPr>
            <a:xfrm>
              <a:off x="1088680" y="3947382"/>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8"/>
            <p:cNvSpPr/>
            <p:nvPr/>
          </p:nvSpPr>
          <p:spPr>
            <a:xfrm>
              <a:off x="1217328" y="3818687"/>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8"/>
            <p:cNvSpPr/>
            <p:nvPr/>
          </p:nvSpPr>
          <p:spPr>
            <a:xfrm>
              <a:off x="1345089" y="3947382"/>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8"/>
            <p:cNvSpPr/>
            <p:nvPr/>
          </p:nvSpPr>
          <p:spPr>
            <a:xfrm>
              <a:off x="1473784" y="3818687"/>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8"/>
            <p:cNvSpPr/>
            <p:nvPr/>
          </p:nvSpPr>
          <p:spPr>
            <a:xfrm>
              <a:off x="1601498" y="3947382"/>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8"/>
            <p:cNvSpPr/>
            <p:nvPr/>
          </p:nvSpPr>
          <p:spPr>
            <a:xfrm>
              <a:off x="1730193" y="3818687"/>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8"/>
            <p:cNvSpPr/>
            <p:nvPr/>
          </p:nvSpPr>
          <p:spPr>
            <a:xfrm>
              <a:off x="1857954" y="3947382"/>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8"/>
            <p:cNvSpPr/>
            <p:nvPr/>
          </p:nvSpPr>
          <p:spPr>
            <a:xfrm>
              <a:off x="1986135" y="3818687"/>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8"/>
            <p:cNvSpPr/>
            <p:nvPr/>
          </p:nvSpPr>
          <p:spPr>
            <a:xfrm>
              <a:off x="2114363" y="3947382"/>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8"/>
            <p:cNvSpPr/>
            <p:nvPr/>
          </p:nvSpPr>
          <p:spPr>
            <a:xfrm>
              <a:off x="2243058" y="3818687"/>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8"/>
            <p:cNvSpPr/>
            <p:nvPr/>
          </p:nvSpPr>
          <p:spPr>
            <a:xfrm>
              <a:off x="448100" y="4075096"/>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8"/>
            <p:cNvSpPr/>
            <p:nvPr/>
          </p:nvSpPr>
          <p:spPr>
            <a:xfrm>
              <a:off x="575814" y="4203791"/>
              <a:ext cx="33376" cy="64372"/>
            </a:xfrm>
            <a:custGeom>
              <a:avLst/>
              <a:gdLst/>
              <a:ahLst/>
              <a:cxnLst/>
              <a:rect l="l" t="t" r="r" b="b"/>
              <a:pathLst>
                <a:path w="715" h="1379" extrusionOk="0">
                  <a:moveTo>
                    <a:pt x="358" y="0"/>
                  </a:moveTo>
                  <a:cubicBezTo>
                    <a:pt x="358" y="0"/>
                    <a:pt x="199" y="397"/>
                    <a:pt x="100" y="714"/>
                  </a:cubicBezTo>
                  <a:cubicBezTo>
                    <a:pt x="60" y="814"/>
                    <a:pt x="21" y="933"/>
                    <a:pt x="1" y="1052"/>
                  </a:cubicBezTo>
                  <a:cubicBezTo>
                    <a:pt x="21" y="1270"/>
                    <a:pt x="189" y="1379"/>
                    <a:pt x="358" y="1379"/>
                  </a:cubicBezTo>
                  <a:cubicBezTo>
                    <a:pt x="526" y="1379"/>
                    <a:pt x="695" y="1270"/>
                    <a:pt x="715" y="1052"/>
                  </a:cubicBezTo>
                  <a:cubicBezTo>
                    <a:pt x="695" y="933"/>
                    <a:pt x="675" y="814"/>
                    <a:pt x="63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8"/>
            <p:cNvSpPr/>
            <p:nvPr/>
          </p:nvSpPr>
          <p:spPr>
            <a:xfrm>
              <a:off x="704509" y="4075096"/>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8"/>
            <p:cNvSpPr/>
            <p:nvPr/>
          </p:nvSpPr>
          <p:spPr>
            <a:xfrm>
              <a:off x="832270" y="4203791"/>
              <a:ext cx="33330" cy="64372"/>
            </a:xfrm>
            <a:custGeom>
              <a:avLst/>
              <a:gdLst/>
              <a:ahLst/>
              <a:cxnLst/>
              <a:rect l="l" t="t" r="r" b="b"/>
              <a:pathLst>
                <a:path w="714" h="1379" extrusionOk="0">
                  <a:moveTo>
                    <a:pt x="357" y="0"/>
                  </a:moveTo>
                  <a:cubicBezTo>
                    <a:pt x="357" y="0"/>
                    <a:pt x="198" y="397"/>
                    <a:pt x="99" y="714"/>
                  </a:cubicBezTo>
                  <a:cubicBezTo>
                    <a:pt x="60" y="814"/>
                    <a:pt x="20" y="933"/>
                    <a:pt x="0" y="1052"/>
                  </a:cubicBezTo>
                  <a:cubicBezTo>
                    <a:pt x="20" y="1270"/>
                    <a:pt x="188" y="1379"/>
                    <a:pt x="357" y="1379"/>
                  </a:cubicBezTo>
                  <a:cubicBezTo>
                    <a:pt x="526" y="1379"/>
                    <a:pt x="694" y="1270"/>
                    <a:pt x="714" y="1052"/>
                  </a:cubicBezTo>
                  <a:cubicBezTo>
                    <a:pt x="694" y="933"/>
                    <a:pt x="674" y="814"/>
                    <a:pt x="63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8"/>
            <p:cNvSpPr/>
            <p:nvPr/>
          </p:nvSpPr>
          <p:spPr>
            <a:xfrm>
              <a:off x="960918" y="4075096"/>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8"/>
            <p:cNvSpPr/>
            <p:nvPr/>
          </p:nvSpPr>
          <p:spPr>
            <a:xfrm>
              <a:off x="1088680" y="4203791"/>
              <a:ext cx="33376" cy="65772"/>
            </a:xfrm>
            <a:custGeom>
              <a:avLst/>
              <a:gdLst/>
              <a:ahLst/>
              <a:cxnLst/>
              <a:rect l="l" t="t" r="r" b="b"/>
              <a:pathLst>
                <a:path w="715" h="1409" extrusionOk="0">
                  <a:moveTo>
                    <a:pt x="357" y="0"/>
                  </a:moveTo>
                  <a:cubicBezTo>
                    <a:pt x="357" y="0"/>
                    <a:pt x="199" y="397"/>
                    <a:pt x="100" y="714"/>
                  </a:cubicBezTo>
                  <a:cubicBezTo>
                    <a:pt x="60" y="814"/>
                    <a:pt x="20" y="933"/>
                    <a:pt x="0" y="1052"/>
                  </a:cubicBezTo>
                  <a:cubicBezTo>
                    <a:pt x="0" y="1290"/>
                    <a:pt x="179" y="1409"/>
                    <a:pt x="357" y="1409"/>
                  </a:cubicBezTo>
                  <a:cubicBezTo>
                    <a:pt x="536" y="1409"/>
                    <a:pt x="714" y="1290"/>
                    <a:pt x="714" y="1052"/>
                  </a:cubicBezTo>
                  <a:cubicBezTo>
                    <a:pt x="694"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8"/>
            <p:cNvSpPr/>
            <p:nvPr/>
          </p:nvSpPr>
          <p:spPr>
            <a:xfrm>
              <a:off x="1217328" y="4075096"/>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8"/>
            <p:cNvSpPr/>
            <p:nvPr/>
          </p:nvSpPr>
          <p:spPr>
            <a:xfrm>
              <a:off x="1345089" y="4203791"/>
              <a:ext cx="33376" cy="65772"/>
            </a:xfrm>
            <a:custGeom>
              <a:avLst/>
              <a:gdLst/>
              <a:ahLst/>
              <a:cxnLst/>
              <a:rect l="l" t="t" r="r" b="b"/>
              <a:pathLst>
                <a:path w="715" h="1409" extrusionOk="0">
                  <a:moveTo>
                    <a:pt x="358" y="0"/>
                  </a:moveTo>
                  <a:cubicBezTo>
                    <a:pt x="358" y="0"/>
                    <a:pt x="199" y="397"/>
                    <a:pt x="100" y="714"/>
                  </a:cubicBezTo>
                  <a:cubicBezTo>
                    <a:pt x="60" y="814"/>
                    <a:pt x="20" y="933"/>
                    <a:pt x="1" y="1052"/>
                  </a:cubicBezTo>
                  <a:cubicBezTo>
                    <a:pt x="1" y="1290"/>
                    <a:pt x="179" y="1409"/>
                    <a:pt x="358" y="1409"/>
                  </a:cubicBezTo>
                  <a:cubicBezTo>
                    <a:pt x="536" y="1409"/>
                    <a:pt x="715" y="1290"/>
                    <a:pt x="715" y="1052"/>
                  </a:cubicBezTo>
                  <a:cubicBezTo>
                    <a:pt x="695" y="933"/>
                    <a:pt x="675" y="814"/>
                    <a:pt x="61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8"/>
            <p:cNvSpPr/>
            <p:nvPr/>
          </p:nvSpPr>
          <p:spPr>
            <a:xfrm>
              <a:off x="1473784" y="4075096"/>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8"/>
            <p:cNvSpPr/>
            <p:nvPr/>
          </p:nvSpPr>
          <p:spPr>
            <a:xfrm>
              <a:off x="1601498" y="4203791"/>
              <a:ext cx="33376" cy="65772"/>
            </a:xfrm>
            <a:custGeom>
              <a:avLst/>
              <a:gdLst/>
              <a:ahLst/>
              <a:cxnLst/>
              <a:rect l="l" t="t" r="r" b="b"/>
              <a:pathLst>
                <a:path w="715" h="1409" extrusionOk="0">
                  <a:moveTo>
                    <a:pt x="358" y="0"/>
                  </a:moveTo>
                  <a:cubicBezTo>
                    <a:pt x="358" y="0"/>
                    <a:pt x="199" y="397"/>
                    <a:pt x="100" y="714"/>
                  </a:cubicBezTo>
                  <a:cubicBezTo>
                    <a:pt x="60" y="814"/>
                    <a:pt x="21" y="933"/>
                    <a:pt x="1" y="1052"/>
                  </a:cubicBezTo>
                  <a:cubicBezTo>
                    <a:pt x="1" y="1290"/>
                    <a:pt x="179" y="1409"/>
                    <a:pt x="358" y="1409"/>
                  </a:cubicBezTo>
                  <a:cubicBezTo>
                    <a:pt x="536" y="1409"/>
                    <a:pt x="715" y="1290"/>
                    <a:pt x="715" y="1052"/>
                  </a:cubicBezTo>
                  <a:cubicBezTo>
                    <a:pt x="695" y="933"/>
                    <a:pt x="675" y="814"/>
                    <a:pt x="616" y="71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8"/>
            <p:cNvSpPr/>
            <p:nvPr/>
          </p:nvSpPr>
          <p:spPr>
            <a:xfrm>
              <a:off x="1730193" y="4075096"/>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8"/>
            <p:cNvSpPr/>
            <p:nvPr/>
          </p:nvSpPr>
          <p:spPr>
            <a:xfrm>
              <a:off x="1857954" y="4203791"/>
              <a:ext cx="33376" cy="65772"/>
            </a:xfrm>
            <a:custGeom>
              <a:avLst/>
              <a:gdLst/>
              <a:ahLst/>
              <a:cxnLst/>
              <a:rect l="l" t="t" r="r" b="b"/>
              <a:pathLst>
                <a:path w="715" h="1409" extrusionOk="0">
                  <a:moveTo>
                    <a:pt x="357" y="0"/>
                  </a:moveTo>
                  <a:cubicBezTo>
                    <a:pt x="357" y="0"/>
                    <a:pt x="199" y="397"/>
                    <a:pt x="99" y="714"/>
                  </a:cubicBezTo>
                  <a:cubicBezTo>
                    <a:pt x="60" y="814"/>
                    <a:pt x="20" y="933"/>
                    <a:pt x="0" y="1052"/>
                  </a:cubicBezTo>
                  <a:cubicBezTo>
                    <a:pt x="0" y="1290"/>
                    <a:pt x="179" y="1409"/>
                    <a:pt x="357" y="1409"/>
                  </a:cubicBezTo>
                  <a:cubicBezTo>
                    <a:pt x="536" y="1409"/>
                    <a:pt x="714" y="1290"/>
                    <a:pt x="714" y="1052"/>
                  </a:cubicBezTo>
                  <a:cubicBezTo>
                    <a:pt x="694" y="933"/>
                    <a:pt x="674"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8"/>
            <p:cNvSpPr/>
            <p:nvPr/>
          </p:nvSpPr>
          <p:spPr>
            <a:xfrm>
              <a:off x="1986135" y="4075096"/>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8"/>
            <p:cNvSpPr/>
            <p:nvPr/>
          </p:nvSpPr>
          <p:spPr>
            <a:xfrm>
              <a:off x="2114363" y="4203791"/>
              <a:ext cx="33376" cy="65772"/>
            </a:xfrm>
            <a:custGeom>
              <a:avLst/>
              <a:gdLst/>
              <a:ahLst/>
              <a:cxnLst/>
              <a:rect l="l" t="t" r="r" b="b"/>
              <a:pathLst>
                <a:path w="715" h="1409" extrusionOk="0">
                  <a:moveTo>
                    <a:pt x="357" y="0"/>
                  </a:moveTo>
                  <a:cubicBezTo>
                    <a:pt x="357" y="0"/>
                    <a:pt x="199" y="397"/>
                    <a:pt x="100" y="714"/>
                  </a:cubicBezTo>
                  <a:cubicBezTo>
                    <a:pt x="60" y="814"/>
                    <a:pt x="20" y="933"/>
                    <a:pt x="1" y="1052"/>
                  </a:cubicBezTo>
                  <a:cubicBezTo>
                    <a:pt x="1" y="1290"/>
                    <a:pt x="179" y="1409"/>
                    <a:pt x="357" y="1409"/>
                  </a:cubicBezTo>
                  <a:cubicBezTo>
                    <a:pt x="536" y="1409"/>
                    <a:pt x="714" y="1290"/>
                    <a:pt x="714" y="1052"/>
                  </a:cubicBezTo>
                  <a:cubicBezTo>
                    <a:pt x="695"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8"/>
            <p:cNvSpPr/>
            <p:nvPr/>
          </p:nvSpPr>
          <p:spPr>
            <a:xfrm>
              <a:off x="2243058" y="4075096"/>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8"/>
            <p:cNvSpPr/>
            <p:nvPr/>
          </p:nvSpPr>
          <p:spPr>
            <a:xfrm>
              <a:off x="448100" y="4331552"/>
              <a:ext cx="33330" cy="64605"/>
            </a:xfrm>
            <a:custGeom>
              <a:avLst/>
              <a:gdLst/>
              <a:ahLst/>
              <a:cxnLst/>
              <a:rect l="l" t="t" r="r" b="b"/>
              <a:pathLst>
                <a:path w="714" h="1384" extrusionOk="0">
                  <a:moveTo>
                    <a:pt x="357" y="0"/>
                  </a:moveTo>
                  <a:cubicBezTo>
                    <a:pt x="198" y="337"/>
                    <a:pt x="79" y="694"/>
                    <a:pt x="0" y="1071"/>
                  </a:cubicBezTo>
                  <a:cubicBezTo>
                    <a:pt x="20" y="1279"/>
                    <a:pt x="188"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8"/>
            <p:cNvSpPr/>
            <p:nvPr/>
          </p:nvSpPr>
          <p:spPr>
            <a:xfrm>
              <a:off x="575814" y="4460200"/>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8"/>
            <p:cNvSpPr/>
            <p:nvPr/>
          </p:nvSpPr>
          <p:spPr>
            <a:xfrm>
              <a:off x="704509" y="4331552"/>
              <a:ext cx="33376" cy="64605"/>
            </a:xfrm>
            <a:custGeom>
              <a:avLst/>
              <a:gdLst/>
              <a:ahLst/>
              <a:cxnLst/>
              <a:rect l="l" t="t" r="r" b="b"/>
              <a:pathLst>
                <a:path w="715" h="1384" extrusionOk="0">
                  <a:moveTo>
                    <a:pt x="357" y="0"/>
                  </a:moveTo>
                  <a:cubicBezTo>
                    <a:pt x="199" y="337"/>
                    <a:pt x="80" y="694"/>
                    <a:pt x="0" y="1071"/>
                  </a:cubicBezTo>
                  <a:cubicBezTo>
                    <a:pt x="20" y="1279"/>
                    <a:pt x="189"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8"/>
            <p:cNvSpPr/>
            <p:nvPr/>
          </p:nvSpPr>
          <p:spPr>
            <a:xfrm>
              <a:off x="832270" y="4460200"/>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8"/>
            <p:cNvSpPr/>
            <p:nvPr/>
          </p:nvSpPr>
          <p:spPr>
            <a:xfrm>
              <a:off x="960918" y="4331552"/>
              <a:ext cx="33376" cy="64605"/>
            </a:xfrm>
            <a:custGeom>
              <a:avLst/>
              <a:gdLst/>
              <a:ahLst/>
              <a:cxnLst/>
              <a:rect l="l" t="t" r="r" b="b"/>
              <a:pathLst>
                <a:path w="715" h="1384" extrusionOk="0">
                  <a:moveTo>
                    <a:pt x="358" y="0"/>
                  </a:moveTo>
                  <a:cubicBezTo>
                    <a:pt x="199" y="337"/>
                    <a:pt x="80" y="694"/>
                    <a:pt x="1" y="1071"/>
                  </a:cubicBezTo>
                  <a:cubicBezTo>
                    <a:pt x="20" y="1279"/>
                    <a:pt x="189" y="1383"/>
                    <a:pt x="358" y="1383"/>
                  </a:cubicBezTo>
                  <a:cubicBezTo>
                    <a:pt x="526" y="1383"/>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8"/>
            <p:cNvSpPr/>
            <p:nvPr/>
          </p:nvSpPr>
          <p:spPr>
            <a:xfrm>
              <a:off x="1088680" y="4460200"/>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35" y="71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8"/>
            <p:cNvSpPr/>
            <p:nvPr/>
          </p:nvSpPr>
          <p:spPr>
            <a:xfrm>
              <a:off x="1217328" y="4331552"/>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8"/>
            <p:cNvSpPr/>
            <p:nvPr/>
          </p:nvSpPr>
          <p:spPr>
            <a:xfrm>
              <a:off x="1345089" y="4460200"/>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8"/>
            <p:cNvSpPr/>
            <p:nvPr/>
          </p:nvSpPr>
          <p:spPr>
            <a:xfrm>
              <a:off x="1473784" y="4331552"/>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8"/>
            <p:cNvSpPr/>
            <p:nvPr/>
          </p:nvSpPr>
          <p:spPr>
            <a:xfrm>
              <a:off x="1601498" y="4460200"/>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8"/>
            <p:cNvSpPr/>
            <p:nvPr/>
          </p:nvSpPr>
          <p:spPr>
            <a:xfrm>
              <a:off x="1730193" y="4331552"/>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8"/>
            <p:cNvSpPr/>
            <p:nvPr/>
          </p:nvSpPr>
          <p:spPr>
            <a:xfrm>
              <a:off x="1857954" y="4460200"/>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8"/>
            <p:cNvSpPr/>
            <p:nvPr/>
          </p:nvSpPr>
          <p:spPr>
            <a:xfrm>
              <a:off x="1986602" y="4331552"/>
              <a:ext cx="32443" cy="66006"/>
            </a:xfrm>
            <a:custGeom>
              <a:avLst/>
              <a:gdLst/>
              <a:ahLst/>
              <a:cxnLst/>
              <a:rect l="l" t="t" r="r" b="b"/>
              <a:pathLst>
                <a:path w="695" h="1414" extrusionOk="0">
                  <a:moveTo>
                    <a:pt x="338" y="0"/>
                  </a:moveTo>
                  <a:cubicBezTo>
                    <a:pt x="199" y="337"/>
                    <a:pt x="80" y="694"/>
                    <a:pt x="1" y="1071"/>
                  </a:cubicBezTo>
                  <a:cubicBezTo>
                    <a:pt x="1" y="1299"/>
                    <a:pt x="174" y="1413"/>
                    <a:pt x="348" y="1413"/>
                  </a:cubicBezTo>
                  <a:cubicBezTo>
                    <a:pt x="521" y="1413"/>
                    <a:pt x="695" y="1299"/>
                    <a:pt x="695" y="1071"/>
                  </a:cubicBezTo>
                  <a:cubicBezTo>
                    <a:pt x="616" y="694"/>
                    <a:pt x="497" y="337"/>
                    <a:pt x="33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8"/>
            <p:cNvSpPr/>
            <p:nvPr/>
          </p:nvSpPr>
          <p:spPr>
            <a:xfrm>
              <a:off x="2114363" y="4460200"/>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8"/>
            <p:cNvSpPr/>
            <p:nvPr/>
          </p:nvSpPr>
          <p:spPr>
            <a:xfrm>
              <a:off x="2243058" y="4331552"/>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8"/>
            <p:cNvSpPr/>
            <p:nvPr/>
          </p:nvSpPr>
          <p:spPr>
            <a:xfrm>
              <a:off x="448100" y="4587961"/>
              <a:ext cx="33330" cy="64605"/>
            </a:xfrm>
            <a:custGeom>
              <a:avLst/>
              <a:gdLst/>
              <a:ahLst/>
              <a:cxnLst/>
              <a:rect l="l" t="t" r="r" b="b"/>
              <a:pathLst>
                <a:path w="714" h="1384" extrusionOk="0">
                  <a:moveTo>
                    <a:pt x="357" y="0"/>
                  </a:moveTo>
                  <a:cubicBezTo>
                    <a:pt x="198" y="338"/>
                    <a:pt x="79" y="695"/>
                    <a:pt x="0" y="1071"/>
                  </a:cubicBezTo>
                  <a:cubicBezTo>
                    <a:pt x="20" y="1280"/>
                    <a:pt x="188"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8"/>
            <p:cNvSpPr/>
            <p:nvPr/>
          </p:nvSpPr>
          <p:spPr>
            <a:xfrm>
              <a:off x="575814" y="4716656"/>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8"/>
            <p:cNvSpPr/>
            <p:nvPr/>
          </p:nvSpPr>
          <p:spPr>
            <a:xfrm>
              <a:off x="704509" y="4587961"/>
              <a:ext cx="33376" cy="64605"/>
            </a:xfrm>
            <a:custGeom>
              <a:avLst/>
              <a:gdLst/>
              <a:ahLst/>
              <a:cxnLst/>
              <a:rect l="l" t="t" r="r" b="b"/>
              <a:pathLst>
                <a:path w="715" h="1384" extrusionOk="0">
                  <a:moveTo>
                    <a:pt x="357" y="0"/>
                  </a:moveTo>
                  <a:cubicBezTo>
                    <a:pt x="199" y="338"/>
                    <a:pt x="80" y="695"/>
                    <a:pt x="0" y="1071"/>
                  </a:cubicBezTo>
                  <a:cubicBezTo>
                    <a:pt x="20" y="1280"/>
                    <a:pt x="189"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8"/>
            <p:cNvSpPr/>
            <p:nvPr/>
          </p:nvSpPr>
          <p:spPr>
            <a:xfrm>
              <a:off x="832270" y="4716656"/>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8"/>
            <p:cNvSpPr/>
            <p:nvPr/>
          </p:nvSpPr>
          <p:spPr>
            <a:xfrm>
              <a:off x="960918" y="4587961"/>
              <a:ext cx="33376" cy="64605"/>
            </a:xfrm>
            <a:custGeom>
              <a:avLst/>
              <a:gdLst/>
              <a:ahLst/>
              <a:cxnLst/>
              <a:rect l="l" t="t" r="r" b="b"/>
              <a:pathLst>
                <a:path w="715" h="1384" extrusionOk="0">
                  <a:moveTo>
                    <a:pt x="358" y="0"/>
                  </a:moveTo>
                  <a:cubicBezTo>
                    <a:pt x="199" y="338"/>
                    <a:pt x="80" y="695"/>
                    <a:pt x="1" y="1071"/>
                  </a:cubicBezTo>
                  <a:cubicBezTo>
                    <a:pt x="20" y="1280"/>
                    <a:pt x="189" y="1384"/>
                    <a:pt x="358" y="1384"/>
                  </a:cubicBezTo>
                  <a:cubicBezTo>
                    <a:pt x="526" y="1384"/>
                    <a:pt x="695" y="1280"/>
                    <a:pt x="715" y="1071"/>
                  </a:cubicBezTo>
                  <a:cubicBezTo>
                    <a:pt x="615" y="695"/>
                    <a:pt x="496"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8"/>
            <p:cNvSpPr/>
            <p:nvPr/>
          </p:nvSpPr>
          <p:spPr>
            <a:xfrm>
              <a:off x="1088680" y="4716656"/>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8"/>
            <p:cNvSpPr/>
            <p:nvPr/>
          </p:nvSpPr>
          <p:spPr>
            <a:xfrm>
              <a:off x="1217328" y="4587961"/>
              <a:ext cx="32489" cy="66006"/>
            </a:xfrm>
            <a:custGeom>
              <a:avLst/>
              <a:gdLst/>
              <a:ahLst/>
              <a:cxnLst/>
              <a:rect l="l" t="t" r="r" b="b"/>
              <a:pathLst>
                <a:path w="696" h="1414" extrusionOk="0">
                  <a:moveTo>
                    <a:pt x="358" y="0"/>
                  </a:moveTo>
                  <a:cubicBezTo>
                    <a:pt x="199" y="338"/>
                    <a:pt x="80" y="695"/>
                    <a:pt x="1" y="1071"/>
                  </a:cubicBezTo>
                  <a:cubicBezTo>
                    <a:pt x="1" y="1299"/>
                    <a:pt x="174" y="1413"/>
                    <a:pt x="348" y="1413"/>
                  </a:cubicBezTo>
                  <a:cubicBezTo>
                    <a:pt x="521" y="1413"/>
                    <a:pt x="695" y="1299"/>
                    <a:pt x="695" y="1071"/>
                  </a:cubicBezTo>
                  <a:cubicBezTo>
                    <a:pt x="616" y="695"/>
                    <a:pt x="497"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8"/>
            <p:cNvSpPr/>
            <p:nvPr/>
          </p:nvSpPr>
          <p:spPr>
            <a:xfrm>
              <a:off x="1345089" y="4716656"/>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8"/>
            <p:cNvSpPr/>
            <p:nvPr/>
          </p:nvSpPr>
          <p:spPr>
            <a:xfrm>
              <a:off x="1473784" y="4587961"/>
              <a:ext cx="32443" cy="66006"/>
            </a:xfrm>
            <a:custGeom>
              <a:avLst/>
              <a:gdLst/>
              <a:ahLst/>
              <a:cxnLst/>
              <a:rect l="l" t="t" r="r" b="b"/>
              <a:pathLst>
                <a:path w="695" h="1414" extrusionOk="0">
                  <a:moveTo>
                    <a:pt x="357" y="0"/>
                  </a:moveTo>
                  <a:cubicBezTo>
                    <a:pt x="199" y="338"/>
                    <a:pt x="80"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8"/>
            <p:cNvSpPr/>
            <p:nvPr/>
          </p:nvSpPr>
          <p:spPr>
            <a:xfrm>
              <a:off x="1601498" y="4716656"/>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8"/>
            <p:cNvSpPr/>
            <p:nvPr/>
          </p:nvSpPr>
          <p:spPr>
            <a:xfrm>
              <a:off x="1730193" y="4587961"/>
              <a:ext cx="32443" cy="66006"/>
            </a:xfrm>
            <a:custGeom>
              <a:avLst/>
              <a:gdLst/>
              <a:ahLst/>
              <a:cxnLst/>
              <a:rect l="l" t="t" r="r" b="b"/>
              <a:pathLst>
                <a:path w="695" h="1414" extrusionOk="0">
                  <a:moveTo>
                    <a:pt x="357" y="0"/>
                  </a:moveTo>
                  <a:cubicBezTo>
                    <a:pt x="199" y="338"/>
                    <a:pt x="80" y="695"/>
                    <a:pt x="0" y="1071"/>
                  </a:cubicBezTo>
                  <a:cubicBezTo>
                    <a:pt x="0" y="1299"/>
                    <a:pt x="174" y="1413"/>
                    <a:pt x="348" y="1413"/>
                  </a:cubicBezTo>
                  <a:cubicBezTo>
                    <a:pt x="521" y="1413"/>
                    <a:pt x="695" y="1299"/>
                    <a:pt x="695"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8"/>
            <p:cNvSpPr/>
            <p:nvPr/>
          </p:nvSpPr>
          <p:spPr>
            <a:xfrm>
              <a:off x="1857954" y="4716656"/>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8"/>
            <p:cNvSpPr/>
            <p:nvPr/>
          </p:nvSpPr>
          <p:spPr>
            <a:xfrm>
              <a:off x="1986135" y="4587961"/>
              <a:ext cx="32909" cy="66006"/>
            </a:xfrm>
            <a:custGeom>
              <a:avLst/>
              <a:gdLst/>
              <a:ahLst/>
              <a:cxnLst/>
              <a:rect l="l" t="t" r="r" b="b"/>
              <a:pathLst>
                <a:path w="705" h="1414" extrusionOk="0">
                  <a:moveTo>
                    <a:pt x="348" y="0"/>
                  </a:moveTo>
                  <a:cubicBezTo>
                    <a:pt x="209" y="338"/>
                    <a:pt x="90" y="695"/>
                    <a:pt x="11" y="1071"/>
                  </a:cubicBezTo>
                  <a:cubicBezTo>
                    <a:pt x="1" y="1299"/>
                    <a:pt x="174" y="1413"/>
                    <a:pt x="350" y="1413"/>
                  </a:cubicBezTo>
                  <a:cubicBezTo>
                    <a:pt x="526" y="1413"/>
                    <a:pt x="705" y="1299"/>
                    <a:pt x="705" y="1071"/>
                  </a:cubicBezTo>
                  <a:cubicBezTo>
                    <a:pt x="626" y="695"/>
                    <a:pt x="507" y="338"/>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8"/>
            <p:cNvSpPr/>
            <p:nvPr/>
          </p:nvSpPr>
          <p:spPr>
            <a:xfrm>
              <a:off x="2114363" y="4716656"/>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8"/>
            <p:cNvSpPr/>
            <p:nvPr/>
          </p:nvSpPr>
          <p:spPr>
            <a:xfrm>
              <a:off x="2243058" y="4587961"/>
              <a:ext cx="32443" cy="66006"/>
            </a:xfrm>
            <a:custGeom>
              <a:avLst/>
              <a:gdLst/>
              <a:ahLst/>
              <a:cxnLst/>
              <a:rect l="l" t="t" r="r" b="b"/>
              <a:pathLst>
                <a:path w="695" h="1414" extrusionOk="0">
                  <a:moveTo>
                    <a:pt x="357" y="0"/>
                  </a:moveTo>
                  <a:cubicBezTo>
                    <a:pt x="198" y="338"/>
                    <a:pt x="79"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8"/>
            <p:cNvSpPr/>
            <p:nvPr/>
          </p:nvSpPr>
          <p:spPr>
            <a:xfrm>
              <a:off x="448100" y="4844371"/>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8"/>
            <p:cNvSpPr/>
            <p:nvPr/>
          </p:nvSpPr>
          <p:spPr>
            <a:xfrm>
              <a:off x="704509" y="4844371"/>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8"/>
            <p:cNvSpPr/>
            <p:nvPr/>
          </p:nvSpPr>
          <p:spPr>
            <a:xfrm>
              <a:off x="960918" y="4844371"/>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8"/>
            <p:cNvSpPr/>
            <p:nvPr/>
          </p:nvSpPr>
          <p:spPr>
            <a:xfrm>
              <a:off x="1217328" y="4844371"/>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8"/>
            <p:cNvSpPr/>
            <p:nvPr/>
          </p:nvSpPr>
          <p:spPr>
            <a:xfrm>
              <a:off x="1473784" y="4844371"/>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8"/>
            <p:cNvSpPr/>
            <p:nvPr/>
          </p:nvSpPr>
          <p:spPr>
            <a:xfrm>
              <a:off x="1730193" y="4844371"/>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8"/>
            <p:cNvSpPr/>
            <p:nvPr/>
          </p:nvSpPr>
          <p:spPr>
            <a:xfrm>
              <a:off x="1986135" y="4844371"/>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8"/>
            <p:cNvSpPr/>
            <p:nvPr/>
          </p:nvSpPr>
          <p:spPr>
            <a:xfrm>
              <a:off x="2243058" y="4844371"/>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2" name="Google Shape;2322;p28"/>
          <p:cNvGrpSpPr/>
          <p:nvPr/>
        </p:nvGrpSpPr>
        <p:grpSpPr>
          <a:xfrm flipH="1">
            <a:off x="7795125" y="-854925"/>
            <a:ext cx="104599" cy="1683325"/>
            <a:chOff x="7889200" y="-4700"/>
            <a:chExt cx="104599" cy="1683325"/>
          </a:xfrm>
        </p:grpSpPr>
        <p:sp>
          <p:nvSpPr>
            <p:cNvPr id="2323" name="Google Shape;2323;p28"/>
            <p:cNvSpPr/>
            <p:nvPr/>
          </p:nvSpPr>
          <p:spPr>
            <a:xfrm>
              <a:off x="7889200" y="1465825"/>
              <a:ext cx="104599" cy="212800"/>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24" name="Google Shape;2324;p28"/>
            <p:cNvCxnSpPr/>
            <p:nvPr/>
          </p:nvCxnSpPr>
          <p:spPr>
            <a:xfrm rot="10800000">
              <a:off x="7941500" y="-4700"/>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2325" name="Google Shape;2325;p28"/>
          <p:cNvGrpSpPr/>
          <p:nvPr/>
        </p:nvGrpSpPr>
        <p:grpSpPr>
          <a:xfrm flipH="1">
            <a:off x="8625225" y="-788200"/>
            <a:ext cx="104599" cy="1683325"/>
            <a:chOff x="6853475" y="-948750"/>
            <a:chExt cx="104599" cy="1683325"/>
          </a:xfrm>
        </p:grpSpPr>
        <p:sp>
          <p:nvSpPr>
            <p:cNvPr id="2326" name="Google Shape;2326;p28"/>
            <p:cNvSpPr/>
            <p:nvPr/>
          </p:nvSpPr>
          <p:spPr>
            <a:xfrm>
              <a:off x="6853475" y="521775"/>
              <a:ext cx="104599" cy="212800"/>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27" name="Google Shape;2327;p28"/>
            <p:cNvCxnSpPr/>
            <p:nvPr/>
          </p:nvCxnSpPr>
          <p:spPr>
            <a:xfrm rot="10800000">
              <a:off x="6905775" y="-948750"/>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2328" name="Google Shape;2328;p28"/>
          <p:cNvGrpSpPr/>
          <p:nvPr/>
        </p:nvGrpSpPr>
        <p:grpSpPr>
          <a:xfrm flipH="1">
            <a:off x="8160700" y="-345625"/>
            <a:ext cx="78650" cy="1656930"/>
            <a:chOff x="7647250" y="-656825"/>
            <a:chExt cx="78650" cy="1656930"/>
          </a:xfrm>
        </p:grpSpPr>
        <p:sp>
          <p:nvSpPr>
            <p:cNvPr id="2329" name="Google Shape;2329;p28"/>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30" name="Google Shape;2330;p28"/>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3">
  <p:cSld name="CUSTOM_11_1_1_1">
    <p:spTree>
      <p:nvGrpSpPr>
        <p:cNvPr id="1" name="Shape 2331"/>
        <p:cNvGrpSpPr/>
        <p:nvPr/>
      </p:nvGrpSpPr>
      <p:grpSpPr>
        <a:xfrm>
          <a:off x="0" y="0"/>
          <a:ext cx="0" cy="0"/>
          <a:chOff x="0" y="0"/>
          <a:chExt cx="0" cy="0"/>
        </a:xfrm>
      </p:grpSpPr>
      <p:sp>
        <p:nvSpPr>
          <p:cNvPr id="2332" name="Google Shape;2332;p29"/>
          <p:cNvSpPr txBox="1">
            <a:spLocks noGrp="1"/>
          </p:cNvSpPr>
          <p:nvPr>
            <p:ph type="title"/>
          </p:nvPr>
        </p:nvSpPr>
        <p:spPr>
          <a:xfrm>
            <a:off x="737600" y="533450"/>
            <a:ext cx="7668900" cy="484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33" name="Google Shape;2333;p29"/>
          <p:cNvSpPr txBox="1">
            <a:spLocks noGrp="1"/>
          </p:cNvSpPr>
          <p:nvPr>
            <p:ph type="subTitle" idx="1"/>
          </p:nvPr>
        </p:nvSpPr>
        <p:spPr>
          <a:xfrm>
            <a:off x="2125950" y="2008500"/>
            <a:ext cx="4892100" cy="351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Abril Fatface"/>
              <a:buNone/>
              <a:defRPr sz="2000">
                <a:solidFill>
                  <a:schemeClr val="dk1"/>
                </a:solidFill>
                <a:latin typeface="Abril Fatface"/>
                <a:ea typeface="Abril Fatface"/>
                <a:cs typeface="Abril Fatface"/>
                <a:sym typeface="Abril Fatface"/>
              </a:defRPr>
            </a:lvl1pPr>
            <a:lvl2pPr lvl="1" algn="ctr" rtl="0">
              <a:lnSpc>
                <a:spcPct val="100000"/>
              </a:lnSpc>
              <a:spcBef>
                <a:spcPts val="0"/>
              </a:spcBef>
              <a:spcAft>
                <a:spcPts val="0"/>
              </a:spcAft>
              <a:buClr>
                <a:schemeClr val="dk1"/>
              </a:buClr>
              <a:buSzPts val="2000"/>
              <a:buNone/>
              <a:defRPr sz="2000" b="1">
                <a:solidFill>
                  <a:schemeClr val="dk1"/>
                </a:solidFill>
              </a:defRPr>
            </a:lvl2pPr>
            <a:lvl3pPr lvl="2" algn="ctr" rtl="0">
              <a:lnSpc>
                <a:spcPct val="100000"/>
              </a:lnSpc>
              <a:spcBef>
                <a:spcPts val="0"/>
              </a:spcBef>
              <a:spcAft>
                <a:spcPts val="0"/>
              </a:spcAft>
              <a:buClr>
                <a:schemeClr val="dk1"/>
              </a:buClr>
              <a:buSzPts val="2000"/>
              <a:buNone/>
              <a:defRPr sz="2000" b="1">
                <a:solidFill>
                  <a:schemeClr val="dk1"/>
                </a:solidFill>
              </a:defRPr>
            </a:lvl3pPr>
            <a:lvl4pPr lvl="3" algn="ctr" rtl="0">
              <a:lnSpc>
                <a:spcPct val="100000"/>
              </a:lnSpc>
              <a:spcBef>
                <a:spcPts val="0"/>
              </a:spcBef>
              <a:spcAft>
                <a:spcPts val="0"/>
              </a:spcAft>
              <a:buClr>
                <a:schemeClr val="dk1"/>
              </a:buClr>
              <a:buSzPts val="2000"/>
              <a:buNone/>
              <a:defRPr sz="2000" b="1">
                <a:solidFill>
                  <a:schemeClr val="dk1"/>
                </a:solidFill>
              </a:defRPr>
            </a:lvl4pPr>
            <a:lvl5pPr lvl="4" algn="ctr" rtl="0">
              <a:lnSpc>
                <a:spcPct val="100000"/>
              </a:lnSpc>
              <a:spcBef>
                <a:spcPts val="0"/>
              </a:spcBef>
              <a:spcAft>
                <a:spcPts val="0"/>
              </a:spcAft>
              <a:buClr>
                <a:schemeClr val="dk1"/>
              </a:buClr>
              <a:buSzPts val="2000"/>
              <a:buNone/>
              <a:defRPr sz="2000" b="1">
                <a:solidFill>
                  <a:schemeClr val="dk1"/>
                </a:solidFill>
              </a:defRPr>
            </a:lvl5pPr>
            <a:lvl6pPr lvl="5" algn="ctr" rtl="0">
              <a:lnSpc>
                <a:spcPct val="100000"/>
              </a:lnSpc>
              <a:spcBef>
                <a:spcPts val="0"/>
              </a:spcBef>
              <a:spcAft>
                <a:spcPts val="0"/>
              </a:spcAft>
              <a:buClr>
                <a:schemeClr val="dk1"/>
              </a:buClr>
              <a:buSzPts val="2000"/>
              <a:buNone/>
              <a:defRPr sz="2000" b="1">
                <a:solidFill>
                  <a:schemeClr val="dk1"/>
                </a:solidFill>
              </a:defRPr>
            </a:lvl6pPr>
            <a:lvl7pPr lvl="6" algn="ctr" rtl="0">
              <a:lnSpc>
                <a:spcPct val="100000"/>
              </a:lnSpc>
              <a:spcBef>
                <a:spcPts val="0"/>
              </a:spcBef>
              <a:spcAft>
                <a:spcPts val="0"/>
              </a:spcAft>
              <a:buClr>
                <a:schemeClr val="dk1"/>
              </a:buClr>
              <a:buSzPts val="2000"/>
              <a:buNone/>
              <a:defRPr sz="2000" b="1">
                <a:solidFill>
                  <a:schemeClr val="dk1"/>
                </a:solidFill>
              </a:defRPr>
            </a:lvl7pPr>
            <a:lvl8pPr lvl="7" algn="ctr" rtl="0">
              <a:lnSpc>
                <a:spcPct val="100000"/>
              </a:lnSpc>
              <a:spcBef>
                <a:spcPts val="0"/>
              </a:spcBef>
              <a:spcAft>
                <a:spcPts val="0"/>
              </a:spcAft>
              <a:buClr>
                <a:schemeClr val="dk1"/>
              </a:buClr>
              <a:buSzPts val="2000"/>
              <a:buNone/>
              <a:defRPr sz="2000" b="1">
                <a:solidFill>
                  <a:schemeClr val="dk1"/>
                </a:solidFill>
              </a:defRPr>
            </a:lvl8pPr>
            <a:lvl9pPr lvl="8" algn="ctr" rtl="0">
              <a:lnSpc>
                <a:spcPct val="100000"/>
              </a:lnSpc>
              <a:spcBef>
                <a:spcPts val="0"/>
              </a:spcBef>
              <a:spcAft>
                <a:spcPts val="0"/>
              </a:spcAft>
              <a:buClr>
                <a:schemeClr val="dk1"/>
              </a:buClr>
              <a:buSzPts val="2000"/>
              <a:buNone/>
              <a:defRPr sz="2000" b="1">
                <a:solidFill>
                  <a:schemeClr val="dk1"/>
                </a:solidFill>
              </a:defRPr>
            </a:lvl9pPr>
          </a:lstStyle>
          <a:p>
            <a:endParaRPr/>
          </a:p>
        </p:txBody>
      </p:sp>
      <p:sp>
        <p:nvSpPr>
          <p:cNvPr id="2334" name="Google Shape;2334;p29"/>
          <p:cNvSpPr txBox="1">
            <a:spLocks noGrp="1"/>
          </p:cNvSpPr>
          <p:nvPr>
            <p:ph type="body" idx="2"/>
          </p:nvPr>
        </p:nvSpPr>
        <p:spPr>
          <a:xfrm>
            <a:off x="2125950" y="2537077"/>
            <a:ext cx="4892100" cy="12843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3"/>
              </a:buClr>
              <a:buSzPts val="1400"/>
              <a:buChar char="●"/>
              <a:defRPr>
                <a:solidFill>
                  <a:schemeClr val="dk1"/>
                </a:solidFill>
              </a:defRPr>
            </a:lvl1pPr>
            <a:lvl2pPr marL="914400" lvl="1" indent="-330200" rtl="0">
              <a:lnSpc>
                <a:spcPct val="100000"/>
              </a:lnSpc>
              <a:spcBef>
                <a:spcPts val="0"/>
              </a:spcBef>
              <a:spcAft>
                <a:spcPts val="0"/>
              </a:spcAft>
              <a:buClr>
                <a:schemeClr val="dk1"/>
              </a:buClr>
              <a:buSzPts val="1600"/>
              <a:buFont typeface="Montserrat"/>
              <a:buChar char="○"/>
              <a:defRPr sz="1200">
                <a:solidFill>
                  <a:schemeClr val="dk1"/>
                </a:solidFill>
              </a:defRPr>
            </a:lvl2pPr>
            <a:lvl3pPr marL="1371600" lvl="2" indent="-330200" rtl="0">
              <a:spcBef>
                <a:spcPts val="0"/>
              </a:spcBef>
              <a:spcAft>
                <a:spcPts val="0"/>
              </a:spcAft>
              <a:buClr>
                <a:schemeClr val="dk1"/>
              </a:buClr>
              <a:buSzPts val="1600"/>
              <a:buFont typeface="Montserrat"/>
              <a:buChar char="■"/>
              <a:defRPr>
                <a:solidFill>
                  <a:schemeClr val="dk1"/>
                </a:solidFill>
              </a:defRPr>
            </a:lvl3pPr>
            <a:lvl4pPr marL="1828800" lvl="3" indent="-330200" rtl="0">
              <a:spcBef>
                <a:spcPts val="0"/>
              </a:spcBef>
              <a:spcAft>
                <a:spcPts val="0"/>
              </a:spcAft>
              <a:buClr>
                <a:schemeClr val="dk1"/>
              </a:buClr>
              <a:buSzPts val="1600"/>
              <a:buFont typeface="Montserrat"/>
              <a:buChar char="●"/>
              <a:defRPr>
                <a:solidFill>
                  <a:schemeClr val="dk1"/>
                </a:solidFill>
              </a:defRPr>
            </a:lvl4pPr>
            <a:lvl5pPr marL="2286000" lvl="4" indent="-330200" rtl="0">
              <a:spcBef>
                <a:spcPts val="0"/>
              </a:spcBef>
              <a:spcAft>
                <a:spcPts val="0"/>
              </a:spcAft>
              <a:buClr>
                <a:schemeClr val="dk1"/>
              </a:buClr>
              <a:buSzPts val="1600"/>
              <a:buFont typeface="Montserrat"/>
              <a:buChar char="○"/>
              <a:defRPr>
                <a:solidFill>
                  <a:schemeClr val="dk1"/>
                </a:solidFill>
              </a:defRPr>
            </a:lvl5pPr>
            <a:lvl6pPr marL="2743200" lvl="5" indent="-330200" rtl="0">
              <a:spcBef>
                <a:spcPts val="0"/>
              </a:spcBef>
              <a:spcAft>
                <a:spcPts val="0"/>
              </a:spcAft>
              <a:buClr>
                <a:schemeClr val="dk1"/>
              </a:buClr>
              <a:buSzPts val="1600"/>
              <a:buFont typeface="Montserrat"/>
              <a:buChar char="■"/>
              <a:defRPr>
                <a:solidFill>
                  <a:schemeClr val="dk1"/>
                </a:solidFill>
              </a:defRPr>
            </a:lvl6pPr>
            <a:lvl7pPr marL="3200400" lvl="6" indent="-330200" rtl="0">
              <a:spcBef>
                <a:spcPts val="0"/>
              </a:spcBef>
              <a:spcAft>
                <a:spcPts val="0"/>
              </a:spcAft>
              <a:buClr>
                <a:schemeClr val="dk1"/>
              </a:buClr>
              <a:buSzPts val="1600"/>
              <a:buFont typeface="Montserrat"/>
              <a:buChar char="●"/>
              <a:defRPr>
                <a:solidFill>
                  <a:schemeClr val="dk1"/>
                </a:solidFill>
              </a:defRPr>
            </a:lvl7pPr>
            <a:lvl8pPr marL="3657600" lvl="7" indent="-330200" rtl="0">
              <a:spcBef>
                <a:spcPts val="0"/>
              </a:spcBef>
              <a:spcAft>
                <a:spcPts val="0"/>
              </a:spcAft>
              <a:buClr>
                <a:schemeClr val="dk1"/>
              </a:buClr>
              <a:buSzPts val="1600"/>
              <a:buFont typeface="Montserrat"/>
              <a:buChar char="○"/>
              <a:defRPr>
                <a:solidFill>
                  <a:schemeClr val="dk1"/>
                </a:solidFill>
              </a:defRPr>
            </a:lvl8pPr>
            <a:lvl9pPr marL="4114800" lvl="8" indent="-330200" rtl="0">
              <a:spcBef>
                <a:spcPts val="0"/>
              </a:spcBef>
              <a:spcAft>
                <a:spcPts val="0"/>
              </a:spcAft>
              <a:buClr>
                <a:schemeClr val="dk1"/>
              </a:buClr>
              <a:buSzPts val="1600"/>
              <a:buFont typeface="Montserrat"/>
              <a:buChar char="■"/>
              <a:defRPr>
                <a:solidFill>
                  <a:schemeClr val="dk1"/>
                </a:solidFill>
              </a:defRPr>
            </a:lvl9pPr>
          </a:lstStyle>
          <a:p>
            <a:endParaRPr/>
          </a:p>
        </p:txBody>
      </p:sp>
      <p:sp>
        <p:nvSpPr>
          <p:cNvPr id="2335" name="Google Shape;2335;p29"/>
          <p:cNvSpPr txBox="1">
            <a:spLocks noGrp="1"/>
          </p:cNvSpPr>
          <p:nvPr>
            <p:ph type="subTitle" idx="3"/>
          </p:nvPr>
        </p:nvSpPr>
        <p:spPr>
          <a:xfrm>
            <a:off x="2125950" y="1371025"/>
            <a:ext cx="4892100" cy="46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solidFill>
                  <a:schemeClr val="dk1"/>
                </a:solidFill>
              </a:defRPr>
            </a:lvl1pPr>
            <a:lvl2pPr lvl="1" algn="ctr" rtl="0">
              <a:lnSpc>
                <a:spcPct val="100000"/>
              </a:lnSpc>
              <a:spcBef>
                <a:spcPts val="0"/>
              </a:spcBef>
              <a:spcAft>
                <a:spcPts val="0"/>
              </a:spcAft>
              <a:buClr>
                <a:schemeClr val="dk1"/>
              </a:buClr>
              <a:buSzPts val="2000"/>
              <a:buNone/>
              <a:defRPr sz="2000" b="1">
                <a:solidFill>
                  <a:schemeClr val="dk1"/>
                </a:solidFill>
              </a:defRPr>
            </a:lvl2pPr>
            <a:lvl3pPr lvl="2" algn="ctr" rtl="0">
              <a:lnSpc>
                <a:spcPct val="100000"/>
              </a:lnSpc>
              <a:spcBef>
                <a:spcPts val="0"/>
              </a:spcBef>
              <a:spcAft>
                <a:spcPts val="0"/>
              </a:spcAft>
              <a:buClr>
                <a:schemeClr val="dk1"/>
              </a:buClr>
              <a:buSzPts val="2000"/>
              <a:buNone/>
              <a:defRPr sz="2000" b="1">
                <a:solidFill>
                  <a:schemeClr val="dk1"/>
                </a:solidFill>
              </a:defRPr>
            </a:lvl3pPr>
            <a:lvl4pPr lvl="3" algn="ctr" rtl="0">
              <a:lnSpc>
                <a:spcPct val="100000"/>
              </a:lnSpc>
              <a:spcBef>
                <a:spcPts val="0"/>
              </a:spcBef>
              <a:spcAft>
                <a:spcPts val="0"/>
              </a:spcAft>
              <a:buClr>
                <a:schemeClr val="dk1"/>
              </a:buClr>
              <a:buSzPts val="2000"/>
              <a:buNone/>
              <a:defRPr sz="2000" b="1">
                <a:solidFill>
                  <a:schemeClr val="dk1"/>
                </a:solidFill>
              </a:defRPr>
            </a:lvl4pPr>
            <a:lvl5pPr lvl="4" algn="ctr" rtl="0">
              <a:lnSpc>
                <a:spcPct val="100000"/>
              </a:lnSpc>
              <a:spcBef>
                <a:spcPts val="0"/>
              </a:spcBef>
              <a:spcAft>
                <a:spcPts val="0"/>
              </a:spcAft>
              <a:buClr>
                <a:schemeClr val="dk1"/>
              </a:buClr>
              <a:buSzPts val="2000"/>
              <a:buNone/>
              <a:defRPr sz="2000" b="1">
                <a:solidFill>
                  <a:schemeClr val="dk1"/>
                </a:solidFill>
              </a:defRPr>
            </a:lvl5pPr>
            <a:lvl6pPr lvl="5" algn="ctr" rtl="0">
              <a:lnSpc>
                <a:spcPct val="100000"/>
              </a:lnSpc>
              <a:spcBef>
                <a:spcPts val="0"/>
              </a:spcBef>
              <a:spcAft>
                <a:spcPts val="0"/>
              </a:spcAft>
              <a:buClr>
                <a:schemeClr val="dk1"/>
              </a:buClr>
              <a:buSzPts val="2000"/>
              <a:buNone/>
              <a:defRPr sz="2000" b="1">
                <a:solidFill>
                  <a:schemeClr val="dk1"/>
                </a:solidFill>
              </a:defRPr>
            </a:lvl6pPr>
            <a:lvl7pPr lvl="6" algn="ctr" rtl="0">
              <a:lnSpc>
                <a:spcPct val="100000"/>
              </a:lnSpc>
              <a:spcBef>
                <a:spcPts val="0"/>
              </a:spcBef>
              <a:spcAft>
                <a:spcPts val="0"/>
              </a:spcAft>
              <a:buClr>
                <a:schemeClr val="dk1"/>
              </a:buClr>
              <a:buSzPts val="2000"/>
              <a:buNone/>
              <a:defRPr sz="2000" b="1">
                <a:solidFill>
                  <a:schemeClr val="dk1"/>
                </a:solidFill>
              </a:defRPr>
            </a:lvl7pPr>
            <a:lvl8pPr lvl="7" algn="ctr" rtl="0">
              <a:lnSpc>
                <a:spcPct val="100000"/>
              </a:lnSpc>
              <a:spcBef>
                <a:spcPts val="0"/>
              </a:spcBef>
              <a:spcAft>
                <a:spcPts val="0"/>
              </a:spcAft>
              <a:buClr>
                <a:schemeClr val="dk1"/>
              </a:buClr>
              <a:buSzPts val="2000"/>
              <a:buNone/>
              <a:defRPr sz="2000" b="1">
                <a:solidFill>
                  <a:schemeClr val="dk1"/>
                </a:solidFill>
              </a:defRPr>
            </a:lvl8pPr>
            <a:lvl9pPr lvl="8" algn="ctr" rtl="0">
              <a:lnSpc>
                <a:spcPct val="100000"/>
              </a:lnSpc>
              <a:spcBef>
                <a:spcPts val="0"/>
              </a:spcBef>
              <a:spcAft>
                <a:spcPts val="0"/>
              </a:spcAft>
              <a:buClr>
                <a:schemeClr val="dk1"/>
              </a:buClr>
              <a:buSzPts val="2000"/>
              <a:buNone/>
              <a:defRPr sz="2000" b="1">
                <a:solidFill>
                  <a:schemeClr val="dk1"/>
                </a:solidFill>
              </a:defRPr>
            </a:lvl9pPr>
          </a:lstStyle>
          <a:p>
            <a:endParaRPr/>
          </a:p>
        </p:txBody>
      </p:sp>
      <p:sp>
        <p:nvSpPr>
          <p:cNvPr id="2336" name="Google Shape;2336;p29"/>
          <p:cNvSpPr/>
          <p:nvPr/>
        </p:nvSpPr>
        <p:spPr>
          <a:xfrm>
            <a:off x="625247" y="3305550"/>
            <a:ext cx="1156573" cy="336980"/>
          </a:xfrm>
          <a:custGeom>
            <a:avLst/>
            <a:gdLst/>
            <a:ahLst/>
            <a:cxnLst/>
            <a:rect l="l" t="t" r="r" b="b"/>
            <a:pathLst>
              <a:path w="24770" h="7217" extrusionOk="0">
                <a:moveTo>
                  <a:pt x="14016" y="0"/>
                </a:moveTo>
                <a:cubicBezTo>
                  <a:pt x="11600" y="0"/>
                  <a:pt x="9173" y="1184"/>
                  <a:pt x="7774" y="3647"/>
                </a:cubicBezTo>
                <a:cubicBezTo>
                  <a:pt x="6850" y="2866"/>
                  <a:pt x="5779" y="2515"/>
                  <a:pt x="4733" y="2515"/>
                </a:cubicBezTo>
                <a:cubicBezTo>
                  <a:pt x="2299" y="2515"/>
                  <a:pt x="0" y="4414"/>
                  <a:pt x="0" y="7216"/>
                </a:cubicBezTo>
                <a:lnTo>
                  <a:pt x="24769" y="7216"/>
                </a:lnTo>
                <a:cubicBezTo>
                  <a:pt x="24769" y="5729"/>
                  <a:pt x="23560" y="4519"/>
                  <a:pt x="22072" y="4519"/>
                </a:cubicBezTo>
                <a:cubicBezTo>
                  <a:pt x="21636" y="4519"/>
                  <a:pt x="21220" y="4618"/>
                  <a:pt x="20823" y="4817"/>
                </a:cubicBezTo>
                <a:cubicBezTo>
                  <a:pt x="19716" y="1657"/>
                  <a:pt x="16874" y="0"/>
                  <a:pt x="14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7" name="Google Shape;2337;p29"/>
          <p:cNvGrpSpPr/>
          <p:nvPr/>
        </p:nvGrpSpPr>
        <p:grpSpPr>
          <a:xfrm>
            <a:off x="851734" y="3583592"/>
            <a:ext cx="77454" cy="706564"/>
            <a:chOff x="738075" y="1162867"/>
            <a:chExt cx="78650" cy="717469"/>
          </a:xfrm>
        </p:grpSpPr>
        <p:sp>
          <p:nvSpPr>
            <p:cNvPr id="2338" name="Google Shape;2338;p29"/>
            <p:cNvSpPr/>
            <p:nvPr/>
          </p:nvSpPr>
          <p:spPr>
            <a:xfrm>
              <a:off x="738075" y="1720328"/>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39" name="Google Shape;2339;p29"/>
            <p:cNvCxnSpPr/>
            <p:nvPr/>
          </p:nvCxnSpPr>
          <p:spPr>
            <a:xfrm rot="10800000">
              <a:off x="777393" y="1162867"/>
              <a:ext cx="0" cy="599400"/>
            </a:xfrm>
            <a:prstGeom prst="straightConnector1">
              <a:avLst/>
            </a:prstGeom>
            <a:noFill/>
            <a:ln w="19050" cap="flat" cmpd="sng">
              <a:solidFill>
                <a:schemeClr val="dk1"/>
              </a:solidFill>
              <a:prstDash val="solid"/>
              <a:round/>
              <a:headEnd type="none" w="med" len="med"/>
              <a:tailEnd type="none" w="med" len="med"/>
            </a:ln>
          </p:spPr>
        </p:cxnSp>
      </p:grpSp>
      <p:grpSp>
        <p:nvGrpSpPr>
          <p:cNvPr id="2340" name="Google Shape;2340;p29"/>
          <p:cNvGrpSpPr/>
          <p:nvPr/>
        </p:nvGrpSpPr>
        <p:grpSpPr>
          <a:xfrm>
            <a:off x="1173405" y="3356179"/>
            <a:ext cx="60820" cy="585512"/>
            <a:chOff x="7647250" y="-310000"/>
            <a:chExt cx="78650" cy="757160"/>
          </a:xfrm>
        </p:grpSpPr>
        <p:sp>
          <p:nvSpPr>
            <p:cNvPr id="2341" name="Google Shape;2341;p29"/>
            <p:cNvSpPr/>
            <p:nvPr/>
          </p:nvSpPr>
          <p:spPr>
            <a:xfrm>
              <a:off x="7647250" y="287151"/>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42" name="Google Shape;2342;p29"/>
            <p:cNvCxnSpPr/>
            <p:nvPr/>
          </p:nvCxnSpPr>
          <p:spPr>
            <a:xfrm rot="10800000">
              <a:off x="7686575" y="-310000"/>
              <a:ext cx="0" cy="631800"/>
            </a:xfrm>
            <a:prstGeom prst="straightConnector1">
              <a:avLst/>
            </a:prstGeom>
            <a:noFill/>
            <a:ln w="19050" cap="flat" cmpd="sng">
              <a:solidFill>
                <a:schemeClr val="dk1"/>
              </a:solidFill>
              <a:prstDash val="solid"/>
              <a:round/>
              <a:headEnd type="none" w="med" len="med"/>
              <a:tailEnd type="none" w="med" len="med"/>
            </a:ln>
          </p:spPr>
        </p:cxnSp>
      </p:grpSp>
      <p:grpSp>
        <p:nvGrpSpPr>
          <p:cNvPr id="2343" name="Google Shape;2343;p29"/>
          <p:cNvGrpSpPr/>
          <p:nvPr/>
        </p:nvGrpSpPr>
        <p:grpSpPr>
          <a:xfrm>
            <a:off x="1477826" y="3602647"/>
            <a:ext cx="77454" cy="706472"/>
            <a:chOff x="738075" y="1222791"/>
            <a:chExt cx="78650" cy="717376"/>
          </a:xfrm>
        </p:grpSpPr>
        <p:sp>
          <p:nvSpPr>
            <p:cNvPr id="2344" name="Google Shape;2344;p29"/>
            <p:cNvSpPr/>
            <p:nvPr/>
          </p:nvSpPr>
          <p:spPr>
            <a:xfrm>
              <a:off x="738075" y="1780159"/>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45" name="Google Shape;2345;p29"/>
            <p:cNvCxnSpPr/>
            <p:nvPr/>
          </p:nvCxnSpPr>
          <p:spPr>
            <a:xfrm rot="10800000">
              <a:off x="777397" y="1222791"/>
              <a:ext cx="0" cy="680700"/>
            </a:xfrm>
            <a:prstGeom prst="straightConnector1">
              <a:avLst/>
            </a:prstGeom>
            <a:noFill/>
            <a:ln w="19050" cap="flat" cmpd="sng">
              <a:solidFill>
                <a:schemeClr val="dk1"/>
              </a:solidFill>
              <a:prstDash val="solid"/>
              <a:round/>
              <a:headEnd type="none" w="med" len="med"/>
              <a:tailEnd type="none" w="med" len="med"/>
            </a:ln>
          </p:spPr>
        </p:cxnSp>
      </p:grpSp>
      <p:grpSp>
        <p:nvGrpSpPr>
          <p:cNvPr id="2346" name="Google Shape;2346;p29"/>
          <p:cNvGrpSpPr/>
          <p:nvPr/>
        </p:nvGrpSpPr>
        <p:grpSpPr>
          <a:xfrm>
            <a:off x="7833570" y="2564013"/>
            <a:ext cx="1929004" cy="1423053"/>
            <a:chOff x="448100" y="3562278"/>
            <a:chExt cx="1827401" cy="1348098"/>
          </a:xfrm>
        </p:grpSpPr>
        <p:sp>
          <p:nvSpPr>
            <p:cNvPr id="2347" name="Google Shape;2347;p29"/>
            <p:cNvSpPr/>
            <p:nvPr/>
          </p:nvSpPr>
          <p:spPr>
            <a:xfrm>
              <a:off x="448100" y="3562278"/>
              <a:ext cx="33330" cy="64605"/>
            </a:xfrm>
            <a:custGeom>
              <a:avLst/>
              <a:gdLst/>
              <a:ahLst/>
              <a:cxnLst/>
              <a:rect l="l" t="t" r="r" b="b"/>
              <a:pathLst>
                <a:path w="714" h="1384" extrusionOk="0">
                  <a:moveTo>
                    <a:pt x="357" y="0"/>
                  </a:moveTo>
                  <a:cubicBezTo>
                    <a:pt x="198" y="337"/>
                    <a:pt x="79" y="694"/>
                    <a:pt x="0" y="1071"/>
                  </a:cubicBezTo>
                  <a:cubicBezTo>
                    <a:pt x="20" y="1279"/>
                    <a:pt x="188"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9"/>
            <p:cNvSpPr/>
            <p:nvPr/>
          </p:nvSpPr>
          <p:spPr>
            <a:xfrm>
              <a:off x="575814" y="3690926"/>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9"/>
            <p:cNvSpPr/>
            <p:nvPr/>
          </p:nvSpPr>
          <p:spPr>
            <a:xfrm>
              <a:off x="704509" y="3562278"/>
              <a:ext cx="33376" cy="64605"/>
            </a:xfrm>
            <a:custGeom>
              <a:avLst/>
              <a:gdLst/>
              <a:ahLst/>
              <a:cxnLst/>
              <a:rect l="l" t="t" r="r" b="b"/>
              <a:pathLst>
                <a:path w="715" h="1384" extrusionOk="0">
                  <a:moveTo>
                    <a:pt x="357" y="0"/>
                  </a:moveTo>
                  <a:cubicBezTo>
                    <a:pt x="199" y="337"/>
                    <a:pt x="80" y="694"/>
                    <a:pt x="0" y="1071"/>
                  </a:cubicBezTo>
                  <a:cubicBezTo>
                    <a:pt x="20" y="1279"/>
                    <a:pt x="189"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9"/>
            <p:cNvSpPr/>
            <p:nvPr/>
          </p:nvSpPr>
          <p:spPr>
            <a:xfrm>
              <a:off x="832270" y="3690926"/>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9"/>
            <p:cNvSpPr/>
            <p:nvPr/>
          </p:nvSpPr>
          <p:spPr>
            <a:xfrm>
              <a:off x="960918" y="3562278"/>
              <a:ext cx="33376" cy="64605"/>
            </a:xfrm>
            <a:custGeom>
              <a:avLst/>
              <a:gdLst/>
              <a:ahLst/>
              <a:cxnLst/>
              <a:rect l="l" t="t" r="r" b="b"/>
              <a:pathLst>
                <a:path w="715" h="1384" extrusionOk="0">
                  <a:moveTo>
                    <a:pt x="358" y="0"/>
                  </a:moveTo>
                  <a:cubicBezTo>
                    <a:pt x="199" y="337"/>
                    <a:pt x="80" y="694"/>
                    <a:pt x="1" y="1071"/>
                  </a:cubicBezTo>
                  <a:cubicBezTo>
                    <a:pt x="20" y="1279"/>
                    <a:pt x="189" y="1384"/>
                    <a:pt x="358" y="1384"/>
                  </a:cubicBezTo>
                  <a:cubicBezTo>
                    <a:pt x="526" y="1384"/>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9"/>
            <p:cNvSpPr/>
            <p:nvPr/>
          </p:nvSpPr>
          <p:spPr>
            <a:xfrm>
              <a:off x="1088680" y="3690926"/>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9"/>
            <p:cNvSpPr/>
            <p:nvPr/>
          </p:nvSpPr>
          <p:spPr>
            <a:xfrm>
              <a:off x="1217328" y="3562278"/>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9"/>
            <p:cNvSpPr/>
            <p:nvPr/>
          </p:nvSpPr>
          <p:spPr>
            <a:xfrm>
              <a:off x="1345089" y="3690926"/>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9"/>
            <p:cNvSpPr/>
            <p:nvPr/>
          </p:nvSpPr>
          <p:spPr>
            <a:xfrm>
              <a:off x="1473784" y="3562278"/>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9"/>
            <p:cNvSpPr/>
            <p:nvPr/>
          </p:nvSpPr>
          <p:spPr>
            <a:xfrm>
              <a:off x="1601498" y="3690926"/>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9"/>
            <p:cNvSpPr/>
            <p:nvPr/>
          </p:nvSpPr>
          <p:spPr>
            <a:xfrm>
              <a:off x="1730193" y="3562278"/>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9"/>
            <p:cNvSpPr/>
            <p:nvPr/>
          </p:nvSpPr>
          <p:spPr>
            <a:xfrm>
              <a:off x="1857954" y="3690926"/>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9"/>
            <p:cNvSpPr/>
            <p:nvPr/>
          </p:nvSpPr>
          <p:spPr>
            <a:xfrm>
              <a:off x="1986135" y="3562278"/>
              <a:ext cx="32909" cy="66006"/>
            </a:xfrm>
            <a:custGeom>
              <a:avLst/>
              <a:gdLst/>
              <a:ahLst/>
              <a:cxnLst/>
              <a:rect l="l" t="t" r="r" b="b"/>
              <a:pathLst>
                <a:path w="705" h="1414" extrusionOk="0">
                  <a:moveTo>
                    <a:pt x="348" y="0"/>
                  </a:moveTo>
                  <a:cubicBezTo>
                    <a:pt x="209" y="337"/>
                    <a:pt x="90" y="694"/>
                    <a:pt x="11" y="1071"/>
                  </a:cubicBezTo>
                  <a:cubicBezTo>
                    <a:pt x="1" y="1299"/>
                    <a:pt x="174" y="1413"/>
                    <a:pt x="350" y="1413"/>
                  </a:cubicBezTo>
                  <a:cubicBezTo>
                    <a:pt x="526" y="1413"/>
                    <a:pt x="705" y="1299"/>
                    <a:pt x="705" y="1071"/>
                  </a:cubicBezTo>
                  <a:cubicBezTo>
                    <a:pt x="626" y="694"/>
                    <a:pt x="507" y="337"/>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9"/>
            <p:cNvSpPr/>
            <p:nvPr/>
          </p:nvSpPr>
          <p:spPr>
            <a:xfrm>
              <a:off x="2114363" y="3690926"/>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9"/>
            <p:cNvSpPr/>
            <p:nvPr/>
          </p:nvSpPr>
          <p:spPr>
            <a:xfrm>
              <a:off x="2243058" y="3562278"/>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9"/>
            <p:cNvSpPr/>
            <p:nvPr/>
          </p:nvSpPr>
          <p:spPr>
            <a:xfrm>
              <a:off x="448100" y="3818687"/>
              <a:ext cx="33330" cy="64605"/>
            </a:xfrm>
            <a:custGeom>
              <a:avLst/>
              <a:gdLst/>
              <a:ahLst/>
              <a:cxnLst/>
              <a:rect l="l" t="t" r="r" b="b"/>
              <a:pathLst>
                <a:path w="714" h="1384"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9"/>
            <p:cNvSpPr/>
            <p:nvPr/>
          </p:nvSpPr>
          <p:spPr>
            <a:xfrm>
              <a:off x="575814" y="3947382"/>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9"/>
            <p:cNvSpPr/>
            <p:nvPr/>
          </p:nvSpPr>
          <p:spPr>
            <a:xfrm>
              <a:off x="704509" y="3818687"/>
              <a:ext cx="33376" cy="64605"/>
            </a:xfrm>
            <a:custGeom>
              <a:avLst/>
              <a:gdLst/>
              <a:ahLst/>
              <a:cxnLst/>
              <a:rect l="l" t="t" r="r" b="b"/>
              <a:pathLst>
                <a:path w="715" h="1384"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9"/>
            <p:cNvSpPr/>
            <p:nvPr/>
          </p:nvSpPr>
          <p:spPr>
            <a:xfrm>
              <a:off x="832270" y="3947382"/>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9"/>
            <p:cNvSpPr/>
            <p:nvPr/>
          </p:nvSpPr>
          <p:spPr>
            <a:xfrm>
              <a:off x="960918" y="3818687"/>
              <a:ext cx="33376" cy="64605"/>
            </a:xfrm>
            <a:custGeom>
              <a:avLst/>
              <a:gdLst/>
              <a:ahLst/>
              <a:cxnLst/>
              <a:rect l="l" t="t" r="r" b="b"/>
              <a:pathLst>
                <a:path w="715" h="1384"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9"/>
            <p:cNvSpPr/>
            <p:nvPr/>
          </p:nvSpPr>
          <p:spPr>
            <a:xfrm>
              <a:off x="1088680" y="3947382"/>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9"/>
            <p:cNvSpPr/>
            <p:nvPr/>
          </p:nvSpPr>
          <p:spPr>
            <a:xfrm>
              <a:off x="1217328" y="3818687"/>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9"/>
            <p:cNvSpPr/>
            <p:nvPr/>
          </p:nvSpPr>
          <p:spPr>
            <a:xfrm>
              <a:off x="1345089" y="3947382"/>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9"/>
            <p:cNvSpPr/>
            <p:nvPr/>
          </p:nvSpPr>
          <p:spPr>
            <a:xfrm>
              <a:off x="1473784" y="3818687"/>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9"/>
            <p:cNvSpPr/>
            <p:nvPr/>
          </p:nvSpPr>
          <p:spPr>
            <a:xfrm>
              <a:off x="1601498" y="3947382"/>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9"/>
            <p:cNvSpPr/>
            <p:nvPr/>
          </p:nvSpPr>
          <p:spPr>
            <a:xfrm>
              <a:off x="1730193" y="3818687"/>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9"/>
            <p:cNvSpPr/>
            <p:nvPr/>
          </p:nvSpPr>
          <p:spPr>
            <a:xfrm>
              <a:off x="1857954" y="3947382"/>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9"/>
            <p:cNvSpPr/>
            <p:nvPr/>
          </p:nvSpPr>
          <p:spPr>
            <a:xfrm>
              <a:off x="1986135" y="3818687"/>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9"/>
            <p:cNvSpPr/>
            <p:nvPr/>
          </p:nvSpPr>
          <p:spPr>
            <a:xfrm>
              <a:off x="2114363" y="3947382"/>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9"/>
            <p:cNvSpPr/>
            <p:nvPr/>
          </p:nvSpPr>
          <p:spPr>
            <a:xfrm>
              <a:off x="2243058" y="3818687"/>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9"/>
            <p:cNvSpPr/>
            <p:nvPr/>
          </p:nvSpPr>
          <p:spPr>
            <a:xfrm>
              <a:off x="448100" y="4075096"/>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9"/>
            <p:cNvSpPr/>
            <p:nvPr/>
          </p:nvSpPr>
          <p:spPr>
            <a:xfrm>
              <a:off x="575814" y="4203791"/>
              <a:ext cx="33376" cy="64372"/>
            </a:xfrm>
            <a:custGeom>
              <a:avLst/>
              <a:gdLst/>
              <a:ahLst/>
              <a:cxnLst/>
              <a:rect l="l" t="t" r="r" b="b"/>
              <a:pathLst>
                <a:path w="715" h="1379" extrusionOk="0">
                  <a:moveTo>
                    <a:pt x="358" y="0"/>
                  </a:moveTo>
                  <a:cubicBezTo>
                    <a:pt x="358" y="0"/>
                    <a:pt x="199" y="397"/>
                    <a:pt x="100" y="714"/>
                  </a:cubicBezTo>
                  <a:cubicBezTo>
                    <a:pt x="60" y="814"/>
                    <a:pt x="21" y="933"/>
                    <a:pt x="1" y="1052"/>
                  </a:cubicBezTo>
                  <a:cubicBezTo>
                    <a:pt x="21" y="1270"/>
                    <a:pt x="189" y="1379"/>
                    <a:pt x="358" y="1379"/>
                  </a:cubicBezTo>
                  <a:cubicBezTo>
                    <a:pt x="526" y="1379"/>
                    <a:pt x="695" y="1270"/>
                    <a:pt x="715" y="1052"/>
                  </a:cubicBezTo>
                  <a:cubicBezTo>
                    <a:pt x="695" y="933"/>
                    <a:pt x="675" y="814"/>
                    <a:pt x="63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9"/>
            <p:cNvSpPr/>
            <p:nvPr/>
          </p:nvSpPr>
          <p:spPr>
            <a:xfrm>
              <a:off x="704509" y="4075096"/>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29"/>
            <p:cNvSpPr/>
            <p:nvPr/>
          </p:nvSpPr>
          <p:spPr>
            <a:xfrm>
              <a:off x="832270" y="4203791"/>
              <a:ext cx="33330" cy="64372"/>
            </a:xfrm>
            <a:custGeom>
              <a:avLst/>
              <a:gdLst/>
              <a:ahLst/>
              <a:cxnLst/>
              <a:rect l="l" t="t" r="r" b="b"/>
              <a:pathLst>
                <a:path w="714" h="1379" extrusionOk="0">
                  <a:moveTo>
                    <a:pt x="357" y="0"/>
                  </a:moveTo>
                  <a:cubicBezTo>
                    <a:pt x="357" y="0"/>
                    <a:pt x="198" y="397"/>
                    <a:pt x="99" y="714"/>
                  </a:cubicBezTo>
                  <a:cubicBezTo>
                    <a:pt x="60" y="814"/>
                    <a:pt x="20" y="933"/>
                    <a:pt x="0" y="1052"/>
                  </a:cubicBezTo>
                  <a:cubicBezTo>
                    <a:pt x="20" y="1270"/>
                    <a:pt x="188" y="1379"/>
                    <a:pt x="357" y="1379"/>
                  </a:cubicBezTo>
                  <a:cubicBezTo>
                    <a:pt x="526" y="1379"/>
                    <a:pt x="694" y="1270"/>
                    <a:pt x="714" y="1052"/>
                  </a:cubicBezTo>
                  <a:cubicBezTo>
                    <a:pt x="694" y="933"/>
                    <a:pt x="674" y="814"/>
                    <a:pt x="63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29"/>
            <p:cNvSpPr/>
            <p:nvPr/>
          </p:nvSpPr>
          <p:spPr>
            <a:xfrm>
              <a:off x="960918" y="4075096"/>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29"/>
            <p:cNvSpPr/>
            <p:nvPr/>
          </p:nvSpPr>
          <p:spPr>
            <a:xfrm>
              <a:off x="1088680" y="4203791"/>
              <a:ext cx="33376" cy="65772"/>
            </a:xfrm>
            <a:custGeom>
              <a:avLst/>
              <a:gdLst/>
              <a:ahLst/>
              <a:cxnLst/>
              <a:rect l="l" t="t" r="r" b="b"/>
              <a:pathLst>
                <a:path w="715" h="1409" extrusionOk="0">
                  <a:moveTo>
                    <a:pt x="357" y="0"/>
                  </a:moveTo>
                  <a:cubicBezTo>
                    <a:pt x="357" y="0"/>
                    <a:pt x="199" y="397"/>
                    <a:pt x="100" y="714"/>
                  </a:cubicBezTo>
                  <a:cubicBezTo>
                    <a:pt x="60" y="814"/>
                    <a:pt x="20" y="933"/>
                    <a:pt x="0" y="1052"/>
                  </a:cubicBezTo>
                  <a:cubicBezTo>
                    <a:pt x="0" y="1290"/>
                    <a:pt x="179" y="1409"/>
                    <a:pt x="357" y="1409"/>
                  </a:cubicBezTo>
                  <a:cubicBezTo>
                    <a:pt x="536" y="1409"/>
                    <a:pt x="714" y="1290"/>
                    <a:pt x="714" y="1052"/>
                  </a:cubicBezTo>
                  <a:cubicBezTo>
                    <a:pt x="694"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9"/>
            <p:cNvSpPr/>
            <p:nvPr/>
          </p:nvSpPr>
          <p:spPr>
            <a:xfrm>
              <a:off x="1217328" y="4075096"/>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9"/>
            <p:cNvSpPr/>
            <p:nvPr/>
          </p:nvSpPr>
          <p:spPr>
            <a:xfrm>
              <a:off x="1345089" y="4203791"/>
              <a:ext cx="33376" cy="65772"/>
            </a:xfrm>
            <a:custGeom>
              <a:avLst/>
              <a:gdLst/>
              <a:ahLst/>
              <a:cxnLst/>
              <a:rect l="l" t="t" r="r" b="b"/>
              <a:pathLst>
                <a:path w="715" h="1409" extrusionOk="0">
                  <a:moveTo>
                    <a:pt x="358" y="0"/>
                  </a:moveTo>
                  <a:cubicBezTo>
                    <a:pt x="358" y="0"/>
                    <a:pt x="199" y="397"/>
                    <a:pt x="100" y="714"/>
                  </a:cubicBezTo>
                  <a:cubicBezTo>
                    <a:pt x="60" y="814"/>
                    <a:pt x="20" y="933"/>
                    <a:pt x="1" y="1052"/>
                  </a:cubicBezTo>
                  <a:cubicBezTo>
                    <a:pt x="1" y="1290"/>
                    <a:pt x="179" y="1409"/>
                    <a:pt x="358" y="1409"/>
                  </a:cubicBezTo>
                  <a:cubicBezTo>
                    <a:pt x="536" y="1409"/>
                    <a:pt x="715" y="1290"/>
                    <a:pt x="715" y="1052"/>
                  </a:cubicBezTo>
                  <a:cubicBezTo>
                    <a:pt x="695" y="933"/>
                    <a:pt x="675" y="814"/>
                    <a:pt x="61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9"/>
            <p:cNvSpPr/>
            <p:nvPr/>
          </p:nvSpPr>
          <p:spPr>
            <a:xfrm>
              <a:off x="1473784" y="4075096"/>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9"/>
            <p:cNvSpPr/>
            <p:nvPr/>
          </p:nvSpPr>
          <p:spPr>
            <a:xfrm>
              <a:off x="1601498" y="4203791"/>
              <a:ext cx="33376" cy="65772"/>
            </a:xfrm>
            <a:custGeom>
              <a:avLst/>
              <a:gdLst/>
              <a:ahLst/>
              <a:cxnLst/>
              <a:rect l="l" t="t" r="r" b="b"/>
              <a:pathLst>
                <a:path w="715" h="1409" extrusionOk="0">
                  <a:moveTo>
                    <a:pt x="358" y="0"/>
                  </a:moveTo>
                  <a:cubicBezTo>
                    <a:pt x="358" y="0"/>
                    <a:pt x="199" y="397"/>
                    <a:pt x="100" y="714"/>
                  </a:cubicBezTo>
                  <a:cubicBezTo>
                    <a:pt x="60" y="814"/>
                    <a:pt x="21" y="933"/>
                    <a:pt x="1" y="1052"/>
                  </a:cubicBezTo>
                  <a:cubicBezTo>
                    <a:pt x="1" y="1290"/>
                    <a:pt x="179" y="1409"/>
                    <a:pt x="358" y="1409"/>
                  </a:cubicBezTo>
                  <a:cubicBezTo>
                    <a:pt x="536" y="1409"/>
                    <a:pt x="715" y="1290"/>
                    <a:pt x="715" y="1052"/>
                  </a:cubicBezTo>
                  <a:cubicBezTo>
                    <a:pt x="695" y="933"/>
                    <a:pt x="675" y="814"/>
                    <a:pt x="616" y="71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9"/>
            <p:cNvSpPr/>
            <p:nvPr/>
          </p:nvSpPr>
          <p:spPr>
            <a:xfrm>
              <a:off x="1730193" y="4075096"/>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9"/>
            <p:cNvSpPr/>
            <p:nvPr/>
          </p:nvSpPr>
          <p:spPr>
            <a:xfrm>
              <a:off x="1857954" y="4203791"/>
              <a:ext cx="33376" cy="65772"/>
            </a:xfrm>
            <a:custGeom>
              <a:avLst/>
              <a:gdLst/>
              <a:ahLst/>
              <a:cxnLst/>
              <a:rect l="l" t="t" r="r" b="b"/>
              <a:pathLst>
                <a:path w="715" h="1409" extrusionOk="0">
                  <a:moveTo>
                    <a:pt x="357" y="0"/>
                  </a:moveTo>
                  <a:cubicBezTo>
                    <a:pt x="357" y="0"/>
                    <a:pt x="199" y="397"/>
                    <a:pt x="99" y="714"/>
                  </a:cubicBezTo>
                  <a:cubicBezTo>
                    <a:pt x="60" y="814"/>
                    <a:pt x="20" y="933"/>
                    <a:pt x="0" y="1052"/>
                  </a:cubicBezTo>
                  <a:cubicBezTo>
                    <a:pt x="0" y="1290"/>
                    <a:pt x="179" y="1409"/>
                    <a:pt x="357" y="1409"/>
                  </a:cubicBezTo>
                  <a:cubicBezTo>
                    <a:pt x="536" y="1409"/>
                    <a:pt x="714" y="1290"/>
                    <a:pt x="714" y="1052"/>
                  </a:cubicBezTo>
                  <a:cubicBezTo>
                    <a:pt x="694" y="933"/>
                    <a:pt x="674"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9"/>
            <p:cNvSpPr/>
            <p:nvPr/>
          </p:nvSpPr>
          <p:spPr>
            <a:xfrm>
              <a:off x="1986135" y="4075096"/>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9"/>
            <p:cNvSpPr/>
            <p:nvPr/>
          </p:nvSpPr>
          <p:spPr>
            <a:xfrm>
              <a:off x="2114363" y="4203791"/>
              <a:ext cx="33376" cy="65772"/>
            </a:xfrm>
            <a:custGeom>
              <a:avLst/>
              <a:gdLst/>
              <a:ahLst/>
              <a:cxnLst/>
              <a:rect l="l" t="t" r="r" b="b"/>
              <a:pathLst>
                <a:path w="715" h="1409" extrusionOk="0">
                  <a:moveTo>
                    <a:pt x="357" y="0"/>
                  </a:moveTo>
                  <a:cubicBezTo>
                    <a:pt x="357" y="0"/>
                    <a:pt x="199" y="397"/>
                    <a:pt x="100" y="714"/>
                  </a:cubicBezTo>
                  <a:cubicBezTo>
                    <a:pt x="60" y="814"/>
                    <a:pt x="20" y="933"/>
                    <a:pt x="1" y="1052"/>
                  </a:cubicBezTo>
                  <a:cubicBezTo>
                    <a:pt x="1" y="1290"/>
                    <a:pt x="179" y="1409"/>
                    <a:pt x="357" y="1409"/>
                  </a:cubicBezTo>
                  <a:cubicBezTo>
                    <a:pt x="536" y="1409"/>
                    <a:pt x="714" y="1290"/>
                    <a:pt x="714" y="1052"/>
                  </a:cubicBezTo>
                  <a:cubicBezTo>
                    <a:pt x="695"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9"/>
            <p:cNvSpPr/>
            <p:nvPr/>
          </p:nvSpPr>
          <p:spPr>
            <a:xfrm>
              <a:off x="2243058" y="4075096"/>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9"/>
            <p:cNvSpPr/>
            <p:nvPr/>
          </p:nvSpPr>
          <p:spPr>
            <a:xfrm>
              <a:off x="448100" y="4331552"/>
              <a:ext cx="33330" cy="64605"/>
            </a:xfrm>
            <a:custGeom>
              <a:avLst/>
              <a:gdLst/>
              <a:ahLst/>
              <a:cxnLst/>
              <a:rect l="l" t="t" r="r" b="b"/>
              <a:pathLst>
                <a:path w="714" h="1384" extrusionOk="0">
                  <a:moveTo>
                    <a:pt x="357" y="0"/>
                  </a:moveTo>
                  <a:cubicBezTo>
                    <a:pt x="198" y="337"/>
                    <a:pt x="79" y="694"/>
                    <a:pt x="0" y="1071"/>
                  </a:cubicBezTo>
                  <a:cubicBezTo>
                    <a:pt x="20" y="1279"/>
                    <a:pt x="188"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9"/>
            <p:cNvSpPr/>
            <p:nvPr/>
          </p:nvSpPr>
          <p:spPr>
            <a:xfrm>
              <a:off x="575814" y="4460200"/>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9"/>
            <p:cNvSpPr/>
            <p:nvPr/>
          </p:nvSpPr>
          <p:spPr>
            <a:xfrm>
              <a:off x="704509" y="4331552"/>
              <a:ext cx="33376" cy="64605"/>
            </a:xfrm>
            <a:custGeom>
              <a:avLst/>
              <a:gdLst/>
              <a:ahLst/>
              <a:cxnLst/>
              <a:rect l="l" t="t" r="r" b="b"/>
              <a:pathLst>
                <a:path w="715" h="1384" extrusionOk="0">
                  <a:moveTo>
                    <a:pt x="357" y="0"/>
                  </a:moveTo>
                  <a:cubicBezTo>
                    <a:pt x="199" y="337"/>
                    <a:pt x="80" y="694"/>
                    <a:pt x="0" y="1071"/>
                  </a:cubicBezTo>
                  <a:cubicBezTo>
                    <a:pt x="20" y="1279"/>
                    <a:pt x="189"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9"/>
            <p:cNvSpPr/>
            <p:nvPr/>
          </p:nvSpPr>
          <p:spPr>
            <a:xfrm>
              <a:off x="832270" y="4460200"/>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9"/>
            <p:cNvSpPr/>
            <p:nvPr/>
          </p:nvSpPr>
          <p:spPr>
            <a:xfrm>
              <a:off x="960918" y="4331552"/>
              <a:ext cx="33376" cy="64605"/>
            </a:xfrm>
            <a:custGeom>
              <a:avLst/>
              <a:gdLst/>
              <a:ahLst/>
              <a:cxnLst/>
              <a:rect l="l" t="t" r="r" b="b"/>
              <a:pathLst>
                <a:path w="715" h="1384" extrusionOk="0">
                  <a:moveTo>
                    <a:pt x="358" y="0"/>
                  </a:moveTo>
                  <a:cubicBezTo>
                    <a:pt x="199" y="337"/>
                    <a:pt x="80" y="694"/>
                    <a:pt x="1" y="1071"/>
                  </a:cubicBezTo>
                  <a:cubicBezTo>
                    <a:pt x="20" y="1279"/>
                    <a:pt x="189" y="1383"/>
                    <a:pt x="358" y="1383"/>
                  </a:cubicBezTo>
                  <a:cubicBezTo>
                    <a:pt x="526" y="1383"/>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9"/>
            <p:cNvSpPr/>
            <p:nvPr/>
          </p:nvSpPr>
          <p:spPr>
            <a:xfrm>
              <a:off x="1088680" y="4460200"/>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35" y="71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9"/>
            <p:cNvSpPr/>
            <p:nvPr/>
          </p:nvSpPr>
          <p:spPr>
            <a:xfrm>
              <a:off x="1217328" y="4331552"/>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9"/>
            <p:cNvSpPr/>
            <p:nvPr/>
          </p:nvSpPr>
          <p:spPr>
            <a:xfrm>
              <a:off x="1345089" y="4460200"/>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9"/>
            <p:cNvSpPr/>
            <p:nvPr/>
          </p:nvSpPr>
          <p:spPr>
            <a:xfrm>
              <a:off x="1473784" y="4331552"/>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9"/>
            <p:cNvSpPr/>
            <p:nvPr/>
          </p:nvSpPr>
          <p:spPr>
            <a:xfrm>
              <a:off x="1601498" y="4460200"/>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9"/>
            <p:cNvSpPr/>
            <p:nvPr/>
          </p:nvSpPr>
          <p:spPr>
            <a:xfrm>
              <a:off x="1730193" y="4331552"/>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9"/>
            <p:cNvSpPr/>
            <p:nvPr/>
          </p:nvSpPr>
          <p:spPr>
            <a:xfrm>
              <a:off x="1857954" y="4460200"/>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9"/>
            <p:cNvSpPr/>
            <p:nvPr/>
          </p:nvSpPr>
          <p:spPr>
            <a:xfrm>
              <a:off x="1986602" y="4331552"/>
              <a:ext cx="32443" cy="66006"/>
            </a:xfrm>
            <a:custGeom>
              <a:avLst/>
              <a:gdLst/>
              <a:ahLst/>
              <a:cxnLst/>
              <a:rect l="l" t="t" r="r" b="b"/>
              <a:pathLst>
                <a:path w="695" h="1414" extrusionOk="0">
                  <a:moveTo>
                    <a:pt x="338" y="0"/>
                  </a:moveTo>
                  <a:cubicBezTo>
                    <a:pt x="199" y="337"/>
                    <a:pt x="80" y="694"/>
                    <a:pt x="1" y="1071"/>
                  </a:cubicBezTo>
                  <a:cubicBezTo>
                    <a:pt x="1" y="1299"/>
                    <a:pt x="174" y="1413"/>
                    <a:pt x="348" y="1413"/>
                  </a:cubicBezTo>
                  <a:cubicBezTo>
                    <a:pt x="521" y="1413"/>
                    <a:pt x="695" y="1299"/>
                    <a:pt x="695" y="1071"/>
                  </a:cubicBezTo>
                  <a:cubicBezTo>
                    <a:pt x="616" y="694"/>
                    <a:pt x="497" y="337"/>
                    <a:pt x="33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9"/>
            <p:cNvSpPr/>
            <p:nvPr/>
          </p:nvSpPr>
          <p:spPr>
            <a:xfrm>
              <a:off x="2114363" y="4460200"/>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9"/>
            <p:cNvSpPr/>
            <p:nvPr/>
          </p:nvSpPr>
          <p:spPr>
            <a:xfrm>
              <a:off x="2243058" y="4331552"/>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9"/>
            <p:cNvSpPr/>
            <p:nvPr/>
          </p:nvSpPr>
          <p:spPr>
            <a:xfrm>
              <a:off x="448100" y="4587961"/>
              <a:ext cx="33330" cy="64605"/>
            </a:xfrm>
            <a:custGeom>
              <a:avLst/>
              <a:gdLst/>
              <a:ahLst/>
              <a:cxnLst/>
              <a:rect l="l" t="t" r="r" b="b"/>
              <a:pathLst>
                <a:path w="714" h="1384" extrusionOk="0">
                  <a:moveTo>
                    <a:pt x="357" y="0"/>
                  </a:moveTo>
                  <a:cubicBezTo>
                    <a:pt x="198" y="338"/>
                    <a:pt x="79" y="695"/>
                    <a:pt x="0" y="1071"/>
                  </a:cubicBezTo>
                  <a:cubicBezTo>
                    <a:pt x="20" y="1280"/>
                    <a:pt x="188"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9"/>
            <p:cNvSpPr/>
            <p:nvPr/>
          </p:nvSpPr>
          <p:spPr>
            <a:xfrm>
              <a:off x="575814" y="4716656"/>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9"/>
            <p:cNvSpPr/>
            <p:nvPr/>
          </p:nvSpPr>
          <p:spPr>
            <a:xfrm>
              <a:off x="704509" y="4587961"/>
              <a:ext cx="33376" cy="64605"/>
            </a:xfrm>
            <a:custGeom>
              <a:avLst/>
              <a:gdLst/>
              <a:ahLst/>
              <a:cxnLst/>
              <a:rect l="l" t="t" r="r" b="b"/>
              <a:pathLst>
                <a:path w="715" h="1384" extrusionOk="0">
                  <a:moveTo>
                    <a:pt x="357" y="0"/>
                  </a:moveTo>
                  <a:cubicBezTo>
                    <a:pt x="199" y="338"/>
                    <a:pt x="80" y="695"/>
                    <a:pt x="0" y="1071"/>
                  </a:cubicBezTo>
                  <a:cubicBezTo>
                    <a:pt x="20" y="1280"/>
                    <a:pt x="189"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9"/>
            <p:cNvSpPr/>
            <p:nvPr/>
          </p:nvSpPr>
          <p:spPr>
            <a:xfrm>
              <a:off x="832270" y="4716656"/>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9"/>
            <p:cNvSpPr/>
            <p:nvPr/>
          </p:nvSpPr>
          <p:spPr>
            <a:xfrm>
              <a:off x="960918" y="4587961"/>
              <a:ext cx="33376" cy="64605"/>
            </a:xfrm>
            <a:custGeom>
              <a:avLst/>
              <a:gdLst/>
              <a:ahLst/>
              <a:cxnLst/>
              <a:rect l="l" t="t" r="r" b="b"/>
              <a:pathLst>
                <a:path w="715" h="1384" extrusionOk="0">
                  <a:moveTo>
                    <a:pt x="358" y="0"/>
                  </a:moveTo>
                  <a:cubicBezTo>
                    <a:pt x="199" y="338"/>
                    <a:pt x="80" y="695"/>
                    <a:pt x="1" y="1071"/>
                  </a:cubicBezTo>
                  <a:cubicBezTo>
                    <a:pt x="20" y="1280"/>
                    <a:pt x="189" y="1384"/>
                    <a:pt x="358" y="1384"/>
                  </a:cubicBezTo>
                  <a:cubicBezTo>
                    <a:pt x="526" y="1384"/>
                    <a:pt x="695" y="1280"/>
                    <a:pt x="715" y="1071"/>
                  </a:cubicBezTo>
                  <a:cubicBezTo>
                    <a:pt x="615" y="695"/>
                    <a:pt x="496"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9"/>
            <p:cNvSpPr/>
            <p:nvPr/>
          </p:nvSpPr>
          <p:spPr>
            <a:xfrm>
              <a:off x="1088680" y="4716656"/>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9"/>
            <p:cNvSpPr/>
            <p:nvPr/>
          </p:nvSpPr>
          <p:spPr>
            <a:xfrm>
              <a:off x="1217328" y="4587961"/>
              <a:ext cx="32489" cy="66006"/>
            </a:xfrm>
            <a:custGeom>
              <a:avLst/>
              <a:gdLst/>
              <a:ahLst/>
              <a:cxnLst/>
              <a:rect l="l" t="t" r="r" b="b"/>
              <a:pathLst>
                <a:path w="696" h="1414" extrusionOk="0">
                  <a:moveTo>
                    <a:pt x="358" y="0"/>
                  </a:moveTo>
                  <a:cubicBezTo>
                    <a:pt x="199" y="338"/>
                    <a:pt x="80" y="695"/>
                    <a:pt x="1" y="1071"/>
                  </a:cubicBezTo>
                  <a:cubicBezTo>
                    <a:pt x="1" y="1299"/>
                    <a:pt x="174" y="1413"/>
                    <a:pt x="348" y="1413"/>
                  </a:cubicBezTo>
                  <a:cubicBezTo>
                    <a:pt x="521" y="1413"/>
                    <a:pt x="695" y="1299"/>
                    <a:pt x="695" y="1071"/>
                  </a:cubicBezTo>
                  <a:cubicBezTo>
                    <a:pt x="616" y="695"/>
                    <a:pt x="497"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9"/>
            <p:cNvSpPr/>
            <p:nvPr/>
          </p:nvSpPr>
          <p:spPr>
            <a:xfrm>
              <a:off x="1345089" y="4716656"/>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9"/>
            <p:cNvSpPr/>
            <p:nvPr/>
          </p:nvSpPr>
          <p:spPr>
            <a:xfrm>
              <a:off x="1473784" y="4587961"/>
              <a:ext cx="32443" cy="66006"/>
            </a:xfrm>
            <a:custGeom>
              <a:avLst/>
              <a:gdLst/>
              <a:ahLst/>
              <a:cxnLst/>
              <a:rect l="l" t="t" r="r" b="b"/>
              <a:pathLst>
                <a:path w="695" h="1414" extrusionOk="0">
                  <a:moveTo>
                    <a:pt x="357" y="0"/>
                  </a:moveTo>
                  <a:cubicBezTo>
                    <a:pt x="199" y="338"/>
                    <a:pt x="80"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9"/>
            <p:cNvSpPr/>
            <p:nvPr/>
          </p:nvSpPr>
          <p:spPr>
            <a:xfrm>
              <a:off x="1601498" y="4716656"/>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9"/>
            <p:cNvSpPr/>
            <p:nvPr/>
          </p:nvSpPr>
          <p:spPr>
            <a:xfrm>
              <a:off x="1730193" y="4587961"/>
              <a:ext cx="32443" cy="66006"/>
            </a:xfrm>
            <a:custGeom>
              <a:avLst/>
              <a:gdLst/>
              <a:ahLst/>
              <a:cxnLst/>
              <a:rect l="l" t="t" r="r" b="b"/>
              <a:pathLst>
                <a:path w="695" h="1414" extrusionOk="0">
                  <a:moveTo>
                    <a:pt x="357" y="0"/>
                  </a:moveTo>
                  <a:cubicBezTo>
                    <a:pt x="199" y="338"/>
                    <a:pt x="80" y="695"/>
                    <a:pt x="0" y="1071"/>
                  </a:cubicBezTo>
                  <a:cubicBezTo>
                    <a:pt x="0" y="1299"/>
                    <a:pt x="174" y="1413"/>
                    <a:pt x="348" y="1413"/>
                  </a:cubicBezTo>
                  <a:cubicBezTo>
                    <a:pt x="521" y="1413"/>
                    <a:pt x="695" y="1299"/>
                    <a:pt x="695"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9"/>
            <p:cNvSpPr/>
            <p:nvPr/>
          </p:nvSpPr>
          <p:spPr>
            <a:xfrm>
              <a:off x="1857954" y="4716656"/>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9"/>
            <p:cNvSpPr/>
            <p:nvPr/>
          </p:nvSpPr>
          <p:spPr>
            <a:xfrm>
              <a:off x="1986135" y="4587961"/>
              <a:ext cx="32909" cy="66006"/>
            </a:xfrm>
            <a:custGeom>
              <a:avLst/>
              <a:gdLst/>
              <a:ahLst/>
              <a:cxnLst/>
              <a:rect l="l" t="t" r="r" b="b"/>
              <a:pathLst>
                <a:path w="705" h="1414" extrusionOk="0">
                  <a:moveTo>
                    <a:pt x="348" y="0"/>
                  </a:moveTo>
                  <a:cubicBezTo>
                    <a:pt x="209" y="338"/>
                    <a:pt x="90" y="695"/>
                    <a:pt x="11" y="1071"/>
                  </a:cubicBezTo>
                  <a:cubicBezTo>
                    <a:pt x="1" y="1299"/>
                    <a:pt x="174" y="1413"/>
                    <a:pt x="350" y="1413"/>
                  </a:cubicBezTo>
                  <a:cubicBezTo>
                    <a:pt x="526" y="1413"/>
                    <a:pt x="705" y="1299"/>
                    <a:pt x="705" y="1071"/>
                  </a:cubicBezTo>
                  <a:cubicBezTo>
                    <a:pt x="626" y="695"/>
                    <a:pt x="507" y="338"/>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9"/>
            <p:cNvSpPr/>
            <p:nvPr/>
          </p:nvSpPr>
          <p:spPr>
            <a:xfrm>
              <a:off x="2114363" y="4716656"/>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9"/>
            <p:cNvSpPr/>
            <p:nvPr/>
          </p:nvSpPr>
          <p:spPr>
            <a:xfrm>
              <a:off x="2243058" y="4587961"/>
              <a:ext cx="32443" cy="66006"/>
            </a:xfrm>
            <a:custGeom>
              <a:avLst/>
              <a:gdLst/>
              <a:ahLst/>
              <a:cxnLst/>
              <a:rect l="l" t="t" r="r" b="b"/>
              <a:pathLst>
                <a:path w="695" h="1414" extrusionOk="0">
                  <a:moveTo>
                    <a:pt x="357" y="0"/>
                  </a:moveTo>
                  <a:cubicBezTo>
                    <a:pt x="198" y="338"/>
                    <a:pt x="79"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9"/>
            <p:cNvSpPr/>
            <p:nvPr/>
          </p:nvSpPr>
          <p:spPr>
            <a:xfrm>
              <a:off x="448100" y="4844371"/>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9"/>
            <p:cNvSpPr/>
            <p:nvPr/>
          </p:nvSpPr>
          <p:spPr>
            <a:xfrm>
              <a:off x="704509" y="4844371"/>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9"/>
            <p:cNvSpPr/>
            <p:nvPr/>
          </p:nvSpPr>
          <p:spPr>
            <a:xfrm>
              <a:off x="960918" y="4844371"/>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9"/>
            <p:cNvSpPr/>
            <p:nvPr/>
          </p:nvSpPr>
          <p:spPr>
            <a:xfrm>
              <a:off x="1217328" y="4844371"/>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9"/>
            <p:cNvSpPr/>
            <p:nvPr/>
          </p:nvSpPr>
          <p:spPr>
            <a:xfrm>
              <a:off x="1473784" y="4844371"/>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9"/>
            <p:cNvSpPr/>
            <p:nvPr/>
          </p:nvSpPr>
          <p:spPr>
            <a:xfrm>
              <a:off x="1730193" y="4844371"/>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9"/>
            <p:cNvSpPr/>
            <p:nvPr/>
          </p:nvSpPr>
          <p:spPr>
            <a:xfrm>
              <a:off x="1986135" y="4844371"/>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9"/>
            <p:cNvSpPr/>
            <p:nvPr/>
          </p:nvSpPr>
          <p:spPr>
            <a:xfrm>
              <a:off x="2243058" y="4844371"/>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0" name="Google Shape;2430;p29"/>
          <p:cNvGrpSpPr/>
          <p:nvPr/>
        </p:nvGrpSpPr>
        <p:grpSpPr>
          <a:xfrm flipH="1">
            <a:off x="7626700" y="-216400"/>
            <a:ext cx="104599" cy="1683325"/>
            <a:chOff x="7889200" y="-4700"/>
            <a:chExt cx="104599" cy="1683325"/>
          </a:xfrm>
        </p:grpSpPr>
        <p:sp>
          <p:nvSpPr>
            <p:cNvPr id="2431" name="Google Shape;2431;p29"/>
            <p:cNvSpPr/>
            <p:nvPr/>
          </p:nvSpPr>
          <p:spPr>
            <a:xfrm>
              <a:off x="7889200" y="1465825"/>
              <a:ext cx="104599" cy="212800"/>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32" name="Google Shape;2432;p29"/>
            <p:cNvCxnSpPr/>
            <p:nvPr/>
          </p:nvCxnSpPr>
          <p:spPr>
            <a:xfrm rot="10800000">
              <a:off x="7941500" y="-4700"/>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2433" name="Google Shape;2433;p29"/>
          <p:cNvGrpSpPr/>
          <p:nvPr/>
        </p:nvGrpSpPr>
        <p:grpSpPr>
          <a:xfrm flipH="1">
            <a:off x="8456800" y="-73975"/>
            <a:ext cx="104599" cy="1683325"/>
            <a:chOff x="6853475" y="-948750"/>
            <a:chExt cx="104599" cy="1683325"/>
          </a:xfrm>
        </p:grpSpPr>
        <p:sp>
          <p:nvSpPr>
            <p:cNvPr id="2434" name="Google Shape;2434;p29"/>
            <p:cNvSpPr/>
            <p:nvPr/>
          </p:nvSpPr>
          <p:spPr>
            <a:xfrm>
              <a:off x="6853475" y="521775"/>
              <a:ext cx="104599" cy="212800"/>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35" name="Google Shape;2435;p29"/>
            <p:cNvCxnSpPr/>
            <p:nvPr/>
          </p:nvCxnSpPr>
          <p:spPr>
            <a:xfrm rot="10800000">
              <a:off x="6905775" y="-948750"/>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2436" name="Google Shape;2436;p29"/>
          <p:cNvGrpSpPr/>
          <p:nvPr/>
        </p:nvGrpSpPr>
        <p:grpSpPr>
          <a:xfrm flipH="1">
            <a:off x="7992275" y="-632575"/>
            <a:ext cx="78650" cy="1656930"/>
            <a:chOff x="7647250" y="-656825"/>
            <a:chExt cx="78650" cy="1656930"/>
          </a:xfrm>
        </p:grpSpPr>
        <p:sp>
          <p:nvSpPr>
            <p:cNvPr id="2437" name="Google Shape;2437;p29"/>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38" name="Google Shape;2438;p29"/>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2439" name="Google Shape;2439;p29"/>
          <p:cNvGrpSpPr/>
          <p:nvPr/>
        </p:nvGrpSpPr>
        <p:grpSpPr>
          <a:xfrm flipH="1">
            <a:off x="8753575" y="-787775"/>
            <a:ext cx="78650" cy="1656930"/>
            <a:chOff x="7647250" y="-656825"/>
            <a:chExt cx="78650" cy="1656930"/>
          </a:xfrm>
        </p:grpSpPr>
        <p:sp>
          <p:nvSpPr>
            <p:cNvPr id="2440" name="Google Shape;2440;p29"/>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41" name="Google Shape;2441;p29"/>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2442" name="Google Shape;2442;p29"/>
          <p:cNvGrpSpPr/>
          <p:nvPr/>
        </p:nvGrpSpPr>
        <p:grpSpPr>
          <a:xfrm flipH="1">
            <a:off x="1406400" y="-824625"/>
            <a:ext cx="104599" cy="1683325"/>
            <a:chOff x="6853475" y="-948750"/>
            <a:chExt cx="104599" cy="1683325"/>
          </a:xfrm>
        </p:grpSpPr>
        <p:sp>
          <p:nvSpPr>
            <p:cNvPr id="2443" name="Google Shape;2443;p29"/>
            <p:cNvSpPr/>
            <p:nvPr/>
          </p:nvSpPr>
          <p:spPr>
            <a:xfrm>
              <a:off x="6853475" y="521775"/>
              <a:ext cx="104599" cy="212800"/>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44" name="Google Shape;2444;p29"/>
            <p:cNvCxnSpPr/>
            <p:nvPr/>
          </p:nvCxnSpPr>
          <p:spPr>
            <a:xfrm rot="10800000">
              <a:off x="6905775" y="-948750"/>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2445" name="Google Shape;2445;p29"/>
          <p:cNvGrpSpPr/>
          <p:nvPr/>
        </p:nvGrpSpPr>
        <p:grpSpPr>
          <a:xfrm flipH="1">
            <a:off x="1703175" y="-327225"/>
            <a:ext cx="78650" cy="1656930"/>
            <a:chOff x="7647250" y="-656825"/>
            <a:chExt cx="78650" cy="1656930"/>
          </a:xfrm>
        </p:grpSpPr>
        <p:sp>
          <p:nvSpPr>
            <p:cNvPr id="2446" name="Google Shape;2446;p29"/>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47" name="Google Shape;2447;p29"/>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p:cSld name="CUSTOM_1">
    <p:spTree>
      <p:nvGrpSpPr>
        <p:cNvPr id="1" name="Shape 2448"/>
        <p:cNvGrpSpPr/>
        <p:nvPr/>
      </p:nvGrpSpPr>
      <p:grpSpPr>
        <a:xfrm>
          <a:off x="0" y="0"/>
          <a:ext cx="0" cy="0"/>
          <a:chOff x="0" y="0"/>
          <a:chExt cx="0" cy="0"/>
        </a:xfrm>
      </p:grpSpPr>
      <p:sp>
        <p:nvSpPr>
          <p:cNvPr id="2449" name="Google Shape;2449;p30"/>
          <p:cNvSpPr txBox="1">
            <a:spLocks noGrp="1"/>
          </p:cNvSpPr>
          <p:nvPr>
            <p:ph type="ctrTitle"/>
          </p:nvPr>
        </p:nvSpPr>
        <p:spPr>
          <a:xfrm>
            <a:off x="1104225" y="479275"/>
            <a:ext cx="3848700" cy="906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5200"/>
              <a:buNone/>
              <a:defRPr sz="6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450" name="Google Shape;2450;p30"/>
          <p:cNvSpPr txBox="1">
            <a:spLocks noGrp="1"/>
          </p:cNvSpPr>
          <p:nvPr>
            <p:ph type="subTitle" idx="1"/>
          </p:nvPr>
        </p:nvSpPr>
        <p:spPr>
          <a:xfrm>
            <a:off x="1104225" y="1984800"/>
            <a:ext cx="3848700" cy="964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451" name="Google Shape;2451;p30"/>
          <p:cNvSpPr txBox="1">
            <a:spLocks noGrp="1"/>
          </p:cNvSpPr>
          <p:nvPr>
            <p:ph type="subTitle" idx="2"/>
          </p:nvPr>
        </p:nvSpPr>
        <p:spPr>
          <a:xfrm>
            <a:off x="1104225" y="1533850"/>
            <a:ext cx="3848700" cy="372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2000">
                <a:latin typeface="Abril Fatface"/>
                <a:ea typeface="Abril Fatface"/>
                <a:cs typeface="Abril Fatface"/>
                <a:sym typeface="Abril Fatfac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2452" name="Google Shape;2452;p30"/>
          <p:cNvGrpSpPr/>
          <p:nvPr/>
        </p:nvGrpSpPr>
        <p:grpSpPr>
          <a:xfrm flipH="1">
            <a:off x="7384699" y="-779213"/>
            <a:ext cx="134334" cy="2607380"/>
            <a:chOff x="738075" y="353767"/>
            <a:chExt cx="78650" cy="1526569"/>
          </a:xfrm>
        </p:grpSpPr>
        <p:sp>
          <p:nvSpPr>
            <p:cNvPr id="2453" name="Google Shape;2453;p30"/>
            <p:cNvSpPr/>
            <p:nvPr/>
          </p:nvSpPr>
          <p:spPr>
            <a:xfrm>
              <a:off x="738075" y="1720328"/>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54" name="Google Shape;2454;p30"/>
            <p:cNvCxnSpPr/>
            <p:nvPr/>
          </p:nvCxnSpPr>
          <p:spPr>
            <a:xfrm rot="10800000">
              <a:off x="777393" y="353767"/>
              <a:ext cx="0" cy="1408500"/>
            </a:xfrm>
            <a:prstGeom prst="straightConnector1">
              <a:avLst/>
            </a:prstGeom>
            <a:noFill/>
            <a:ln w="19050" cap="flat" cmpd="sng">
              <a:solidFill>
                <a:schemeClr val="dk1"/>
              </a:solidFill>
              <a:prstDash val="solid"/>
              <a:round/>
              <a:headEnd type="none" w="med" len="med"/>
              <a:tailEnd type="none" w="med" len="med"/>
            </a:ln>
          </p:spPr>
        </p:cxnSp>
      </p:grpSp>
      <p:grpSp>
        <p:nvGrpSpPr>
          <p:cNvPr id="2455" name="Google Shape;2455;p30"/>
          <p:cNvGrpSpPr/>
          <p:nvPr/>
        </p:nvGrpSpPr>
        <p:grpSpPr>
          <a:xfrm flipH="1">
            <a:off x="7969444" y="-841657"/>
            <a:ext cx="105477" cy="2222109"/>
            <a:chOff x="7647250" y="-656825"/>
            <a:chExt cx="78650" cy="1656930"/>
          </a:xfrm>
        </p:grpSpPr>
        <p:sp>
          <p:nvSpPr>
            <p:cNvPr id="2456" name="Google Shape;2456;p30"/>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57" name="Google Shape;2457;p30"/>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2458" name="Google Shape;2458;p30"/>
          <p:cNvGrpSpPr/>
          <p:nvPr/>
        </p:nvGrpSpPr>
        <p:grpSpPr>
          <a:xfrm flipH="1">
            <a:off x="6921244" y="-1198757"/>
            <a:ext cx="105477" cy="2222109"/>
            <a:chOff x="7647250" y="-656825"/>
            <a:chExt cx="78650" cy="1656930"/>
          </a:xfrm>
        </p:grpSpPr>
        <p:sp>
          <p:nvSpPr>
            <p:cNvPr id="2459" name="Google Shape;2459;p30"/>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60" name="Google Shape;2460;p30"/>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2461" name="Google Shape;2461;p30"/>
          <p:cNvGrpSpPr/>
          <p:nvPr/>
        </p:nvGrpSpPr>
        <p:grpSpPr>
          <a:xfrm flipH="1">
            <a:off x="8362494" y="-1393782"/>
            <a:ext cx="105477" cy="2222109"/>
            <a:chOff x="7647250" y="-656825"/>
            <a:chExt cx="78650" cy="1656930"/>
          </a:xfrm>
        </p:grpSpPr>
        <p:sp>
          <p:nvSpPr>
            <p:cNvPr id="2462" name="Google Shape;2462;p30"/>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63" name="Google Shape;2463;p30"/>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2464" name="Google Shape;2464;p30"/>
          <p:cNvGrpSpPr/>
          <p:nvPr/>
        </p:nvGrpSpPr>
        <p:grpSpPr>
          <a:xfrm flipH="1">
            <a:off x="7609129" y="2536902"/>
            <a:ext cx="2275479" cy="1678652"/>
            <a:chOff x="448100" y="3562278"/>
            <a:chExt cx="1827401" cy="1348098"/>
          </a:xfrm>
        </p:grpSpPr>
        <p:sp>
          <p:nvSpPr>
            <p:cNvPr id="2465" name="Google Shape;2465;p30"/>
            <p:cNvSpPr/>
            <p:nvPr/>
          </p:nvSpPr>
          <p:spPr>
            <a:xfrm>
              <a:off x="448100" y="3562278"/>
              <a:ext cx="33330" cy="64605"/>
            </a:xfrm>
            <a:custGeom>
              <a:avLst/>
              <a:gdLst/>
              <a:ahLst/>
              <a:cxnLst/>
              <a:rect l="l" t="t" r="r" b="b"/>
              <a:pathLst>
                <a:path w="714" h="1384" extrusionOk="0">
                  <a:moveTo>
                    <a:pt x="357" y="0"/>
                  </a:moveTo>
                  <a:cubicBezTo>
                    <a:pt x="198" y="337"/>
                    <a:pt x="79" y="694"/>
                    <a:pt x="0" y="1071"/>
                  </a:cubicBezTo>
                  <a:cubicBezTo>
                    <a:pt x="20" y="1279"/>
                    <a:pt x="188"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0"/>
            <p:cNvSpPr/>
            <p:nvPr/>
          </p:nvSpPr>
          <p:spPr>
            <a:xfrm>
              <a:off x="575814" y="3690926"/>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0"/>
            <p:cNvSpPr/>
            <p:nvPr/>
          </p:nvSpPr>
          <p:spPr>
            <a:xfrm>
              <a:off x="704509" y="3562278"/>
              <a:ext cx="33376" cy="64605"/>
            </a:xfrm>
            <a:custGeom>
              <a:avLst/>
              <a:gdLst/>
              <a:ahLst/>
              <a:cxnLst/>
              <a:rect l="l" t="t" r="r" b="b"/>
              <a:pathLst>
                <a:path w="715" h="1384" extrusionOk="0">
                  <a:moveTo>
                    <a:pt x="357" y="0"/>
                  </a:moveTo>
                  <a:cubicBezTo>
                    <a:pt x="199" y="337"/>
                    <a:pt x="80" y="694"/>
                    <a:pt x="0" y="1071"/>
                  </a:cubicBezTo>
                  <a:cubicBezTo>
                    <a:pt x="20" y="1279"/>
                    <a:pt x="189"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0"/>
            <p:cNvSpPr/>
            <p:nvPr/>
          </p:nvSpPr>
          <p:spPr>
            <a:xfrm>
              <a:off x="832270" y="3690926"/>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0"/>
            <p:cNvSpPr/>
            <p:nvPr/>
          </p:nvSpPr>
          <p:spPr>
            <a:xfrm>
              <a:off x="960918" y="3562278"/>
              <a:ext cx="33376" cy="64605"/>
            </a:xfrm>
            <a:custGeom>
              <a:avLst/>
              <a:gdLst/>
              <a:ahLst/>
              <a:cxnLst/>
              <a:rect l="l" t="t" r="r" b="b"/>
              <a:pathLst>
                <a:path w="715" h="1384" extrusionOk="0">
                  <a:moveTo>
                    <a:pt x="358" y="0"/>
                  </a:moveTo>
                  <a:cubicBezTo>
                    <a:pt x="199" y="337"/>
                    <a:pt x="80" y="694"/>
                    <a:pt x="1" y="1071"/>
                  </a:cubicBezTo>
                  <a:cubicBezTo>
                    <a:pt x="20" y="1279"/>
                    <a:pt x="189" y="1384"/>
                    <a:pt x="358" y="1384"/>
                  </a:cubicBezTo>
                  <a:cubicBezTo>
                    <a:pt x="526" y="1384"/>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0"/>
            <p:cNvSpPr/>
            <p:nvPr/>
          </p:nvSpPr>
          <p:spPr>
            <a:xfrm>
              <a:off x="1088680" y="3690926"/>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0"/>
            <p:cNvSpPr/>
            <p:nvPr/>
          </p:nvSpPr>
          <p:spPr>
            <a:xfrm>
              <a:off x="1217328" y="3562278"/>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0"/>
            <p:cNvSpPr/>
            <p:nvPr/>
          </p:nvSpPr>
          <p:spPr>
            <a:xfrm>
              <a:off x="1345089" y="3690926"/>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0"/>
            <p:cNvSpPr/>
            <p:nvPr/>
          </p:nvSpPr>
          <p:spPr>
            <a:xfrm>
              <a:off x="1473784" y="3562278"/>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0"/>
            <p:cNvSpPr/>
            <p:nvPr/>
          </p:nvSpPr>
          <p:spPr>
            <a:xfrm>
              <a:off x="1601498" y="3690926"/>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0"/>
            <p:cNvSpPr/>
            <p:nvPr/>
          </p:nvSpPr>
          <p:spPr>
            <a:xfrm>
              <a:off x="1730193" y="3562278"/>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0"/>
            <p:cNvSpPr/>
            <p:nvPr/>
          </p:nvSpPr>
          <p:spPr>
            <a:xfrm>
              <a:off x="1857954" y="3690926"/>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0"/>
            <p:cNvSpPr/>
            <p:nvPr/>
          </p:nvSpPr>
          <p:spPr>
            <a:xfrm>
              <a:off x="1986135" y="3562278"/>
              <a:ext cx="32909" cy="66006"/>
            </a:xfrm>
            <a:custGeom>
              <a:avLst/>
              <a:gdLst/>
              <a:ahLst/>
              <a:cxnLst/>
              <a:rect l="l" t="t" r="r" b="b"/>
              <a:pathLst>
                <a:path w="705" h="1414" extrusionOk="0">
                  <a:moveTo>
                    <a:pt x="348" y="0"/>
                  </a:moveTo>
                  <a:cubicBezTo>
                    <a:pt x="209" y="337"/>
                    <a:pt x="90" y="694"/>
                    <a:pt x="11" y="1071"/>
                  </a:cubicBezTo>
                  <a:cubicBezTo>
                    <a:pt x="1" y="1299"/>
                    <a:pt x="174" y="1413"/>
                    <a:pt x="350" y="1413"/>
                  </a:cubicBezTo>
                  <a:cubicBezTo>
                    <a:pt x="526" y="1413"/>
                    <a:pt x="705" y="1299"/>
                    <a:pt x="705" y="1071"/>
                  </a:cubicBezTo>
                  <a:cubicBezTo>
                    <a:pt x="626" y="694"/>
                    <a:pt x="507" y="337"/>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0"/>
            <p:cNvSpPr/>
            <p:nvPr/>
          </p:nvSpPr>
          <p:spPr>
            <a:xfrm>
              <a:off x="2114363" y="3690926"/>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0"/>
            <p:cNvSpPr/>
            <p:nvPr/>
          </p:nvSpPr>
          <p:spPr>
            <a:xfrm>
              <a:off x="2243058" y="3562278"/>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0"/>
            <p:cNvSpPr/>
            <p:nvPr/>
          </p:nvSpPr>
          <p:spPr>
            <a:xfrm>
              <a:off x="448100" y="3818687"/>
              <a:ext cx="33330" cy="64605"/>
            </a:xfrm>
            <a:custGeom>
              <a:avLst/>
              <a:gdLst/>
              <a:ahLst/>
              <a:cxnLst/>
              <a:rect l="l" t="t" r="r" b="b"/>
              <a:pathLst>
                <a:path w="714" h="1384"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0"/>
            <p:cNvSpPr/>
            <p:nvPr/>
          </p:nvSpPr>
          <p:spPr>
            <a:xfrm>
              <a:off x="575814" y="3947382"/>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0"/>
            <p:cNvSpPr/>
            <p:nvPr/>
          </p:nvSpPr>
          <p:spPr>
            <a:xfrm>
              <a:off x="704509" y="3818687"/>
              <a:ext cx="33376" cy="64605"/>
            </a:xfrm>
            <a:custGeom>
              <a:avLst/>
              <a:gdLst/>
              <a:ahLst/>
              <a:cxnLst/>
              <a:rect l="l" t="t" r="r" b="b"/>
              <a:pathLst>
                <a:path w="715" h="1384"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0"/>
            <p:cNvSpPr/>
            <p:nvPr/>
          </p:nvSpPr>
          <p:spPr>
            <a:xfrm>
              <a:off x="832270" y="3947382"/>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0"/>
            <p:cNvSpPr/>
            <p:nvPr/>
          </p:nvSpPr>
          <p:spPr>
            <a:xfrm>
              <a:off x="960918" y="3818687"/>
              <a:ext cx="33376" cy="64605"/>
            </a:xfrm>
            <a:custGeom>
              <a:avLst/>
              <a:gdLst/>
              <a:ahLst/>
              <a:cxnLst/>
              <a:rect l="l" t="t" r="r" b="b"/>
              <a:pathLst>
                <a:path w="715" h="1384"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0"/>
            <p:cNvSpPr/>
            <p:nvPr/>
          </p:nvSpPr>
          <p:spPr>
            <a:xfrm>
              <a:off x="1088680" y="3947382"/>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0"/>
            <p:cNvSpPr/>
            <p:nvPr/>
          </p:nvSpPr>
          <p:spPr>
            <a:xfrm>
              <a:off x="1217328" y="3818687"/>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0"/>
            <p:cNvSpPr/>
            <p:nvPr/>
          </p:nvSpPr>
          <p:spPr>
            <a:xfrm>
              <a:off x="1345089" y="3947382"/>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0"/>
            <p:cNvSpPr/>
            <p:nvPr/>
          </p:nvSpPr>
          <p:spPr>
            <a:xfrm>
              <a:off x="1473784" y="3818687"/>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0"/>
            <p:cNvSpPr/>
            <p:nvPr/>
          </p:nvSpPr>
          <p:spPr>
            <a:xfrm>
              <a:off x="1601498" y="3947382"/>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0"/>
            <p:cNvSpPr/>
            <p:nvPr/>
          </p:nvSpPr>
          <p:spPr>
            <a:xfrm>
              <a:off x="1730193" y="3818687"/>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0"/>
            <p:cNvSpPr/>
            <p:nvPr/>
          </p:nvSpPr>
          <p:spPr>
            <a:xfrm>
              <a:off x="1857954" y="3947382"/>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0"/>
            <p:cNvSpPr/>
            <p:nvPr/>
          </p:nvSpPr>
          <p:spPr>
            <a:xfrm>
              <a:off x="1986135" y="3818687"/>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0"/>
            <p:cNvSpPr/>
            <p:nvPr/>
          </p:nvSpPr>
          <p:spPr>
            <a:xfrm>
              <a:off x="2114363" y="3947382"/>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0"/>
            <p:cNvSpPr/>
            <p:nvPr/>
          </p:nvSpPr>
          <p:spPr>
            <a:xfrm>
              <a:off x="2243058" y="3818687"/>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0"/>
            <p:cNvSpPr/>
            <p:nvPr/>
          </p:nvSpPr>
          <p:spPr>
            <a:xfrm>
              <a:off x="448100" y="4075096"/>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0"/>
            <p:cNvSpPr/>
            <p:nvPr/>
          </p:nvSpPr>
          <p:spPr>
            <a:xfrm>
              <a:off x="575814" y="4203791"/>
              <a:ext cx="33376" cy="64372"/>
            </a:xfrm>
            <a:custGeom>
              <a:avLst/>
              <a:gdLst/>
              <a:ahLst/>
              <a:cxnLst/>
              <a:rect l="l" t="t" r="r" b="b"/>
              <a:pathLst>
                <a:path w="715" h="1379" extrusionOk="0">
                  <a:moveTo>
                    <a:pt x="358" y="0"/>
                  </a:moveTo>
                  <a:cubicBezTo>
                    <a:pt x="358" y="0"/>
                    <a:pt x="199" y="397"/>
                    <a:pt x="100" y="714"/>
                  </a:cubicBezTo>
                  <a:cubicBezTo>
                    <a:pt x="60" y="814"/>
                    <a:pt x="21" y="933"/>
                    <a:pt x="1" y="1052"/>
                  </a:cubicBezTo>
                  <a:cubicBezTo>
                    <a:pt x="21" y="1270"/>
                    <a:pt x="189" y="1379"/>
                    <a:pt x="358" y="1379"/>
                  </a:cubicBezTo>
                  <a:cubicBezTo>
                    <a:pt x="526" y="1379"/>
                    <a:pt x="695" y="1270"/>
                    <a:pt x="715" y="1052"/>
                  </a:cubicBezTo>
                  <a:cubicBezTo>
                    <a:pt x="695" y="933"/>
                    <a:pt x="675" y="814"/>
                    <a:pt x="63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0"/>
            <p:cNvSpPr/>
            <p:nvPr/>
          </p:nvSpPr>
          <p:spPr>
            <a:xfrm>
              <a:off x="704509" y="4075096"/>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0"/>
            <p:cNvSpPr/>
            <p:nvPr/>
          </p:nvSpPr>
          <p:spPr>
            <a:xfrm>
              <a:off x="832270" y="4203791"/>
              <a:ext cx="33330" cy="64372"/>
            </a:xfrm>
            <a:custGeom>
              <a:avLst/>
              <a:gdLst/>
              <a:ahLst/>
              <a:cxnLst/>
              <a:rect l="l" t="t" r="r" b="b"/>
              <a:pathLst>
                <a:path w="714" h="1379" extrusionOk="0">
                  <a:moveTo>
                    <a:pt x="357" y="0"/>
                  </a:moveTo>
                  <a:cubicBezTo>
                    <a:pt x="357" y="0"/>
                    <a:pt x="198" y="397"/>
                    <a:pt x="99" y="714"/>
                  </a:cubicBezTo>
                  <a:cubicBezTo>
                    <a:pt x="60" y="814"/>
                    <a:pt x="20" y="933"/>
                    <a:pt x="0" y="1052"/>
                  </a:cubicBezTo>
                  <a:cubicBezTo>
                    <a:pt x="20" y="1270"/>
                    <a:pt x="188" y="1379"/>
                    <a:pt x="357" y="1379"/>
                  </a:cubicBezTo>
                  <a:cubicBezTo>
                    <a:pt x="526" y="1379"/>
                    <a:pt x="694" y="1270"/>
                    <a:pt x="714" y="1052"/>
                  </a:cubicBezTo>
                  <a:cubicBezTo>
                    <a:pt x="694" y="933"/>
                    <a:pt x="674" y="814"/>
                    <a:pt x="63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0"/>
            <p:cNvSpPr/>
            <p:nvPr/>
          </p:nvSpPr>
          <p:spPr>
            <a:xfrm>
              <a:off x="960918" y="4075096"/>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0"/>
            <p:cNvSpPr/>
            <p:nvPr/>
          </p:nvSpPr>
          <p:spPr>
            <a:xfrm>
              <a:off x="1088680" y="4203791"/>
              <a:ext cx="33376" cy="65772"/>
            </a:xfrm>
            <a:custGeom>
              <a:avLst/>
              <a:gdLst/>
              <a:ahLst/>
              <a:cxnLst/>
              <a:rect l="l" t="t" r="r" b="b"/>
              <a:pathLst>
                <a:path w="715" h="1409" extrusionOk="0">
                  <a:moveTo>
                    <a:pt x="357" y="0"/>
                  </a:moveTo>
                  <a:cubicBezTo>
                    <a:pt x="357" y="0"/>
                    <a:pt x="199" y="397"/>
                    <a:pt x="100" y="714"/>
                  </a:cubicBezTo>
                  <a:cubicBezTo>
                    <a:pt x="60" y="814"/>
                    <a:pt x="20" y="933"/>
                    <a:pt x="0" y="1052"/>
                  </a:cubicBezTo>
                  <a:cubicBezTo>
                    <a:pt x="0" y="1290"/>
                    <a:pt x="179" y="1409"/>
                    <a:pt x="357" y="1409"/>
                  </a:cubicBezTo>
                  <a:cubicBezTo>
                    <a:pt x="536" y="1409"/>
                    <a:pt x="714" y="1290"/>
                    <a:pt x="714" y="1052"/>
                  </a:cubicBezTo>
                  <a:cubicBezTo>
                    <a:pt x="694"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0"/>
            <p:cNvSpPr/>
            <p:nvPr/>
          </p:nvSpPr>
          <p:spPr>
            <a:xfrm>
              <a:off x="1217328" y="4075096"/>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0"/>
            <p:cNvSpPr/>
            <p:nvPr/>
          </p:nvSpPr>
          <p:spPr>
            <a:xfrm>
              <a:off x="1345089" y="4203791"/>
              <a:ext cx="33376" cy="65772"/>
            </a:xfrm>
            <a:custGeom>
              <a:avLst/>
              <a:gdLst/>
              <a:ahLst/>
              <a:cxnLst/>
              <a:rect l="l" t="t" r="r" b="b"/>
              <a:pathLst>
                <a:path w="715" h="1409" extrusionOk="0">
                  <a:moveTo>
                    <a:pt x="358" y="0"/>
                  </a:moveTo>
                  <a:cubicBezTo>
                    <a:pt x="358" y="0"/>
                    <a:pt x="199" y="397"/>
                    <a:pt x="100" y="714"/>
                  </a:cubicBezTo>
                  <a:cubicBezTo>
                    <a:pt x="60" y="814"/>
                    <a:pt x="20" y="933"/>
                    <a:pt x="1" y="1052"/>
                  </a:cubicBezTo>
                  <a:cubicBezTo>
                    <a:pt x="1" y="1290"/>
                    <a:pt x="179" y="1409"/>
                    <a:pt x="358" y="1409"/>
                  </a:cubicBezTo>
                  <a:cubicBezTo>
                    <a:pt x="536" y="1409"/>
                    <a:pt x="715" y="1290"/>
                    <a:pt x="715" y="1052"/>
                  </a:cubicBezTo>
                  <a:cubicBezTo>
                    <a:pt x="695" y="933"/>
                    <a:pt x="675" y="814"/>
                    <a:pt x="61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0"/>
            <p:cNvSpPr/>
            <p:nvPr/>
          </p:nvSpPr>
          <p:spPr>
            <a:xfrm>
              <a:off x="1473784" y="4075096"/>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0"/>
            <p:cNvSpPr/>
            <p:nvPr/>
          </p:nvSpPr>
          <p:spPr>
            <a:xfrm>
              <a:off x="1601498" y="4203791"/>
              <a:ext cx="33376" cy="65772"/>
            </a:xfrm>
            <a:custGeom>
              <a:avLst/>
              <a:gdLst/>
              <a:ahLst/>
              <a:cxnLst/>
              <a:rect l="l" t="t" r="r" b="b"/>
              <a:pathLst>
                <a:path w="715" h="1409" extrusionOk="0">
                  <a:moveTo>
                    <a:pt x="358" y="0"/>
                  </a:moveTo>
                  <a:cubicBezTo>
                    <a:pt x="358" y="0"/>
                    <a:pt x="199" y="397"/>
                    <a:pt x="100" y="714"/>
                  </a:cubicBezTo>
                  <a:cubicBezTo>
                    <a:pt x="60" y="814"/>
                    <a:pt x="21" y="933"/>
                    <a:pt x="1" y="1052"/>
                  </a:cubicBezTo>
                  <a:cubicBezTo>
                    <a:pt x="1" y="1290"/>
                    <a:pt x="179" y="1409"/>
                    <a:pt x="358" y="1409"/>
                  </a:cubicBezTo>
                  <a:cubicBezTo>
                    <a:pt x="536" y="1409"/>
                    <a:pt x="715" y="1290"/>
                    <a:pt x="715" y="1052"/>
                  </a:cubicBezTo>
                  <a:cubicBezTo>
                    <a:pt x="695" y="933"/>
                    <a:pt x="675" y="814"/>
                    <a:pt x="616" y="71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0"/>
            <p:cNvSpPr/>
            <p:nvPr/>
          </p:nvSpPr>
          <p:spPr>
            <a:xfrm>
              <a:off x="1730193" y="4075096"/>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0"/>
            <p:cNvSpPr/>
            <p:nvPr/>
          </p:nvSpPr>
          <p:spPr>
            <a:xfrm>
              <a:off x="1857954" y="4203791"/>
              <a:ext cx="33376" cy="65772"/>
            </a:xfrm>
            <a:custGeom>
              <a:avLst/>
              <a:gdLst/>
              <a:ahLst/>
              <a:cxnLst/>
              <a:rect l="l" t="t" r="r" b="b"/>
              <a:pathLst>
                <a:path w="715" h="1409" extrusionOk="0">
                  <a:moveTo>
                    <a:pt x="357" y="0"/>
                  </a:moveTo>
                  <a:cubicBezTo>
                    <a:pt x="357" y="0"/>
                    <a:pt x="199" y="397"/>
                    <a:pt x="99" y="714"/>
                  </a:cubicBezTo>
                  <a:cubicBezTo>
                    <a:pt x="60" y="814"/>
                    <a:pt x="20" y="933"/>
                    <a:pt x="0" y="1052"/>
                  </a:cubicBezTo>
                  <a:cubicBezTo>
                    <a:pt x="0" y="1290"/>
                    <a:pt x="179" y="1409"/>
                    <a:pt x="357" y="1409"/>
                  </a:cubicBezTo>
                  <a:cubicBezTo>
                    <a:pt x="536" y="1409"/>
                    <a:pt x="714" y="1290"/>
                    <a:pt x="714" y="1052"/>
                  </a:cubicBezTo>
                  <a:cubicBezTo>
                    <a:pt x="694" y="933"/>
                    <a:pt x="674"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0"/>
            <p:cNvSpPr/>
            <p:nvPr/>
          </p:nvSpPr>
          <p:spPr>
            <a:xfrm>
              <a:off x="1986135" y="4075096"/>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0"/>
            <p:cNvSpPr/>
            <p:nvPr/>
          </p:nvSpPr>
          <p:spPr>
            <a:xfrm>
              <a:off x="2114363" y="4203791"/>
              <a:ext cx="33376" cy="65772"/>
            </a:xfrm>
            <a:custGeom>
              <a:avLst/>
              <a:gdLst/>
              <a:ahLst/>
              <a:cxnLst/>
              <a:rect l="l" t="t" r="r" b="b"/>
              <a:pathLst>
                <a:path w="715" h="1409" extrusionOk="0">
                  <a:moveTo>
                    <a:pt x="357" y="0"/>
                  </a:moveTo>
                  <a:cubicBezTo>
                    <a:pt x="357" y="0"/>
                    <a:pt x="199" y="397"/>
                    <a:pt x="100" y="714"/>
                  </a:cubicBezTo>
                  <a:cubicBezTo>
                    <a:pt x="60" y="814"/>
                    <a:pt x="20" y="933"/>
                    <a:pt x="1" y="1052"/>
                  </a:cubicBezTo>
                  <a:cubicBezTo>
                    <a:pt x="1" y="1290"/>
                    <a:pt x="179" y="1409"/>
                    <a:pt x="357" y="1409"/>
                  </a:cubicBezTo>
                  <a:cubicBezTo>
                    <a:pt x="536" y="1409"/>
                    <a:pt x="714" y="1290"/>
                    <a:pt x="714" y="1052"/>
                  </a:cubicBezTo>
                  <a:cubicBezTo>
                    <a:pt x="695"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0"/>
            <p:cNvSpPr/>
            <p:nvPr/>
          </p:nvSpPr>
          <p:spPr>
            <a:xfrm>
              <a:off x="2243058" y="4075096"/>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0"/>
            <p:cNvSpPr/>
            <p:nvPr/>
          </p:nvSpPr>
          <p:spPr>
            <a:xfrm>
              <a:off x="448100" y="4331552"/>
              <a:ext cx="33330" cy="64605"/>
            </a:xfrm>
            <a:custGeom>
              <a:avLst/>
              <a:gdLst/>
              <a:ahLst/>
              <a:cxnLst/>
              <a:rect l="l" t="t" r="r" b="b"/>
              <a:pathLst>
                <a:path w="714" h="1384" extrusionOk="0">
                  <a:moveTo>
                    <a:pt x="357" y="0"/>
                  </a:moveTo>
                  <a:cubicBezTo>
                    <a:pt x="198" y="337"/>
                    <a:pt x="79" y="694"/>
                    <a:pt x="0" y="1071"/>
                  </a:cubicBezTo>
                  <a:cubicBezTo>
                    <a:pt x="20" y="1279"/>
                    <a:pt x="188"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0"/>
            <p:cNvSpPr/>
            <p:nvPr/>
          </p:nvSpPr>
          <p:spPr>
            <a:xfrm>
              <a:off x="575814" y="4460200"/>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0"/>
            <p:cNvSpPr/>
            <p:nvPr/>
          </p:nvSpPr>
          <p:spPr>
            <a:xfrm>
              <a:off x="704509" y="4331552"/>
              <a:ext cx="33376" cy="64605"/>
            </a:xfrm>
            <a:custGeom>
              <a:avLst/>
              <a:gdLst/>
              <a:ahLst/>
              <a:cxnLst/>
              <a:rect l="l" t="t" r="r" b="b"/>
              <a:pathLst>
                <a:path w="715" h="1384" extrusionOk="0">
                  <a:moveTo>
                    <a:pt x="357" y="0"/>
                  </a:moveTo>
                  <a:cubicBezTo>
                    <a:pt x="199" y="337"/>
                    <a:pt x="80" y="694"/>
                    <a:pt x="0" y="1071"/>
                  </a:cubicBezTo>
                  <a:cubicBezTo>
                    <a:pt x="20" y="1279"/>
                    <a:pt x="189"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0"/>
            <p:cNvSpPr/>
            <p:nvPr/>
          </p:nvSpPr>
          <p:spPr>
            <a:xfrm>
              <a:off x="832270" y="4460200"/>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0"/>
            <p:cNvSpPr/>
            <p:nvPr/>
          </p:nvSpPr>
          <p:spPr>
            <a:xfrm>
              <a:off x="960918" y="4331552"/>
              <a:ext cx="33376" cy="64605"/>
            </a:xfrm>
            <a:custGeom>
              <a:avLst/>
              <a:gdLst/>
              <a:ahLst/>
              <a:cxnLst/>
              <a:rect l="l" t="t" r="r" b="b"/>
              <a:pathLst>
                <a:path w="715" h="1384" extrusionOk="0">
                  <a:moveTo>
                    <a:pt x="358" y="0"/>
                  </a:moveTo>
                  <a:cubicBezTo>
                    <a:pt x="199" y="337"/>
                    <a:pt x="80" y="694"/>
                    <a:pt x="1" y="1071"/>
                  </a:cubicBezTo>
                  <a:cubicBezTo>
                    <a:pt x="20" y="1279"/>
                    <a:pt x="189" y="1383"/>
                    <a:pt x="358" y="1383"/>
                  </a:cubicBezTo>
                  <a:cubicBezTo>
                    <a:pt x="526" y="1383"/>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0"/>
            <p:cNvSpPr/>
            <p:nvPr/>
          </p:nvSpPr>
          <p:spPr>
            <a:xfrm>
              <a:off x="1088680" y="4460200"/>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35" y="71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0"/>
            <p:cNvSpPr/>
            <p:nvPr/>
          </p:nvSpPr>
          <p:spPr>
            <a:xfrm>
              <a:off x="1217328" y="4331552"/>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0"/>
            <p:cNvSpPr/>
            <p:nvPr/>
          </p:nvSpPr>
          <p:spPr>
            <a:xfrm>
              <a:off x="1345089" y="4460200"/>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0"/>
            <p:cNvSpPr/>
            <p:nvPr/>
          </p:nvSpPr>
          <p:spPr>
            <a:xfrm>
              <a:off x="1473784" y="4331552"/>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0"/>
            <p:cNvSpPr/>
            <p:nvPr/>
          </p:nvSpPr>
          <p:spPr>
            <a:xfrm>
              <a:off x="1601498" y="4460200"/>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0"/>
            <p:cNvSpPr/>
            <p:nvPr/>
          </p:nvSpPr>
          <p:spPr>
            <a:xfrm>
              <a:off x="1730193" y="4331552"/>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0"/>
            <p:cNvSpPr/>
            <p:nvPr/>
          </p:nvSpPr>
          <p:spPr>
            <a:xfrm>
              <a:off x="1857954" y="4460200"/>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0"/>
            <p:cNvSpPr/>
            <p:nvPr/>
          </p:nvSpPr>
          <p:spPr>
            <a:xfrm>
              <a:off x="1986602" y="4331552"/>
              <a:ext cx="32443" cy="66006"/>
            </a:xfrm>
            <a:custGeom>
              <a:avLst/>
              <a:gdLst/>
              <a:ahLst/>
              <a:cxnLst/>
              <a:rect l="l" t="t" r="r" b="b"/>
              <a:pathLst>
                <a:path w="695" h="1414" extrusionOk="0">
                  <a:moveTo>
                    <a:pt x="338" y="0"/>
                  </a:moveTo>
                  <a:cubicBezTo>
                    <a:pt x="199" y="337"/>
                    <a:pt x="80" y="694"/>
                    <a:pt x="1" y="1071"/>
                  </a:cubicBezTo>
                  <a:cubicBezTo>
                    <a:pt x="1" y="1299"/>
                    <a:pt x="174" y="1413"/>
                    <a:pt x="348" y="1413"/>
                  </a:cubicBezTo>
                  <a:cubicBezTo>
                    <a:pt x="521" y="1413"/>
                    <a:pt x="695" y="1299"/>
                    <a:pt x="695" y="1071"/>
                  </a:cubicBezTo>
                  <a:cubicBezTo>
                    <a:pt x="616" y="694"/>
                    <a:pt x="497" y="337"/>
                    <a:pt x="33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0"/>
            <p:cNvSpPr/>
            <p:nvPr/>
          </p:nvSpPr>
          <p:spPr>
            <a:xfrm>
              <a:off x="2114363" y="4460200"/>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0"/>
            <p:cNvSpPr/>
            <p:nvPr/>
          </p:nvSpPr>
          <p:spPr>
            <a:xfrm>
              <a:off x="2243058" y="4331552"/>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0"/>
            <p:cNvSpPr/>
            <p:nvPr/>
          </p:nvSpPr>
          <p:spPr>
            <a:xfrm>
              <a:off x="448100" y="4587961"/>
              <a:ext cx="33330" cy="64605"/>
            </a:xfrm>
            <a:custGeom>
              <a:avLst/>
              <a:gdLst/>
              <a:ahLst/>
              <a:cxnLst/>
              <a:rect l="l" t="t" r="r" b="b"/>
              <a:pathLst>
                <a:path w="714" h="1384" extrusionOk="0">
                  <a:moveTo>
                    <a:pt x="357" y="0"/>
                  </a:moveTo>
                  <a:cubicBezTo>
                    <a:pt x="198" y="338"/>
                    <a:pt x="79" y="695"/>
                    <a:pt x="0" y="1071"/>
                  </a:cubicBezTo>
                  <a:cubicBezTo>
                    <a:pt x="20" y="1280"/>
                    <a:pt x="188"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0"/>
            <p:cNvSpPr/>
            <p:nvPr/>
          </p:nvSpPr>
          <p:spPr>
            <a:xfrm>
              <a:off x="575814" y="4716656"/>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0"/>
            <p:cNvSpPr/>
            <p:nvPr/>
          </p:nvSpPr>
          <p:spPr>
            <a:xfrm>
              <a:off x="704509" y="4587961"/>
              <a:ext cx="33376" cy="64605"/>
            </a:xfrm>
            <a:custGeom>
              <a:avLst/>
              <a:gdLst/>
              <a:ahLst/>
              <a:cxnLst/>
              <a:rect l="l" t="t" r="r" b="b"/>
              <a:pathLst>
                <a:path w="715" h="1384" extrusionOk="0">
                  <a:moveTo>
                    <a:pt x="357" y="0"/>
                  </a:moveTo>
                  <a:cubicBezTo>
                    <a:pt x="199" y="338"/>
                    <a:pt x="80" y="695"/>
                    <a:pt x="0" y="1071"/>
                  </a:cubicBezTo>
                  <a:cubicBezTo>
                    <a:pt x="20" y="1280"/>
                    <a:pt x="189"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0"/>
            <p:cNvSpPr/>
            <p:nvPr/>
          </p:nvSpPr>
          <p:spPr>
            <a:xfrm>
              <a:off x="832270" y="4716656"/>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0"/>
            <p:cNvSpPr/>
            <p:nvPr/>
          </p:nvSpPr>
          <p:spPr>
            <a:xfrm>
              <a:off x="960918" y="4587961"/>
              <a:ext cx="33376" cy="64605"/>
            </a:xfrm>
            <a:custGeom>
              <a:avLst/>
              <a:gdLst/>
              <a:ahLst/>
              <a:cxnLst/>
              <a:rect l="l" t="t" r="r" b="b"/>
              <a:pathLst>
                <a:path w="715" h="1384" extrusionOk="0">
                  <a:moveTo>
                    <a:pt x="358" y="0"/>
                  </a:moveTo>
                  <a:cubicBezTo>
                    <a:pt x="199" y="338"/>
                    <a:pt x="80" y="695"/>
                    <a:pt x="1" y="1071"/>
                  </a:cubicBezTo>
                  <a:cubicBezTo>
                    <a:pt x="20" y="1280"/>
                    <a:pt x="189" y="1384"/>
                    <a:pt x="358" y="1384"/>
                  </a:cubicBezTo>
                  <a:cubicBezTo>
                    <a:pt x="526" y="1384"/>
                    <a:pt x="695" y="1280"/>
                    <a:pt x="715" y="1071"/>
                  </a:cubicBezTo>
                  <a:cubicBezTo>
                    <a:pt x="615" y="695"/>
                    <a:pt x="496"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0"/>
            <p:cNvSpPr/>
            <p:nvPr/>
          </p:nvSpPr>
          <p:spPr>
            <a:xfrm>
              <a:off x="1088680" y="4716656"/>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0"/>
            <p:cNvSpPr/>
            <p:nvPr/>
          </p:nvSpPr>
          <p:spPr>
            <a:xfrm>
              <a:off x="1217328" y="4587961"/>
              <a:ext cx="32489" cy="66006"/>
            </a:xfrm>
            <a:custGeom>
              <a:avLst/>
              <a:gdLst/>
              <a:ahLst/>
              <a:cxnLst/>
              <a:rect l="l" t="t" r="r" b="b"/>
              <a:pathLst>
                <a:path w="696" h="1414" extrusionOk="0">
                  <a:moveTo>
                    <a:pt x="358" y="0"/>
                  </a:moveTo>
                  <a:cubicBezTo>
                    <a:pt x="199" y="338"/>
                    <a:pt x="80" y="695"/>
                    <a:pt x="1" y="1071"/>
                  </a:cubicBezTo>
                  <a:cubicBezTo>
                    <a:pt x="1" y="1299"/>
                    <a:pt x="174" y="1413"/>
                    <a:pt x="348" y="1413"/>
                  </a:cubicBezTo>
                  <a:cubicBezTo>
                    <a:pt x="521" y="1413"/>
                    <a:pt x="695" y="1299"/>
                    <a:pt x="695" y="1071"/>
                  </a:cubicBezTo>
                  <a:cubicBezTo>
                    <a:pt x="616" y="695"/>
                    <a:pt x="497"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0"/>
            <p:cNvSpPr/>
            <p:nvPr/>
          </p:nvSpPr>
          <p:spPr>
            <a:xfrm>
              <a:off x="1345089" y="4716656"/>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0"/>
            <p:cNvSpPr/>
            <p:nvPr/>
          </p:nvSpPr>
          <p:spPr>
            <a:xfrm>
              <a:off x="1473784" y="4587961"/>
              <a:ext cx="32443" cy="66006"/>
            </a:xfrm>
            <a:custGeom>
              <a:avLst/>
              <a:gdLst/>
              <a:ahLst/>
              <a:cxnLst/>
              <a:rect l="l" t="t" r="r" b="b"/>
              <a:pathLst>
                <a:path w="695" h="1414" extrusionOk="0">
                  <a:moveTo>
                    <a:pt x="357" y="0"/>
                  </a:moveTo>
                  <a:cubicBezTo>
                    <a:pt x="199" y="338"/>
                    <a:pt x="80"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0"/>
            <p:cNvSpPr/>
            <p:nvPr/>
          </p:nvSpPr>
          <p:spPr>
            <a:xfrm>
              <a:off x="1601498" y="4716656"/>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0"/>
            <p:cNvSpPr/>
            <p:nvPr/>
          </p:nvSpPr>
          <p:spPr>
            <a:xfrm>
              <a:off x="1730193" y="4587961"/>
              <a:ext cx="32443" cy="66006"/>
            </a:xfrm>
            <a:custGeom>
              <a:avLst/>
              <a:gdLst/>
              <a:ahLst/>
              <a:cxnLst/>
              <a:rect l="l" t="t" r="r" b="b"/>
              <a:pathLst>
                <a:path w="695" h="1414" extrusionOk="0">
                  <a:moveTo>
                    <a:pt x="357" y="0"/>
                  </a:moveTo>
                  <a:cubicBezTo>
                    <a:pt x="199" y="338"/>
                    <a:pt x="80" y="695"/>
                    <a:pt x="0" y="1071"/>
                  </a:cubicBezTo>
                  <a:cubicBezTo>
                    <a:pt x="0" y="1299"/>
                    <a:pt x="174" y="1413"/>
                    <a:pt x="348" y="1413"/>
                  </a:cubicBezTo>
                  <a:cubicBezTo>
                    <a:pt x="521" y="1413"/>
                    <a:pt x="695" y="1299"/>
                    <a:pt x="695"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0"/>
            <p:cNvSpPr/>
            <p:nvPr/>
          </p:nvSpPr>
          <p:spPr>
            <a:xfrm>
              <a:off x="1857954" y="4716656"/>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0"/>
            <p:cNvSpPr/>
            <p:nvPr/>
          </p:nvSpPr>
          <p:spPr>
            <a:xfrm>
              <a:off x="1986135" y="4587961"/>
              <a:ext cx="32909" cy="66006"/>
            </a:xfrm>
            <a:custGeom>
              <a:avLst/>
              <a:gdLst/>
              <a:ahLst/>
              <a:cxnLst/>
              <a:rect l="l" t="t" r="r" b="b"/>
              <a:pathLst>
                <a:path w="705" h="1414" extrusionOk="0">
                  <a:moveTo>
                    <a:pt x="348" y="0"/>
                  </a:moveTo>
                  <a:cubicBezTo>
                    <a:pt x="209" y="338"/>
                    <a:pt x="90" y="695"/>
                    <a:pt x="11" y="1071"/>
                  </a:cubicBezTo>
                  <a:cubicBezTo>
                    <a:pt x="1" y="1299"/>
                    <a:pt x="174" y="1413"/>
                    <a:pt x="350" y="1413"/>
                  </a:cubicBezTo>
                  <a:cubicBezTo>
                    <a:pt x="526" y="1413"/>
                    <a:pt x="705" y="1299"/>
                    <a:pt x="705" y="1071"/>
                  </a:cubicBezTo>
                  <a:cubicBezTo>
                    <a:pt x="626" y="695"/>
                    <a:pt x="507" y="338"/>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0"/>
            <p:cNvSpPr/>
            <p:nvPr/>
          </p:nvSpPr>
          <p:spPr>
            <a:xfrm>
              <a:off x="2114363" y="4716656"/>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0"/>
            <p:cNvSpPr/>
            <p:nvPr/>
          </p:nvSpPr>
          <p:spPr>
            <a:xfrm>
              <a:off x="2243058" y="4587961"/>
              <a:ext cx="32443" cy="66006"/>
            </a:xfrm>
            <a:custGeom>
              <a:avLst/>
              <a:gdLst/>
              <a:ahLst/>
              <a:cxnLst/>
              <a:rect l="l" t="t" r="r" b="b"/>
              <a:pathLst>
                <a:path w="695" h="1414" extrusionOk="0">
                  <a:moveTo>
                    <a:pt x="357" y="0"/>
                  </a:moveTo>
                  <a:cubicBezTo>
                    <a:pt x="198" y="338"/>
                    <a:pt x="79"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0"/>
            <p:cNvSpPr/>
            <p:nvPr/>
          </p:nvSpPr>
          <p:spPr>
            <a:xfrm>
              <a:off x="448100" y="4844371"/>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0"/>
            <p:cNvSpPr/>
            <p:nvPr/>
          </p:nvSpPr>
          <p:spPr>
            <a:xfrm>
              <a:off x="704509" y="4844371"/>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0"/>
            <p:cNvSpPr/>
            <p:nvPr/>
          </p:nvSpPr>
          <p:spPr>
            <a:xfrm>
              <a:off x="960918" y="4844371"/>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0"/>
            <p:cNvSpPr/>
            <p:nvPr/>
          </p:nvSpPr>
          <p:spPr>
            <a:xfrm>
              <a:off x="1217328" y="4844371"/>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0"/>
            <p:cNvSpPr/>
            <p:nvPr/>
          </p:nvSpPr>
          <p:spPr>
            <a:xfrm>
              <a:off x="1473784" y="4844371"/>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0"/>
            <p:cNvSpPr/>
            <p:nvPr/>
          </p:nvSpPr>
          <p:spPr>
            <a:xfrm>
              <a:off x="1730193" y="4844371"/>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0"/>
            <p:cNvSpPr/>
            <p:nvPr/>
          </p:nvSpPr>
          <p:spPr>
            <a:xfrm>
              <a:off x="1986135" y="4844371"/>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0"/>
            <p:cNvSpPr/>
            <p:nvPr/>
          </p:nvSpPr>
          <p:spPr>
            <a:xfrm>
              <a:off x="2243058" y="4844371"/>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8" name="Google Shape;2548;p30"/>
          <p:cNvSpPr txBox="1"/>
          <p:nvPr/>
        </p:nvSpPr>
        <p:spPr>
          <a:xfrm>
            <a:off x="1185775" y="3640350"/>
            <a:ext cx="3767100" cy="6384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None/>
            </a:pPr>
            <a:r>
              <a:rPr lang="en" sz="1200">
                <a:solidFill>
                  <a:schemeClr val="accent6"/>
                </a:solidFill>
                <a:latin typeface="Raleway"/>
                <a:ea typeface="Raleway"/>
                <a:cs typeface="Raleway"/>
                <a:sym typeface="Raleway"/>
              </a:rPr>
              <a:t>CREDITS: This presentation template was created by </a:t>
            </a:r>
            <a:r>
              <a:rPr lang="en" sz="1200" b="1">
                <a:solidFill>
                  <a:schemeClr val="accent6"/>
                </a:solidFill>
                <a:uFill>
                  <a:noFill/>
                </a:uFill>
                <a:latin typeface="Raleway"/>
                <a:ea typeface="Raleway"/>
                <a:cs typeface="Raleway"/>
                <a:sym typeface="Raleway"/>
                <a:hlinkClick r:id="rId2">
                  <a:extLst>
                    <a:ext uri="{A12FA001-AC4F-418D-AE19-62706E023703}">
                      <ahyp:hlinkClr xmlns:ahyp="http://schemas.microsoft.com/office/drawing/2018/hyperlinkcolor" val="tx"/>
                    </a:ext>
                  </a:extLst>
                </a:hlinkClick>
              </a:rPr>
              <a:t>Slidesgo</a:t>
            </a:r>
            <a:r>
              <a:rPr lang="en" sz="1200">
                <a:solidFill>
                  <a:schemeClr val="accent6"/>
                </a:solidFill>
                <a:latin typeface="Raleway"/>
                <a:ea typeface="Raleway"/>
                <a:cs typeface="Raleway"/>
                <a:sym typeface="Raleway"/>
              </a:rPr>
              <a:t>, including icons by </a:t>
            </a:r>
            <a:r>
              <a:rPr lang="en" sz="1200" b="1">
                <a:solidFill>
                  <a:schemeClr val="accent6"/>
                </a:solidFill>
                <a:uFill>
                  <a:noFill/>
                </a:uFill>
                <a:latin typeface="Raleway"/>
                <a:ea typeface="Raleway"/>
                <a:cs typeface="Raleway"/>
                <a:sym typeface="Raleway"/>
                <a:hlinkClick r:id="rId3">
                  <a:extLst>
                    <a:ext uri="{A12FA001-AC4F-418D-AE19-62706E023703}">
                      <ahyp:hlinkClr xmlns:ahyp="http://schemas.microsoft.com/office/drawing/2018/hyperlinkcolor" val="tx"/>
                    </a:ext>
                  </a:extLst>
                </a:hlinkClick>
              </a:rPr>
              <a:t>Flaticon</a:t>
            </a:r>
            <a:r>
              <a:rPr lang="en" sz="1200">
                <a:solidFill>
                  <a:schemeClr val="accent6"/>
                </a:solidFill>
                <a:latin typeface="Raleway"/>
                <a:ea typeface="Raleway"/>
                <a:cs typeface="Raleway"/>
                <a:sym typeface="Raleway"/>
              </a:rPr>
              <a:t>, and infographics &amp; images by </a:t>
            </a:r>
            <a:r>
              <a:rPr lang="en" sz="1200" b="1">
                <a:solidFill>
                  <a:schemeClr val="accent6"/>
                </a:solidFill>
                <a:uFill>
                  <a:noFill/>
                </a:uFill>
                <a:latin typeface="Raleway"/>
                <a:ea typeface="Raleway"/>
                <a:cs typeface="Raleway"/>
                <a:sym typeface="Raleway"/>
                <a:hlinkClick r:id="rId4">
                  <a:extLst>
                    <a:ext uri="{A12FA001-AC4F-418D-AE19-62706E023703}">
                      <ahyp:hlinkClr xmlns:ahyp="http://schemas.microsoft.com/office/drawing/2018/hyperlinkcolor" val="tx"/>
                    </a:ext>
                  </a:extLst>
                </a:hlinkClick>
              </a:rPr>
              <a:t>Freepik</a:t>
            </a:r>
            <a:endParaRPr sz="1200" b="1" u="sng">
              <a:solidFill>
                <a:schemeClr val="accent6"/>
              </a:solidFill>
              <a:latin typeface="Raleway"/>
              <a:ea typeface="Raleway"/>
              <a:cs typeface="Raleway"/>
              <a:sym typeface="Raleway"/>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3"/>
        <p:cNvGrpSpPr/>
        <p:nvPr/>
      </p:nvGrpSpPr>
      <p:grpSpPr>
        <a:xfrm>
          <a:off x="0" y="0"/>
          <a:ext cx="0" cy="0"/>
          <a:chOff x="0" y="0"/>
          <a:chExt cx="0" cy="0"/>
        </a:xfrm>
      </p:grpSpPr>
      <p:sp>
        <p:nvSpPr>
          <p:cNvPr id="234" name="Google Shape;234;p4"/>
          <p:cNvSpPr txBox="1">
            <a:spLocks noGrp="1"/>
          </p:cNvSpPr>
          <p:nvPr>
            <p:ph type="title"/>
          </p:nvPr>
        </p:nvSpPr>
        <p:spPr>
          <a:xfrm>
            <a:off x="716300" y="533450"/>
            <a:ext cx="7751700" cy="4842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235" name="Google Shape;235;p4"/>
          <p:cNvSpPr txBox="1">
            <a:spLocks noGrp="1"/>
          </p:cNvSpPr>
          <p:nvPr>
            <p:ph type="body" idx="1"/>
          </p:nvPr>
        </p:nvSpPr>
        <p:spPr>
          <a:xfrm>
            <a:off x="716425" y="1152475"/>
            <a:ext cx="7751700" cy="34575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Clr>
                <a:schemeClr val="accent3"/>
              </a:buClr>
              <a:buSzPts val="1400"/>
              <a:buAutoNum type="arabicPeriod"/>
              <a:defRPr sz="1200"/>
            </a:lvl1pPr>
            <a:lvl2pPr marL="914400" lvl="1" indent="-317500" rtl="0">
              <a:spcBef>
                <a:spcPts val="0"/>
              </a:spcBef>
              <a:spcAft>
                <a:spcPts val="0"/>
              </a:spcAft>
              <a:buSzPts val="1400"/>
              <a:buAutoNum type="alphaLcPeriod"/>
              <a:defRPr/>
            </a:lvl2pPr>
            <a:lvl3pPr marL="1371600" lvl="2" indent="-317500" rtl="0">
              <a:spcBef>
                <a:spcPts val="0"/>
              </a:spcBef>
              <a:spcAft>
                <a:spcPts val="0"/>
              </a:spcAft>
              <a:buSzPts val="1400"/>
              <a:buAutoNum type="romanLcPeriod"/>
              <a:defRPr/>
            </a:lvl3pPr>
            <a:lvl4pPr marL="1828800" lvl="3" indent="-317500" rtl="0">
              <a:spcBef>
                <a:spcPts val="0"/>
              </a:spcBef>
              <a:spcAft>
                <a:spcPts val="0"/>
              </a:spcAft>
              <a:buSzPts val="1400"/>
              <a:buAutoNum type="arabicPeriod"/>
              <a:defRPr/>
            </a:lvl4pPr>
            <a:lvl5pPr marL="2286000" lvl="4" indent="-317500" rtl="0">
              <a:spcBef>
                <a:spcPts val="0"/>
              </a:spcBef>
              <a:spcAft>
                <a:spcPts val="0"/>
              </a:spcAft>
              <a:buSzPts val="1400"/>
              <a:buAutoNum type="alphaLcPeriod"/>
              <a:defRPr/>
            </a:lvl5pPr>
            <a:lvl6pPr marL="2743200" lvl="5" indent="-317500" rtl="0">
              <a:spcBef>
                <a:spcPts val="0"/>
              </a:spcBef>
              <a:spcAft>
                <a:spcPts val="0"/>
              </a:spcAft>
              <a:buSzPts val="1400"/>
              <a:buAutoNum type="romanLcPeriod"/>
              <a:defRPr/>
            </a:lvl6pPr>
            <a:lvl7pPr marL="3200400" lvl="6" indent="-317500" rtl="0">
              <a:spcBef>
                <a:spcPts val="0"/>
              </a:spcBef>
              <a:spcAft>
                <a:spcPts val="0"/>
              </a:spcAft>
              <a:buSzPts val="1400"/>
              <a:buAutoNum type="arabicPeriod"/>
              <a:defRPr/>
            </a:lvl7pPr>
            <a:lvl8pPr marL="3657600" lvl="7" indent="-317500" rtl="0">
              <a:spcBef>
                <a:spcPts val="0"/>
              </a:spcBef>
              <a:spcAft>
                <a:spcPts val="0"/>
              </a:spcAft>
              <a:buSzPts val="1400"/>
              <a:buAutoNum type="alphaLcPeriod"/>
              <a:defRPr/>
            </a:lvl8pPr>
            <a:lvl9pPr marL="4114800" lvl="8" indent="-317500" rtl="0">
              <a:spcBef>
                <a:spcPts val="0"/>
              </a:spcBef>
              <a:spcAft>
                <a:spcPts val="0"/>
              </a:spcAft>
              <a:buSzPts val="1400"/>
              <a:buAutoNum type="romanLcPeriod"/>
              <a:defRPr/>
            </a:lvl9pPr>
          </a:lstStyle>
          <a:p>
            <a:endParaRPr/>
          </a:p>
        </p:txBody>
      </p:sp>
      <p:grpSp>
        <p:nvGrpSpPr>
          <p:cNvPr id="236" name="Google Shape;236;p4"/>
          <p:cNvGrpSpPr/>
          <p:nvPr/>
        </p:nvGrpSpPr>
        <p:grpSpPr>
          <a:xfrm>
            <a:off x="5073120" y="4703702"/>
            <a:ext cx="2275479" cy="1678652"/>
            <a:chOff x="448100" y="3562278"/>
            <a:chExt cx="1827401" cy="1348098"/>
          </a:xfrm>
        </p:grpSpPr>
        <p:sp>
          <p:nvSpPr>
            <p:cNvPr id="237" name="Google Shape;237;p4"/>
            <p:cNvSpPr/>
            <p:nvPr/>
          </p:nvSpPr>
          <p:spPr>
            <a:xfrm>
              <a:off x="448100" y="3562278"/>
              <a:ext cx="33330" cy="64605"/>
            </a:xfrm>
            <a:custGeom>
              <a:avLst/>
              <a:gdLst/>
              <a:ahLst/>
              <a:cxnLst/>
              <a:rect l="l" t="t" r="r" b="b"/>
              <a:pathLst>
                <a:path w="714" h="1384" extrusionOk="0">
                  <a:moveTo>
                    <a:pt x="357" y="0"/>
                  </a:moveTo>
                  <a:cubicBezTo>
                    <a:pt x="198" y="337"/>
                    <a:pt x="79" y="694"/>
                    <a:pt x="0" y="1071"/>
                  </a:cubicBezTo>
                  <a:cubicBezTo>
                    <a:pt x="20" y="1279"/>
                    <a:pt x="188"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575814" y="3690926"/>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704509" y="3562278"/>
              <a:ext cx="33376" cy="64605"/>
            </a:xfrm>
            <a:custGeom>
              <a:avLst/>
              <a:gdLst/>
              <a:ahLst/>
              <a:cxnLst/>
              <a:rect l="l" t="t" r="r" b="b"/>
              <a:pathLst>
                <a:path w="715" h="1384" extrusionOk="0">
                  <a:moveTo>
                    <a:pt x="357" y="0"/>
                  </a:moveTo>
                  <a:cubicBezTo>
                    <a:pt x="199" y="337"/>
                    <a:pt x="80" y="694"/>
                    <a:pt x="0" y="1071"/>
                  </a:cubicBezTo>
                  <a:cubicBezTo>
                    <a:pt x="20" y="1279"/>
                    <a:pt x="189"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832270" y="3690926"/>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960918" y="3562278"/>
              <a:ext cx="33376" cy="64605"/>
            </a:xfrm>
            <a:custGeom>
              <a:avLst/>
              <a:gdLst/>
              <a:ahLst/>
              <a:cxnLst/>
              <a:rect l="l" t="t" r="r" b="b"/>
              <a:pathLst>
                <a:path w="715" h="1384" extrusionOk="0">
                  <a:moveTo>
                    <a:pt x="358" y="0"/>
                  </a:moveTo>
                  <a:cubicBezTo>
                    <a:pt x="199" y="337"/>
                    <a:pt x="80" y="694"/>
                    <a:pt x="1" y="1071"/>
                  </a:cubicBezTo>
                  <a:cubicBezTo>
                    <a:pt x="20" y="1279"/>
                    <a:pt x="189" y="1384"/>
                    <a:pt x="358" y="1384"/>
                  </a:cubicBezTo>
                  <a:cubicBezTo>
                    <a:pt x="526" y="1384"/>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1088680" y="3690926"/>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1217328" y="3562278"/>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1345089" y="3690926"/>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1473784" y="3562278"/>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1601498" y="3690926"/>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1730193" y="3562278"/>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1857954" y="3690926"/>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1986135" y="3562278"/>
              <a:ext cx="32909" cy="66006"/>
            </a:xfrm>
            <a:custGeom>
              <a:avLst/>
              <a:gdLst/>
              <a:ahLst/>
              <a:cxnLst/>
              <a:rect l="l" t="t" r="r" b="b"/>
              <a:pathLst>
                <a:path w="705" h="1414" extrusionOk="0">
                  <a:moveTo>
                    <a:pt x="348" y="0"/>
                  </a:moveTo>
                  <a:cubicBezTo>
                    <a:pt x="209" y="337"/>
                    <a:pt x="90" y="694"/>
                    <a:pt x="11" y="1071"/>
                  </a:cubicBezTo>
                  <a:cubicBezTo>
                    <a:pt x="1" y="1299"/>
                    <a:pt x="174" y="1413"/>
                    <a:pt x="350" y="1413"/>
                  </a:cubicBezTo>
                  <a:cubicBezTo>
                    <a:pt x="526" y="1413"/>
                    <a:pt x="705" y="1299"/>
                    <a:pt x="705" y="1071"/>
                  </a:cubicBezTo>
                  <a:cubicBezTo>
                    <a:pt x="626" y="694"/>
                    <a:pt x="507" y="337"/>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2114363" y="3690926"/>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2243058" y="3562278"/>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448100" y="3818687"/>
              <a:ext cx="33330" cy="64605"/>
            </a:xfrm>
            <a:custGeom>
              <a:avLst/>
              <a:gdLst/>
              <a:ahLst/>
              <a:cxnLst/>
              <a:rect l="l" t="t" r="r" b="b"/>
              <a:pathLst>
                <a:path w="714" h="1384"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a:off x="575814" y="3947382"/>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704509" y="3818687"/>
              <a:ext cx="33376" cy="64605"/>
            </a:xfrm>
            <a:custGeom>
              <a:avLst/>
              <a:gdLst/>
              <a:ahLst/>
              <a:cxnLst/>
              <a:rect l="l" t="t" r="r" b="b"/>
              <a:pathLst>
                <a:path w="715" h="1384"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832270" y="3947382"/>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960918" y="3818687"/>
              <a:ext cx="33376" cy="64605"/>
            </a:xfrm>
            <a:custGeom>
              <a:avLst/>
              <a:gdLst/>
              <a:ahLst/>
              <a:cxnLst/>
              <a:rect l="l" t="t" r="r" b="b"/>
              <a:pathLst>
                <a:path w="715" h="1384"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1088680" y="3947382"/>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1217328" y="3818687"/>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1345089" y="3947382"/>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1473784" y="3818687"/>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1601498" y="3947382"/>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1730193" y="3818687"/>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1857954" y="3947382"/>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1986135" y="3818687"/>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2114363" y="3947382"/>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2243058" y="3818687"/>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448100" y="4075096"/>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575814" y="4203791"/>
              <a:ext cx="33376" cy="64372"/>
            </a:xfrm>
            <a:custGeom>
              <a:avLst/>
              <a:gdLst/>
              <a:ahLst/>
              <a:cxnLst/>
              <a:rect l="l" t="t" r="r" b="b"/>
              <a:pathLst>
                <a:path w="715" h="1379" extrusionOk="0">
                  <a:moveTo>
                    <a:pt x="358" y="0"/>
                  </a:moveTo>
                  <a:cubicBezTo>
                    <a:pt x="358" y="0"/>
                    <a:pt x="199" y="397"/>
                    <a:pt x="100" y="714"/>
                  </a:cubicBezTo>
                  <a:cubicBezTo>
                    <a:pt x="60" y="814"/>
                    <a:pt x="21" y="933"/>
                    <a:pt x="1" y="1052"/>
                  </a:cubicBezTo>
                  <a:cubicBezTo>
                    <a:pt x="21" y="1270"/>
                    <a:pt x="189" y="1379"/>
                    <a:pt x="358" y="1379"/>
                  </a:cubicBezTo>
                  <a:cubicBezTo>
                    <a:pt x="526" y="1379"/>
                    <a:pt x="695" y="1270"/>
                    <a:pt x="715" y="1052"/>
                  </a:cubicBezTo>
                  <a:cubicBezTo>
                    <a:pt x="695" y="933"/>
                    <a:pt x="675" y="814"/>
                    <a:pt x="63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704509" y="4075096"/>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832270" y="4203791"/>
              <a:ext cx="33330" cy="64372"/>
            </a:xfrm>
            <a:custGeom>
              <a:avLst/>
              <a:gdLst/>
              <a:ahLst/>
              <a:cxnLst/>
              <a:rect l="l" t="t" r="r" b="b"/>
              <a:pathLst>
                <a:path w="714" h="1379" extrusionOk="0">
                  <a:moveTo>
                    <a:pt x="357" y="0"/>
                  </a:moveTo>
                  <a:cubicBezTo>
                    <a:pt x="357" y="0"/>
                    <a:pt x="198" y="397"/>
                    <a:pt x="99" y="714"/>
                  </a:cubicBezTo>
                  <a:cubicBezTo>
                    <a:pt x="60" y="814"/>
                    <a:pt x="20" y="933"/>
                    <a:pt x="0" y="1052"/>
                  </a:cubicBezTo>
                  <a:cubicBezTo>
                    <a:pt x="20" y="1270"/>
                    <a:pt x="188" y="1379"/>
                    <a:pt x="357" y="1379"/>
                  </a:cubicBezTo>
                  <a:cubicBezTo>
                    <a:pt x="526" y="1379"/>
                    <a:pt x="694" y="1270"/>
                    <a:pt x="714" y="1052"/>
                  </a:cubicBezTo>
                  <a:cubicBezTo>
                    <a:pt x="694" y="933"/>
                    <a:pt x="674" y="814"/>
                    <a:pt x="63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960918" y="4075096"/>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1088680" y="4203791"/>
              <a:ext cx="33376" cy="65772"/>
            </a:xfrm>
            <a:custGeom>
              <a:avLst/>
              <a:gdLst/>
              <a:ahLst/>
              <a:cxnLst/>
              <a:rect l="l" t="t" r="r" b="b"/>
              <a:pathLst>
                <a:path w="715" h="1409" extrusionOk="0">
                  <a:moveTo>
                    <a:pt x="357" y="0"/>
                  </a:moveTo>
                  <a:cubicBezTo>
                    <a:pt x="357" y="0"/>
                    <a:pt x="199" y="397"/>
                    <a:pt x="100" y="714"/>
                  </a:cubicBezTo>
                  <a:cubicBezTo>
                    <a:pt x="60" y="814"/>
                    <a:pt x="20" y="933"/>
                    <a:pt x="0" y="1052"/>
                  </a:cubicBezTo>
                  <a:cubicBezTo>
                    <a:pt x="0" y="1290"/>
                    <a:pt x="179" y="1409"/>
                    <a:pt x="357" y="1409"/>
                  </a:cubicBezTo>
                  <a:cubicBezTo>
                    <a:pt x="536" y="1409"/>
                    <a:pt x="714" y="1290"/>
                    <a:pt x="714" y="1052"/>
                  </a:cubicBezTo>
                  <a:cubicBezTo>
                    <a:pt x="694"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1217328" y="4075096"/>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1345089" y="4203791"/>
              <a:ext cx="33376" cy="65772"/>
            </a:xfrm>
            <a:custGeom>
              <a:avLst/>
              <a:gdLst/>
              <a:ahLst/>
              <a:cxnLst/>
              <a:rect l="l" t="t" r="r" b="b"/>
              <a:pathLst>
                <a:path w="715" h="1409" extrusionOk="0">
                  <a:moveTo>
                    <a:pt x="358" y="0"/>
                  </a:moveTo>
                  <a:cubicBezTo>
                    <a:pt x="358" y="0"/>
                    <a:pt x="199" y="397"/>
                    <a:pt x="100" y="714"/>
                  </a:cubicBezTo>
                  <a:cubicBezTo>
                    <a:pt x="60" y="814"/>
                    <a:pt x="20" y="933"/>
                    <a:pt x="1" y="1052"/>
                  </a:cubicBezTo>
                  <a:cubicBezTo>
                    <a:pt x="1" y="1290"/>
                    <a:pt x="179" y="1409"/>
                    <a:pt x="358" y="1409"/>
                  </a:cubicBezTo>
                  <a:cubicBezTo>
                    <a:pt x="536" y="1409"/>
                    <a:pt x="715" y="1290"/>
                    <a:pt x="715" y="1052"/>
                  </a:cubicBezTo>
                  <a:cubicBezTo>
                    <a:pt x="695" y="933"/>
                    <a:pt x="675" y="814"/>
                    <a:pt x="61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1473784" y="4075096"/>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1601498" y="4203791"/>
              <a:ext cx="33376" cy="65772"/>
            </a:xfrm>
            <a:custGeom>
              <a:avLst/>
              <a:gdLst/>
              <a:ahLst/>
              <a:cxnLst/>
              <a:rect l="l" t="t" r="r" b="b"/>
              <a:pathLst>
                <a:path w="715" h="1409" extrusionOk="0">
                  <a:moveTo>
                    <a:pt x="358" y="0"/>
                  </a:moveTo>
                  <a:cubicBezTo>
                    <a:pt x="358" y="0"/>
                    <a:pt x="199" y="397"/>
                    <a:pt x="100" y="714"/>
                  </a:cubicBezTo>
                  <a:cubicBezTo>
                    <a:pt x="60" y="814"/>
                    <a:pt x="21" y="933"/>
                    <a:pt x="1" y="1052"/>
                  </a:cubicBezTo>
                  <a:cubicBezTo>
                    <a:pt x="1" y="1290"/>
                    <a:pt x="179" y="1409"/>
                    <a:pt x="358" y="1409"/>
                  </a:cubicBezTo>
                  <a:cubicBezTo>
                    <a:pt x="536" y="1409"/>
                    <a:pt x="715" y="1290"/>
                    <a:pt x="715" y="1052"/>
                  </a:cubicBezTo>
                  <a:cubicBezTo>
                    <a:pt x="695" y="933"/>
                    <a:pt x="675" y="814"/>
                    <a:pt x="616" y="71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1730193" y="4075096"/>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1857954" y="4203791"/>
              <a:ext cx="33376" cy="65772"/>
            </a:xfrm>
            <a:custGeom>
              <a:avLst/>
              <a:gdLst/>
              <a:ahLst/>
              <a:cxnLst/>
              <a:rect l="l" t="t" r="r" b="b"/>
              <a:pathLst>
                <a:path w="715" h="1409" extrusionOk="0">
                  <a:moveTo>
                    <a:pt x="357" y="0"/>
                  </a:moveTo>
                  <a:cubicBezTo>
                    <a:pt x="357" y="0"/>
                    <a:pt x="199" y="397"/>
                    <a:pt x="99" y="714"/>
                  </a:cubicBezTo>
                  <a:cubicBezTo>
                    <a:pt x="60" y="814"/>
                    <a:pt x="20" y="933"/>
                    <a:pt x="0" y="1052"/>
                  </a:cubicBezTo>
                  <a:cubicBezTo>
                    <a:pt x="0" y="1290"/>
                    <a:pt x="179" y="1409"/>
                    <a:pt x="357" y="1409"/>
                  </a:cubicBezTo>
                  <a:cubicBezTo>
                    <a:pt x="536" y="1409"/>
                    <a:pt x="714" y="1290"/>
                    <a:pt x="714" y="1052"/>
                  </a:cubicBezTo>
                  <a:cubicBezTo>
                    <a:pt x="694" y="933"/>
                    <a:pt x="674"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1986135" y="4075096"/>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2114363" y="4203791"/>
              <a:ext cx="33376" cy="65772"/>
            </a:xfrm>
            <a:custGeom>
              <a:avLst/>
              <a:gdLst/>
              <a:ahLst/>
              <a:cxnLst/>
              <a:rect l="l" t="t" r="r" b="b"/>
              <a:pathLst>
                <a:path w="715" h="1409" extrusionOk="0">
                  <a:moveTo>
                    <a:pt x="357" y="0"/>
                  </a:moveTo>
                  <a:cubicBezTo>
                    <a:pt x="357" y="0"/>
                    <a:pt x="199" y="397"/>
                    <a:pt x="100" y="714"/>
                  </a:cubicBezTo>
                  <a:cubicBezTo>
                    <a:pt x="60" y="814"/>
                    <a:pt x="20" y="933"/>
                    <a:pt x="1" y="1052"/>
                  </a:cubicBezTo>
                  <a:cubicBezTo>
                    <a:pt x="1" y="1290"/>
                    <a:pt x="179" y="1409"/>
                    <a:pt x="357" y="1409"/>
                  </a:cubicBezTo>
                  <a:cubicBezTo>
                    <a:pt x="536" y="1409"/>
                    <a:pt x="714" y="1290"/>
                    <a:pt x="714" y="1052"/>
                  </a:cubicBezTo>
                  <a:cubicBezTo>
                    <a:pt x="695"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2243058" y="4075096"/>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448100" y="4331552"/>
              <a:ext cx="33330" cy="64605"/>
            </a:xfrm>
            <a:custGeom>
              <a:avLst/>
              <a:gdLst/>
              <a:ahLst/>
              <a:cxnLst/>
              <a:rect l="l" t="t" r="r" b="b"/>
              <a:pathLst>
                <a:path w="714" h="1384" extrusionOk="0">
                  <a:moveTo>
                    <a:pt x="357" y="0"/>
                  </a:moveTo>
                  <a:cubicBezTo>
                    <a:pt x="198" y="337"/>
                    <a:pt x="79" y="694"/>
                    <a:pt x="0" y="1071"/>
                  </a:cubicBezTo>
                  <a:cubicBezTo>
                    <a:pt x="20" y="1279"/>
                    <a:pt x="188"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575814" y="4460200"/>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704509" y="4331552"/>
              <a:ext cx="33376" cy="64605"/>
            </a:xfrm>
            <a:custGeom>
              <a:avLst/>
              <a:gdLst/>
              <a:ahLst/>
              <a:cxnLst/>
              <a:rect l="l" t="t" r="r" b="b"/>
              <a:pathLst>
                <a:path w="715" h="1384" extrusionOk="0">
                  <a:moveTo>
                    <a:pt x="357" y="0"/>
                  </a:moveTo>
                  <a:cubicBezTo>
                    <a:pt x="199" y="337"/>
                    <a:pt x="80" y="694"/>
                    <a:pt x="0" y="1071"/>
                  </a:cubicBezTo>
                  <a:cubicBezTo>
                    <a:pt x="20" y="1279"/>
                    <a:pt x="189"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832270" y="4460200"/>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960918" y="4331552"/>
              <a:ext cx="33376" cy="64605"/>
            </a:xfrm>
            <a:custGeom>
              <a:avLst/>
              <a:gdLst/>
              <a:ahLst/>
              <a:cxnLst/>
              <a:rect l="l" t="t" r="r" b="b"/>
              <a:pathLst>
                <a:path w="715" h="1384" extrusionOk="0">
                  <a:moveTo>
                    <a:pt x="358" y="0"/>
                  </a:moveTo>
                  <a:cubicBezTo>
                    <a:pt x="199" y="337"/>
                    <a:pt x="80" y="694"/>
                    <a:pt x="1" y="1071"/>
                  </a:cubicBezTo>
                  <a:cubicBezTo>
                    <a:pt x="20" y="1279"/>
                    <a:pt x="189" y="1383"/>
                    <a:pt x="358" y="1383"/>
                  </a:cubicBezTo>
                  <a:cubicBezTo>
                    <a:pt x="526" y="1383"/>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1088680" y="4460200"/>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35" y="71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1217328" y="4331552"/>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1345089" y="4460200"/>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1473784" y="4331552"/>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1601498" y="4460200"/>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1730193" y="4331552"/>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1857954" y="4460200"/>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1986602" y="4331552"/>
              <a:ext cx="32443" cy="66006"/>
            </a:xfrm>
            <a:custGeom>
              <a:avLst/>
              <a:gdLst/>
              <a:ahLst/>
              <a:cxnLst/>
              <a:rect l="l" t="t" r="r" b="b"/>
              <a:pathLst>
                <a:path w="695" h="1414" extrusionOk="0">
                  <a:moveTo>
                    <a:pt x="338" y="0"/>
                  </a:moveTo>
                  <a:cubicBezTo>
                    <a:pt x="199" y="337"/>
                    <a:pt x="80" y="694"/>
                    <a:pt x="1" y="1071"/>
                  </a:cubicBezTo>
                  <a:cubicBezTo>
                    <a:pt x="1" y="1299"/>
                    <a:pt x="174" y="1413"/>
                    <a:pt x="348" y="1413"/>
                  </a:cubicBezTo>
                  <a:cubicBezTo>
                    <a:pt x="521" y="1413"/>
                    <a:pt x="695" y="1299"/>
                    <a:pt x="695" y="1071"/>
                  </a:cubicBezTo>
                  <a:cubicBezTo>
                    <a:pt x="616" y="694"/>
                    <a:pt x="497" y="337"/>
                    <a:pt x="33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2114363" y="4460200"/>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2243058" y="4331552"/>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448100" y="4587961"/>
              <a:ext cx="33330" cy="64605"/>
            </a:xfrm>
            <a:custGeom>
              <a:avLst/>
              <a:gdLst/>
              <a:ahLst/>
              <a:cxnLst/>
              <a:rect l="l" t="t" r="r" b="b"/>
              <a:pathLst>
                <a:path w="714" h="1384" extrusionOk="0">
                  <a:moveTo>
                    <a:pt x="357" y="0"/>
                  </a:moveTo>
                  <a:cubicBezTo>
                    <a:pt x="198" y="338"/>
                    <a:pt x="79" y="695"/>
                    <a:pt x="0" y="1071"/>
                  </a:cubicBezTo>
                  <a:cubicBezTo>
                    <a:pt x="20" y="1280"/>
                    <a:pt x="188"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575814" y="4716656"/>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704509" y="4587961"/>
              <a:ext cx="33376" cy="64605"/>
            </a:xfrm>
            <a:custGeom>
              <a:avLst/>
              <a:gdLst/>
              <a:ahLst/>
              <a:cxnLst/>
              <a:rect l="l" t="t" r="r" b="b"/>
              <a:pathLst>
                <a:path w="715" h="1384" extrusionOk="0">
                  <a:moveTo>
                    <a:pt x="357" y="0"/>
                  </a:moveTo>
                  <a:cubicBezTo>
                    <a:pt x="199" y="338"/>
                    <a:pt x="80" y="695"/>
                    <a:pt x="0" y="1071"/>
                  </a:cubicBezTo>
                  <a:cubicBezTo>
                    <a:pt x="20" y="1280"/>
                    <a:pt x="189"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832270" y="4716656"/>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960918" y="4587961"/>
              <a:ext cx="33376" cy="64605"/>
            </a:xfrm>
            <a:custGeom>
              <a:avLst/>
              <a:gdLst/>
              <a:ahLst/>
              <a:cxnLst/>
              <a:rect l="l" t="t" r="r" b="b"/>
              <a:pathLst>
                <a:path w="715" h="1384" extrusionOk="0">
                  <a:moveTo>
                    <a:pt x="358" y="0"/>
                  </a:moveTo>
                  <a:cubicBezTo>
                    <a:pt x="199" y="338"/>
                    <a:pt x="80" y="695"/>
                    <a:pt x="1" y="1071"/>
                  </a:cubicBezTo>
                  <a:cubicBezTo>
                    <a:pt x="20" y="1280"/>
                    <a:pt x="189" y="1384"/>
                    <a:pt x="358" y="1384"/>
                  </a:cubicBezTo>
                  <a:cubicBezTo>
                    <a:pt x="526" y="1384"/>
                    <a:pt x="695" y="1280"/>
                    <a:pt x="715" y="1071"/>
                  </a:cubicBezTo>
                  <a:cubicBezTo>
                    <a:pt x="615" y="695"/>
                    <a:pt x="496"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1088680" y="4716656"/>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1217328" y="4587961"/>
              <a:ext cx="32489" cy="66006"/>
            </a:xfrm>
            <a:custGeom>
              <a:avLst/>
              <a:gdLst/>
              <a:ahLst/>
              <a:cxnLst/>
              <a:rect l="l" t="t" r="r" b="b"/>
              <a:pathLst>
                <a:path w="696" h="1414" extrusionOk="0">
                  <a:moveTo>
                    <a:pt x="358" y="0"/>
                  </a:moveTo>
                  <a:cubicBezTo>
                    <a:pt x="199" y="338"/>
                    <a:pt x="80" y="695"/>
                    <a:pt x="1" y="1071"/>
                  </a:cubicBezTo>
                  <a:cubicBezTo>
                    <a:pt x="1" y="1299"/>
                    <a:pt x="174" y="1413"/>
                    <a:pt x="348" y="1413"/>
                  </a:cubicBezTo>
                  <a:cubicBezTo>
                    <a:pt x="521" y="1413"/>
                    <a:pt x="695" y="1299"/>
                    <a:pt x="695" y="1071"/>
                  </a:cubicBezTo>
                  <a:cubicBezTo>
                    <a:pt x="616" y="695"/>
                    <a:pt x="497"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1345089" y="4716656"/>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
            <p:cNvSpPr/>
            <p:nvPr/>
          </p:nvSpPr>
          <p:spPr>
            <a:xfrm>
              <a:off x="1473784" y="4587961"/>
              <a:ext cx="32443" cy="66006"/>
            </a:xfrm>
            <a:custGeom>
              <a:avLst/>
              <a:gdLst/>
              <a:ahLst/>
              <a:cxnLst/>
              <a:rect l="l" t="t" r="r" b="b"/>
              <a:pathLst>
                <a:path w="695" h="1414" extrusionOk="0">
                  <a:moveTo>
                    <a:pt x="357" y="0"/>
                  </a:moveTo>
                  <a:cubicBezTo>
                    <a:pt x="199" y="338"/>
                    <a:pt x="80"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1601498" y="4716656"/>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1730193" y="4587961"/>
              <a:ext cx="32443" cy="66006"/>
            </a:xfrm>
            <a:custGeom>
              <a:avLst/>
              <a:gdLst/>
              <a:ahLst/>
              <a:cxnLst/>
              <a:rect l="l" t="t" r="r" b="b"/>
              <a:pathLst>
                <a:path w="695" h="1414" extrusionOk="0">
                  <a:moveTo>
                    <a:pt x="357" y="0"/>
                  </a:moveTo>
                  <a:cubicBezTo>
                    <a:pt x="199" y="338"/>
                    <a:pt x="80" y="695"/>
                    <a:pt x="0" y="1071"/>
                  </a:cubicBezTo>
                  <a:cubicBezTo>
                    <a:pt x="0" y="1299"/>
                    <a:pt x="174" y="1413"/>
                    <a:pt x="348" y="1413"/>
                  </a:cubicBezTo>
                  <a:cubicBezTo>
                    <a:pt x="521" y="1413"/>
                    <a:pt x="695" y="1299"/>
                    <a:pt x="695"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p:nvPr/>
          </p:nvSpPr>
          <p:spPr>
            <a:xfrm>
              <a:off x="1857954" y="4716656"/>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
            <p:cNvSpPr/>
            <p:nvPr/>
          </p:nvSpPr>
          <p:spPr>
            <a:xfrm>
              <a:off x="1986135" y="4587961"/>
              <a:ext cx="32909" cy="66006"/>
            </a:xfrm>
            <a:custGeom>
              <a:avLst/>
              <a:gdLst/>
              <a:ahLst/>
              <a:cxnLst/>
              <a:rect l="l" t="t" r="r" b="b"/>
              <a:pathLst>
                <a:path w="705" h="1414" extrusionOk="0">
                  <a:moveTo>
                    <a:pt x="348" y="0"/>
                  </a:moveTo>
                  <a:cubicBezTo>
                    <a:pt x="209" y="338"/>
                    <a:pt x="90" y="695"/>
                    <a:pt x="11" y="1071"/>
                  </a:cubicBezTo>
                  <a:cubicBezTo>
                    <a:pt x="1" y="1299"/>
                    <a:pt x="174" y="1413"/>
                    <a:pt x="350" y="1413"/>
                  </a:cubicBezTo>
                  <a:cubicBezTo>
                    <a:pt x="526" y="1413"/>
                    <a:pt x="705" y="1299"/>
                    <a:pt x="705" y="1071"/>
                  </a:cubicBezTo>
                  <a:cubicBezTo>
                    <a:pt x="626" y="695"/>
                    <a:pt x="507" y="338"/>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
            <p:cNvSpPr/>
            <p:nvPr/>
          </p:nvSpPr>
          <p:spPr>
            <a:xfrm>
              <a:off x="2114363" y="4716656"/>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2243058" y="4587961"/>
              <a:ext cx="32443" cy="66006"/>
            </a:xfrm>
            <a:custGeom>
              <a:avLst/>
              <a:gdLst/>
              <a:ahLst/>
              <a:cxnLst/>
              <a:rect l="l" t="t" r="r" b="b"/>
              <a:pathLst>
                <a:path w="695" h="1414" extrusionOk="0">
                  <a:moveTo>
                    <a:pt x="357" y="0"/>
                  </a:moveTo>
                  <a:cubicBezTo>
                    <a:pt x="198" y="338"/>
                    <a:pt x="79"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448100" y="4844371"/>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
            <p:cNvSpPr/>
            <p:nvPr/>
          </p:nvSpPr>
          <p:spPr>
            <a:xfrm>
              <a:off x="704509" y="4844371"/>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
            <p:cNvSpPr/>
            <p:nvPr/>
          </p:nvSpPr>
          <p:spPr>
            <a:xfrm>
              <a:off x="960918" y="4844371"/>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
            <p:cNvSpPr/>
            <p:nvPr/>
          </p:nvSpPr>
          <p:spPr>
            <a:xfrm>
              <a:off x="1217328" y="4844371"/>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
            <p:cNvSpPr/>
            <p:nvPr/>
          </p:nvSpPr>
          <p:spPr>
            <a:xfrm>
              <a:off x="1473784" y="4844371"/>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
            <p:cNvSpPr/>
            <p:nvPr/>
          </p:nvSpPr>
          <p:spPr>
            <a:xfrm>
              <a:off x="1730193" y="4844371"/>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
            <p:cNvSpPr/>
            <p:nvPr/>
          </p:nvSpPr>
          <p:spPr>
            <a:xfrm>
              <a:off x="1986135" y="4844371"/>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
            <p:cNvSpPr/>
            <p:nvPr/>
          </p:nvSpPr>
          <p:spPr>
            <a:xfrm>
              <a:off x="2243058" y="4844371"/>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 name="Google Shape;320;p4"/>
          <p:cNvGrpSpPr/>
          <p:nvPr/>
        </p:nvGrpSpPr>
        <p:grpSpPr>
          <a:xfrm>
            <a:off x="8691175" y="-66112"/>
            <a:ext cx="104599" cy="1683325"/>
            <a:chOff x="7889200" y="-4700"/>
            <a:chExt cx="104599" cy="1683325"/>
          </a:xfrm>
        </p:grpSpPr>
        <p:sp>
          <p:nvSpPr>
            <p:cNvPr id="321" name="Google Shape;321;p4"/>
            <p:cNvSpPr/>
            <p:nvPr/>
          </p:nvSpPr>
          <p:spPr>
            <a:xfrm>
              <a:off x="7889200" y="1465825"/>
              <a:ext cx="104599" cy="212800"/>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2" name="Google Shape;322;p4"/>
            <p:cNvCxnSpPr/>
            <p:nvPr/>
          </p:nvCxnSpPr>
          <p:spPr>
            <a:xfrm rot="10800000">
              <a:off x="7941500" y="-4700"/>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323" name="Google Shape;323;p4"/>
          <p:cNvGrpSpPr/>
          <p:nvPr/>
        </p:nvGrpSpPr>
        <p:grpSpPr>
          <a:xfrm>
            <a:off x="7527675" y="-530850"/>
            <a:ext cx="104599" cy="1683325"/>
            <a:chOff x="7889200" y="-4700"/>
            <a:chExt cx="104599" cy="1683325"/>
          </a:xfrm>
        </p:grpSpPr>
        <p:sp>
          <p:nvSpPr>
            <p:cNvPr id="324" name="Google Shape;324;p4"/>
            <p:cNvSpPr/>
            <p:nvPr/>
          </p:nvSpPr>
          <p:spPr>
            <a:xfrm>
              <a:off x="7889200" y="1465825"/>
              <a:ext cx="104599" cy="212800"/>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5" name="Google Shape;325;p4"/>
            <p:cNvCxnSpPr/>
            <p:nvPr/>
          </p:nvCxnSpPr>
          <p:spPr>
            <a:xfrm rot="10800000">
              <a:off x="7941500" y="-4700"/>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326" name="Google Shape;326;p4"/>
          <p:cNvGrpSpPr/>
          <p:nvPr/>
        </p:nvGrpSpPr>
        <p:grpSpPr>
          <a:xfrm>
            <a:off x="8106625" y="-742475"/>
            <a:ext cx="78650" cy="1656930"/>
            <a:chOff x="7647250" y="-656825"/>
            <a:chExt cx="78650" cy="1656930"/>
          </a:xfrm>
        </p:grpSpPr>
        <p:sp>
          <p:nvSpPr>
            <p:cNvPr id="327" name="Google Shape;327;p4"/>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8" name="Google Shape;328;p4"/>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
  <p:cSld name="CUSTOM_12">
    <p:spTree>
      <p:nvGrpSpPr>
        <p:cNvPr id="1" name="Shape 2549"/>
        <p:cNvGrpSpPr/>
        <p:nvPr/>
      </p:nvGrpSpPr>
      <p:grpSpPr>
        <a:xfrm>
          <a:off x="0" y="0"/>
          <a:ext cx="0" cy="0"/>
          <a:chOff x="0" y="0"/>
          <a:chExt cx="0" cy="0"/>
        </a:xfrm>
      </p:grpSpPr>
      <p:sp>
        <p:nvSpPr>
          <p:cNvPr id="2550" name="Google Shape;2550;p31"/>
          <p:cNvSpPr/>
          <p:nvPr/>
        </p:nvSpPr>
        <p:spPr>
          <a:xfrm>
            <a:off x="9199051" y="-1086015"/>
            <a:ext cx="104104" cy="2212358"/>
          </a:xfrm>
          <a:custGeom>
            <a:avLst/>
            <a:gdLst/>
            <a:ahLst/>
            <a:cxnLst/>
            <a:rect l="l" t="t" r="r" b="b"/>
            <a:pathLst>
              <a:path w="1845" h="38384" extrusionOk="0">
                <a:moveTo>
                  <a:pt x="853" y="0"/>
                </a:moveTo>
                <a:lnTo>
                  <a:pt x="853" y="34844"/>
                </a:lnTo>
                <a:cubicBezTo>
                  <a:pt x="655" y="35340"/>
                  <a:pt x="0" y="37025"/>
                  <a:pt x="0" y="37462"/>
                </a:cubicBezTo>
                <a:cubicBezTo>
                  <a:pt x="0" y="38076"/>
                  <a:pt x="461" y="38384"/>
                  <a:pt x="922" y="38384"/>
                </a:cubicBezTo>
                <a:cubicBezTo>
                  <a:pt x="1383" y="38384"/>
                  <a:pt x="1844" y="38076"/>
                  <a:pt x="1844" y="37462"/>
                </a:cubicBezTo>
                <a:cubicBezTo>
                  <a:pt x="1844" y="37025"/>
                  <a:pt x="1190" y="35340"/>
                  <a:pt x="972" y="34844"/>
                </a:cubicBezTo>
                <a:lnTo>
                  <a:pt x="9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1"/>
          <p:cNvSpPr/>
          <p:nvPr/>
        </p:nvSpPr>
        <p:spPr>
          <a:xfrm flipH="1">
            <a:off x="7485771" y="214962"/>
            <a:ext cx="1350894" cy="393597"/>
          </a:xfrm>
          <a:custGeom>
            <a:avLst/>
            <a:gdLst/>
            <a:ahLst/>
            <a:cxnLst/>
            <a:rect l="l" t="t" r="r" b="b"/>
            <a:pathLst>
              <a:path w="24770" h="7217" extrusionOk="0">
                <a:moveTo>
                  <a:pt x="14016" y="0"/>
                </a:moveTo>
                <a:cubicBezTo>
                  <a:pt x="11600" y="0"/>
                  <a:pt x="9173" y="1184"/>
                  <a:pt x="7774" y="3647"/>
                </a:cubicBezTo>
                <a:cubicBezTo>
                  <a:pt x="6850" y="2866"/>
                  <a:pt x="5779" y="2515"/>
                  <a:pt x="4733" y="2515"/>
                </a:cubicBezTo>
                <a:cubicBezTo>
                  <a:pt x="2299" y="2515"/>
                  <a:pt x="0" y="4414"/>
                  <a:pt x="0" y="7216"/>
                </a:cubicBezTo>
                <a:lnTo>
                  <a:pt x="24769" y="7216"/>
                </a:lnTo>
                <a:cubicBezTo>
                  <a:pt x="24769" y="5729"/>
                  <a:pt x="23560" y="4519"/>
                  <a:pt x="22072" y="4519"/>
                </a:cubicBezTo>
                <a:cubicBezTo>
                  <a:pt x="21636" y="4519"/>
                  <a:pt x="21220" y="4618"/>
                  <a:pt x="20823" y="4817"/>
                </a:cubicBezTo>
                <a:cubicBezTo>
                  <a:pt x="19716" y="1657"/>
                  <a:pt x="16874" y="0"/>
                  <a:pt x="14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1"/>
          <p:cNvSpPr/>
          <p:nvPr/>
        </p:nvSpPr>
        <p:spPr>
          <a:xfrm>
            <a:off x="173000" y="3436040"/>
            <a:ext cx="1129202" cy="329023"/>
          </a:xfrm>
          <a:custGeom>
            <a:avLst/>
            <a:gdLst/>
            <a:ahLst/>
            <a:cxnLst/>
            <a:rect l="l" t="t" r="r" b="b"/>
            <a:pathLst>
              <a:path w="24770" h="7217" extrusionOk="0">
                <a:moveTo>
                  <a:pt x="14016" y="0"/>
                </a:moveTo>
                <a:cubicBezTo>
                  <a:pt x="11600" y="0"/>
                  <a:pt x="9173" y="1184"/>
                  <a:pt x="7774" y="3647"/>
                </a:cubicBezTo>
                <a:cubicBezTo>
                  <a:pt x="6850" y="2866"/>
                  <a:pt x="5779" y="2515"/>
                  <a:pt x="4733" y="2515"/>
                </a:cubicBezTo>
                <a:cubicBezTo>
                  <a:pt x="2299" y="2515"/>
                  <a:pt x="0" y="4414"/>
                  <a:pt x="0" y="7216"/>
                </a:cubicBezTo>
                <a:lnTo>
                  <a:pt x="24769" y="7216"/>
                </a:lnTo>
                <a:cubicBezTo>
                  <a:pt x="24769" y="5729"/>
                  <a:pt x="23560" y="4519"/>
                  <a:pt x="22072" y="4519"/>
                </a:cubicBezTo>
                <a:cubicBezTo>
                  <a:pt x="21636" y="4519"/>
                  <a:pt x="21220" y="4618"/>
                  <a:pt x="20823" y="4817"/>
                </a:cubicBezTo>
                <a:cubicBezTo>
                  <a:pt x="19716" y="1657"/>
                  <a:pt x="16874" y="0"/>
                  <a:pt x="14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3" name="Google Shape;2553;p31"/>
          <p:cNvGrpSpPr/>
          <p:nvPr/>
        </p:nvGrpSpPr>
        <p:grpSpPr>
          <a:xfrm flipH="1">
            <a:off x="983972" y="-951958"/>
            <a:ext cx="100168" cy="1944239"/>
            <a:chOff x="738075" y="353767"/>
            <a:chExt cx="78650" cy="1526569"/>
          </a:xfrm>
        </p:grpSpPr>
        <p:sp>
          <p:nvSpPr>
            <p:cNvPr id="2554" name="Google Shape;2554;p31"/>
            <p:cNvSpPr/>
            <p:nvPr/>
          </p:nvSpPr>
          <p:spPr>
            <a:xfrm>
              <a:off x="738075" y="1720328"/>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55" name="Google Shape;2555;p31"/>
            <p:cNvCxnSpPr/>
            <p:nvPr/>
          </p:nvCxnSpPr>
          <p:spPr>
            <a:xfrm rot="10800000">
              <a:off x="777393" y="353767"/>
              <a:ext cx="0" cy="1408500"/>
            </a:xfrm>
            <a:prstGeom prst="straightConnector1">
              <a:avLst/>
            </a:prstGeom>
            <a:noFill/>
            <a:ln w="19050" cap="flat" cmpd="sng">
              <a:solidFill>
                <a:schemeClr val="dk1"/>
              </a:solidFill>
              <a:prstDash val="solid"/>
              <a:round/>
              <a:headEnd type="none" w="med" len="med"/>
              <a:tailEnd type="none" w="med" len="med"/>
            </a:ln>
          </p:spPr>
        </p:cxnSp>
      </p:grpSp>
      <p:grpSp>
        <p:nvGrpSpPr>
          <p:cNvPr id="2556" name="Google Shape;2556;p31"/>
          <p:cNvGrpSpPr/>
          <p:nvPr/>
        </p:nvGrpSpPr>
        <p:grpSpPr>
          <a:xfrm flipH="1">
            <a:off x="8467446" y="583715"/>
            <a:ext cx="64328" cy="1248823"/>
            <a:chOff x="738075" y="413301"/>
            <a:chExt cx="78650" cy="1526866"/>
          </a:xfrm>
        </p:grpSpPr>
        <p:sp>
          <p:nvSpPr>
            <p:cNvPr id="2557" name="Google Shape;2557;p31"/>
            <p:cNvSpPr/>
            <p:nvPr/>
          </p:nvSpPr>
          <p:spPr>
            <a:xfrm>
              <a:off x="738075" y="1780159"/>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58" name="Google Shape;2558;p31"/>
            <p:cNvCxnSpPr/>
            <p:nvPr/>
          </p:nvCxnSpPr>
          <p:spPr>
            <a:xfrm rot="10800000">
              <a:off x="777412" y="413301"/>
              <a:ext cx="0" cy="1488000"/>
            </a:xfrm>
            <a:prstGeom prst="straightConnector1">
              <a:avLst/>
            </a:prstGeom>
            <a:noFill/>
            <a:ln w="19050" cap="flat" cmpd="sng">
              <a:solidFill>
                <a:schemeClr val="dk1"/>
              </a:solidFill>
              <a:prstDash val="solid"/>
              <a:round/>
              <a:headEnd type="none" w="med" len="med"/>
              <a:tailEnd type="none" w="med" len="med"/>
            </a:ln>
          </p:spPr>
        </p:cxnSp>
      </p:grpSp>
      <p:grpSp>
        <p:nvGrpSpPr>
          <p:cNvPr id="2559" name="Google Shape;2559;p31"/>
          <p:cNvGrpSpPr/>
          <p:nvPr/>
        </p:nvGrpSpPr>
        <p:grpSpPr>
          <a:xfrm flipH="1">
            <a:off x="576484" y="-534923"/>
            <a:ext cx="100168" cy="1735241"/>
            <a:chOff x="738075" y="517867"/>
            <a:chExt cx="78650" cy="1362469"/>
          </a:xfrm>
        </p:grpSpPr>
        <p:sp>
          <p:nvSpPr>
            <p:cNvPr id="2560" name="Google Shape;2560;p31"/>
            <p:cNvSpPr/>
            <p:nvPr/>
          </p:nvSpPr>
          <p:spPr>
            <a:xfrm>
              <a:off x="738075" y="1720328"/>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61" name="Google Shape;2561;p31"/>
            <p:cNvCxnSpPr/>
            <p:nvPr/>
          </p:nvCxnSpPr>
          <p:spPr>
            <a:xfrm rot="10800000">
              <a:off x="777393" y="517867"/>
              <a:ext cx="0" cy="1244400"/>
            </a:xfrm>
            <a:prstGeom prst="straightConnector1">
              <a:avLst/>
            </a:prstGeom>
            <a:noFill/>
            <a:ln w="19050" cap="flat" cmpd="sng">
              <a:solidFill>
                <a:schemeClr val="dk1"/>
              </a:solidFill>
              <a:prstDash val="solid"/>
              <a:round/>
              <a:headEnd type="none" w="med" len="med"/>
              <a:tailEnd type="none" w="med" len="med"/>
            </a:ln>
          </p:spPr>
        </p:cxnSp>
      </p:grpSp>
      <p:grpSp>
        <p:nvGrpSpPr>
          <p:cNvPr id="2562" name="Google Shape;2562;p31"/>
          <p:cNvGrpSpPr/>
          <p:nvPr/>
        </p:nvGrpSpPr>
        <p:grpSpPr>
          <a:xfrm flipH="1">
            <a:off x="7790651" y="568228"/>
            <a:ext cx="64328" cy="1213845"/>
            <a:chOff x="738075" y="459792"/>
            <a:chExt cx="78650" cy="1484100"/>
          </a:xfrm>
        </p:grpSpPr>
        <p:sp>
          <p:nvSpPr>
            <p:cNvPr id="2563" name="Google Shape;2563;p31"/>
            <p:cNvSpPr/>
            <p:nvPr/>
          </p:nvSpPr>
          <p:spPr>
            <a:xfrm>
              <a:off x="738075" y="1780159"/>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64" name="Google Shape;2564;p31"/>
            <p:cNvCxnSpPr/>
            <p:nvPr/>
          </p:nvCxnSpPr>
          <p:spPr>
            <a:xfrm rot="10800000">
              <a:off x="777403" y="459792"/>
              <a:ext cx="0" cy="1484100"/>
            </a:xfrm>
            <a:prstGeom prst="straightConnector1">
              <a:avLst/>
            </a:prstGeom>
            <a:noFill/>
            <a:ln w="19050" cap="flat" cmpd="sng">
              <a:solidFill>
                <a:schemeClr val="dk1"/>
              </a:solidFill>
              <a:prstDash val="solid"/>
              <a:round/>
              <a:headEnd type="none" w="med" len="med"/>
              <a:tailEnd type="none" w="med" len="med"/>
            </a:ln>
          </p:spPr>
        </p:cxnSp>
      </p:grpSp>
      <p:grpSp>
        <p:nvGrpSpPr>
          <p:cNvPr id="2565" name="Google Shape;2565;p31"/>
          <p:cNvGrpSpPr/>
          <p:nvPr/>
        </p:nvGrpSpPr>
        <p:grpSpPr>
          <a:xfrm flipH="1">
            <a:off x="8197121" y="467231"/>
            <a:ext cx="50509" cy="1064080"/>
            <a:chOff x="7647250" y="-656825"/>
            <a:chExt cx="78650" cy="1656930"/>
          </a:xfrm>
        </p:grpSpPr>
        <p:sp>
          <p:nvSpPr>
            <p:cNvPr id="2566" name="Google Shape;2566;p31"/>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67" name="Google Shape;2567;p31"/>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2568" name="Google Shape;2568;p31"/>
          <p:cNvGrpSpPr/>
          <p:nvPr/>
        </p:nvGrpSpPr>
        <p:grpSpPr>
          <a:xfrm flipH="1">
            <a:off x="1960090" y="-1123475"/>
            <a:ext cx="78650" cy="1656930"/>
            <a:chOff x="7647250" y="-656825"/>
            <a:chExt cx="78650" cy="1656930"/>
          </a:xfrm>
        </p:grpSpPr>
        <p:sp>
          <p:nvSpPr>
            <p:cNvPr id="2569" name="Google Shape;2569;p31"/>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70" name="Google Shape;2570;p31"/>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2571" name="Google Shape;2571;p31"/>
          <p:cNvGrpSpPr/>
          <p:nvPr/>
        </p:nvGrpSpPr>
        <p:grpSpPr>
          <a:xfrm flipH="1">
            <a:off x="607365" y="3487988"/>
            <a:ext cx="78650" cy="729930"/>
            <a:chOff x="7647250" y="270175"/>
            <a:chExt cx="78650" cy="729930"/>
          </a:xfrm>
        </p:grpSpPr>
        <p:sp>
          <p:nvSpPr>
            <p:cNvPr id="2572" name="Google Shape;2572;p31"/>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73" name="Google Shape;2573;p31"/>
            <p:cNvCxnSpPr/>
            <p:nvPr/>
          </p:nvCxnSpPr>
          <p:spPr>
            <a:xfrm rot="10800000">
              <a:off x="7686575" y="270175"/>
              <a:ext cx="0" cy="643500"/>
            </a:xfrm>
            <a:prstGeom prst="straightConnector1">
              <a:avLst/>
            </a:prstGeom>
            <a:noFill/>
            <a:ln w="19050" cap="flat" cmpd="sng">
              <a:solidFill>
                <a:schemeClr val="dk1"/>
              </a:solidFill>
              <a:prstDash val="solid"/>
              <a:round/>
              <a:headEnd type="none" w="med" len="med"/>
              <a:tailEnd type="none" w="med" len="med"/>
            </a:ln>
          </p:spPr>
        </p:cxnSp>
      </p:grpSp>
      <p:grpSp>
        <p:nvGrpSpPr>
          <p:cNvPr id="2574" name="Google Shape;2574;p31"/>
          <p:cNvGrpSpPr/>
          <p:nvPr/>
        </p:nvGrpSpPr>
        <p:grpSpPr>
          <a:xfrm flipH="1">
            <a:off x="904278" y="3768813"/>
            <a:ext cx="78650" cy="1001430"/>
            <a:chOff x="7647250" y="-1325"/>
            <a:chExt cx="78650" cy="1001430"/>
          </a:xfrm>
        </p:grpSpPr>
        <p:sp>
          <p:nvSpPr>
            <p:cNvPr id="2575" name="Google Shape;2575;p31"/>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76" name="Google Shape;2576;p31"/>
            <p:cNvCxnSpPr/>
            <p:nvPr/>
          </p:nvCxnSpPr>
          <p:spPr>
            <a:xfrm rot="10800000">
              <a:off x="7686575" y="-1325"/>
              <a:ext cx="0" cy="915000"/>
            </a:xfrm>
            <a:prstGeom prst="straightConnector1">
              <a:avLst/>
            </a:prstGeom>
            <a:noFill/>
            <a:ln w="19050" cap="flat" cmpd="sng">
              <a:solidFill>
                <a:schemeClr val="dk1"/>
              </a:solidFill>
              <a:prstDash val="solid"/>
              <a:round/>
              <a:headEnd type="none" w="med" len="med"/>
              <a:tailEnd type="none" w="med" len="med"/>
            </a:ln>
          </p:spPr>
        </p:cxnSp>
      </p:grpSp>
      <p:grpSp>
        <p:nvGrpSpPr>
          <p:cNvPr id="2577" name="Google Shape;2577;p31"/>
          <p:cNvGrpSpPr/>
          <p:nvPr/>
        </p:nvGrpSpPr>
        <p:grpSpPr>
          <a:xfrm flipH="1">
            <a:off x="4780854" y="4217914"/>
            <a:ext cx="2275479" cy="1678652"/>
            <a:chOff x="448100" y="3562278"/>
            <a:chExt cx="1827401" cy="1348098"/>
          </a:xfrm>
        </p:grpSpPr>
        <p:sp>
          <p:nvSpPr>
            <p:cNvPr id="2578" name="Google Shape;2578;p31"/>
            <p:cNvSpPr/>
            <p:nvPr/>
          </p:nvSpPr>
          <p:spPr>
            <a:xfrm>
              <a:off x="448100" y="3562278"/>
              <a:ext cx="33330" cy="64605"/>
            </a:xfrm>
            <a:custGeom>
              <a:avLst/>
              <a:gdLst/>
              <a:ahLst/>
              <a:cxnLst/>
              <a:rect l="l" t="t" r="r" b="b"/>
              <a:pathLst>
                <a:path w="714" h="1384" extrusionOk="0">
                  <a:moveTo>
                    <a:pt x="357" y="0"/>
                  </a:moveTo>
                  <a:cubicBezTo>
                    <a:pt x="198" y="337"/>
                    <a:pt x="79" y="694"/>
                    <a:pt x="0" y="1071"/>
                  </a:cubicBezTo>
                  <a:cubicBezTo>
                    <a:pt x="20" y="1279"/>
                    <a:pt x="188"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1"/>
            <p:cNvSpPr/>
            <p:nvPr/>
          </p:nvSpPr>
          <p:spPr>
            <a:xfrm>
              <a:off x="575814" y="3690926"/>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1"/>
            <p:cNvSpPr/>
            <p:nvPr/>
          </p:nvSpPr>
          <p:spPr>
            <a:xfrm>
              <a:off x="704509" y="3562278"/>
              <a:ext cx="33376" cy="64605"/>
            </a:xfrm>
            <a:custGeom>
              <a:avLst/>
              <a:gdLst/>
              <a:ahLst/>
              <a:cxnLst/>
              <a:rect l="l" t="t" r="r" b="b"/>
              <a:pathLst>
                <a:path w="715" h="1384" extrusionOk="0">
                  <a:moveTo>
                    <a:pt x="357" y="0"/>
                  </a:moveTo>
                  <a:cubicBezTo>
                    <a:pt x="199" y="337"/>
                    <a:pt x="80" y="694"/>
                    <a:pt x="0" y="1071"/>
                  </a:cubicBezTo>
                  <a:cubicBezTo>
                    <a:pt x="20" y="1279"/>
                    <a:pt x="189"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1"/>
            <p:cNvSpPr/>
            <p:nvPr/>
          </p:nvSpPr>
          <p:spPr>
            <a:xfrm>
              <a:off x="832270" y="3690926"/>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1"/>
            <p:cNvSpPr/>
            <p:nvPr/>
          </p:nvSpPr>
          <p:spPr>
            <a:xfrm>
              <a:off x="960918" y="3562278"/>
              <a:ext cx="33376" cy="64605"/>
            </a:xfrm>
            <a:custGeom>
              <a:avLst/>
              <a:gdLst/>
              <a:ahLst/>
              <a:cxnLst/>
              <a:rect l="l" t="t" r="r" b="b"/>
              <a:pathLst>
                <a:path w="715" h="1384" extrusionOk="0">
                  <a:moveTo>
                    <a:pt x="358" y="0"/>
                  </a:moveTo>
                  <a:cubicBezTo>
                    <a:pt x="199" y="337"/>
                    <a:pt x="80" y="694"/>
                    <a:pt x="1" y="1071"/>
                  </a:cubicBezTo>
                  <a:cubicBezTo>
                    <a:pt x="20" y="1279"/>
                    <a:pt x="189" y="1384"/>
                    <a:pt x="358" y="1384"/>
                  </a:cubicBezTo>
                  <a:cubicBezTo>
                    <a:pt x="526" y="1384"/>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1"/>
            <p:cNvSpPr/>
            <p:nvPr/>
          </p:nvSpPr>
          <p:spPr>
            <a:xfrm>
              <a:off x="1088680" y="3690926"/>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1"/>
            <p:cNvSpPr/>
            <p:nvPr/>
          </p:nvSpPr>
          <p:spPr>
            <a:xfrm>
              <a:off x="1217328" y="3562278"/>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1"/>
            <p:cNvSpPr/>
            <p:nvPr/>
          </p:nvSpPr>
          <p:spPr>
            <a:xfrm>
              <a:off x="1345089" y="3690926"/>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1"/>
            <p:cNvSpPr/>
            <p:nvPr/>
          </p:nvSpPr>
          <p:spPr>
            <a:xfrm>
              <a:off x="1473784" y="3562278"/>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1"/>
            <p:cNvSpPr/>
            <p:nvPr/>
          </p:nvSpPr>
          <p:spPr>
            <a:xfrm>
              <a:off x="1601498" y="3690926"/>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1"/>
            <p:cNvSpPr/>
            <p:nvPr/>
          </p:nvSpPr>
          <p:spPr>
            <a:xfrm>
              <a:off x="1730193" y="3562278"/>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1"/>
            <p:cNvSpPr/>
            <p:nvPr/>
          </p:nvSpPr>
          <p:spPr>
            <a:xfrm>
              <a:off x="1857954" y="3690926"/>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1"/>
            <p:cNvSpPr/>
            <p:nvPr/>
          </p:nvSpPr>
          <p:spPr>
            <a:xfrm>
              <a:off x="1986135" y="3562278"/>
              <a:ext cx="32909" cy="66006"/>
            </a:xfrm>
            <a:custGeom>
              <a:avLst/>
              <a:gdLst/>
              <a:ahLst/>
              <a:cxnLst/>
              <a:rect l="l" t="t" r="r" b="b"/>
              <a:pathLst>
                <a:path w="705" h="1414" extrusionOk="0">
                  <a:moveTo>
                    <a:pt x="348" y="0"/>
                  </a:moveTo>
                  <a:cubicBezTo>
                    <a:pt x="209" y="337"/>
                    <a:pt x="90" y="694"/>
                    <a:pt x="11" y="1071"/>
                  </a:cubicBezTo>
                  <a:cubicBezTo>
                    <a:pt x="1" y="1299"/>
                    <a:pt x="174" y="1413"/>
                    <a:pt x="350" y="1413"/>
                  </a:cubicBezTo>
                  <a:cubicBezTo>
                    <a:pt x="526" y="1413"/>
                    <a:pt x="705" y="1299"/>
                    <a:pt x="705" y="1071"/>
                  </a:cubicBezTo>
                  <a:cubicBezTo>
                    <a:pt x="626" y="694"/>
                    <a:pt x="507" y="337"/>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1"/>
            <p:cNvSpPr/>
            <p:nvPr/>
          </p:nvSpPr>
          <p:spPr>
            <a:xfrm>
              <a:off x="2114363" y="3690926"/>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1"/>
            <p:cNvSpPr/>
            <p:nvPr/>
          </p:nvSpPr>
          <p:spPr>
            <a:xfrm>
              <a:off x="2243058" y="3562278"/>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1"/>
            <p:cNvSpPr/>
            <p:nvPr/>
          </p:nvSpPr>
          <p:spPr>
            <a:xfrm>
              <a:off x="448100" y="3818687"/>
              <a:ext cx="33330" cy="64605"/>
            </a:xfrm>
            <a:custGeom>
              <a:avLst/>
              <a:gdLst/>
              <a:ahLst/>
              <a:cxnLst/>
              <a:rect l="l" t="t" r="r" b="b"/>
              <a:pathLst>
                <a:path w="714" h="1384"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1"/>
            <p:cNvSpPr/>
            <p:nvPr/>
          </p:nvSpPr>
          <p:spPr>
            <a:xfrm>
              <a:off x="575814" y="3947382"/>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1"/>
            <p:cNvSpPr/>
            <p:nvPr/>
          </p:nvSpPr>
          <p:spPr>
            <a:xfrm>
              <a:off x="704509" y="3818687"/>
              <a:ext cx="33376" cy="64605"/>
            </a:xfrm>
            <a:custGeom>
              <a:avLst/>
              <a:gdLst/>
              <a:ahLst/>
              <a:cxnLst/>
              <a:rect l="l" t="t" r="r" b="b"/>
              <a:pathLst>
                <a:path w="715" h="1384"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1"/>
            <p:cNvSpPr/>
            <p:nvPr/>
          </p:nvSpPr>
          <p:spPr>
            <a:xfrm>
              <a:off x="832270" y="3947382"/>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1"/>
            <p:cNvSpPr/>
            <p:nvPr/>
          </p:nvSpPr>
          <p:spPr>
            <a:xfrm>
              <a:off x="960918" y="3818687"/>
              <a:ext cx="33376" cy="64605"/>
            </a:xfrm>
            <a:custGeom>
              <a:avLst/>
              <a:gdLst/>
              <a:ahLst/>
              <a:cxnLst/>
              <a:rect l="l" t="t" r="r" b="b"/>
              <a:pathLst>
                <a:path w="715" h="1384"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1"/>
            <p:cNvSpPr/>
            <p:nvPr/>
          </p:nvSpPr>
          <p:spPr>
            <a:xfrm>
              <a:off x="1088680" y="3947382"/>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1"/>
            <p:cNvSpPr/>
            <p:nvPr/>
          </p:nvSpPr>
          <p:spPr>
            <a:xfrm>
              <a:off x="1217328" y="3818687"/>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1"/>
            <p:cNvSpPr/>
            <p:nvPr/>
          </p:nvSpPr>
          <p:spPr>
            <a:xfrm>
              <a:off x="1345089" y="3947382"/>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1"/>
            <p:cNvSpPr/>
            <p:nvPr/>
          </p:nvSpPr>
          <p:spPr>
            <a:xfrm>
              <a:off x="1473784" y="3818687"/>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1"/>
            <p:cNvSpPr/>
            <p:nvPr/>
          </p:nvSpPr>
          <p:spPr>
            <a:xfrm>
              <a:off x="1601498" y="3947382"/>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1"/>
            <p:cNvSpPr/>
            <p:nvPr/>
          </p:nvSpPr>
          <p:spPr>
            <a:xfrm>
              <a:off x="1730193" y="3818687"/>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1"/>
            <p:cNvSpPr/>
            <p:nvPr/>
          </p:nvSpPr>
          <p:spPr>
            <a:xfrm>
              <a:off x="1857954" y="3947382"/>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1"/>
            <p:cNvSpPr/>
            <p:nvPr/>
          </p:nvSpPr>
          <p:spPr>
            <a:xfrm>
              <a:off x="1986135" y="3818687"/>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1"/>
            <p:cNvSpPr/>
            <p:nvPr/>
          </p:nvSpPr>
          <p:spPr>
            <a:xfrm>
              <a:off x="2114363" y="3947382"/>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1"/>
            <p:cNvSpPr/>
            <p:nvPr/>
          </p:nvSpPr>
          <p:spPr>
            <a:xfrm>
              <a:off x="2243058" y="3818687"/>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1"/>
            <p:cNvSpPr/>
            <p:nvPr/>
          </p:nvSpPr>
          <p:spPr>
            <a:xfrm>
              <a:off x="448100" y="4075096"/>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1"/>
            <p:cNvSpPr/>
            <p:nvPr/>
          </p:nvSpPr>
          <p:spPr>
            <a:xfrm>
              <a:off x="575814" y="4203791"/>
              <a:ext cx="33376" cy="64372"/>
            </a:xfrm>
            <a:custGeom>
              <a:avLst/>
              <a:gdLst/>
              <a:ahLst/>
              <a:cxnLst/>
              <a:rect l="l" t="t" r="r" b="b"/>
              <a:pathLst>
                <a:path w="715" h="1379" extrusionOk="0">
                  <a:moveTo>
                    <a:pt x="358" y="0"/>
                  </a:moveTo>
                  <a:cubicBezTo>
                    <a:pt x="358" y="0"/>
                    <a:pt x="199" y="397"/>
                    <a:pt x="100" y="714"/>
                  </a:cubicBezTo>
                  <a:cubicBezTo>
                    <a:pt x="60" y="814"/>
                    <a:pt x="21" y="933"/>
                    <a:pt x="1" y="1052"/>
                  </a:cubicBezTo>
                  <a:cubicBezTo>
                    <a:pt x="21" y="1270"/>
                    <a:pt x="189" y="1379"/>
                    <a:pt x="358" y="1379"/>
                  </a:cubicBezTo>
                  <a:cubicBezTo>
                    <a:pt x="526" y="1379"/>
                    <a:pt x="695" y="1270"/>
                    <a:pt x="715" y="1052"/>
                  </a:cubicBezTo>
                  <a:cubicBezTo>
                    <a:pt x="695" y="933"/>
                    <a:pt x="675" y="814"/>
                    <a:pt x="63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1"/>
            <p:cNvSpPr/>
            <p:nvPr/>
          </p:nvSpPr>
          <p:spPr>
            <a:xfrm>
              <a:off x="704509" y="4075096"/>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1"/>
            <p:cNvSpPr/>
            <p:nvPr/>
          </p:nvSpPr>
          <p:spPr>
            <a:xfrm>
              <a:off x="832270" y="4203791"/>
              <a:ext cx="33330" cy="64372"/>
            </a:xfrm>
            <a:custGeom>
              <a:avLst/>
              <a:gdLst/>
              <a:ahLst/>
              <a:cxnLst/>
              <a:rect l="l" t="t" r="r" b="b"/>
              <a:pathLst>
                <a:path w="714" h="1379" extrusionOk="0">
                  <a:moveTo>
                    <a:pt x="357" y="0"/>
                  </a:moveTo>
                  <a:cubicBezTo>
                    <a:pt x="357" y="0"/>
                    <a:pt x="198" y="397"/>
                    <a:pt x="99" y="714"/>
                  </a:cubicBezTo>
                  <a:cubicBezTo>
                    <a:pt x="60" y="814"/>
                    <a:pt x="20" y="933"/>
                    <a:pt x="0" y="1052"/>
                  </a:cubicBezTo>
                  <a:cubicBezTo>
                    <a:pt x="20" y="1270"/>
                    <a:pt x="188" y="1379"/>
                    <a:pt x="357" y="1379"/>
                  </a:cubicBezTo>
                  <a:cubicBezTo>
                    <a:pt x="526" y="1379"/>
                    <a:pt x="694" y="1270"/>
                    <a:pt x="714" y="1052"/>
                  </a:cubicBezTo>
                  <a:cubicBezTo>
                    <a:pt x="694" y="933"/>
                    <a:pt x="674" y="814"/>
                    <a:pt x="63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1"/>
            <p:cNvSpPr/>
            <p:nvPr/>
          </p:nvSpPr>
          <p:spPr>
            <a:xfrm>
              <a:off x="960918" y="4075096"/>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1"/>
            <p:cNvSpPr/>
            <p:nvPr/>
          </p:nvSpPr>
          <p:spPr>
            <a:xfrm>
              <a:off x="1088680" y="4203791"/>
              <a:ext cx="33376" cy="65772"/>
            </a:xfrm>
            <a:custGeom>
              <a:avLst/>
              <a:gdLst/>
              <a:ahLst/>
              <a:cxnLst/>
              <a:rect l="l" t="t" r="r" b="b"/>
              <a:pathLst>
                <a:path w="715" h="1409" extrusionOk="0">
                  <a:moveTo>
                    <a:pt x="357" y="0"/>
                  </a:moveTo>
                  <a:cubicBezTo>
                    <a:pt x="357" y="0"/>
                    <a:pt x="199" y="397"/>
                    <a:pt x="100" y="714"/>
                  </a:cubicBezTo>
                  <a:cubicBezTo>
                    <a:pt x="60" y="814"/>
                    <a:pt x="20" y="933"/>
                    <a:pt x="0" y="1052"/>
                  </a:cubicBezTo>
                  <a:cubicBezTo>
                    <a:pt x="0" y="1290"/>
                    <a:pt x="179" y="1409"/>
                    <a:pt x="357" y="1409"/>
                  </a:cubicBezTo>
                  <a:cubicBezTo>
                    <a:pt x="536" y="1409"/>
                    <a:pt x="714" y="1290"/>
                    <a:pt x="714" y="1052"/>
                  </a:cubicBezTo>
                  <a:cubicBezTo>
                    <a:pt x="694"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1"/>
            <p:cNvSpPr/>
            <p:nvPr/>
          </p:nvSpPr>
          <p:spPr>
            <a:xfrm>
              <a:off x="1217328" y="4075096"/>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1"/>
            <p:cNvSpPr/>
            <p:nvPr/>
          </p:nvSpPr>
          <p:spPr>
            <a:xfrm>
              <a:off x="1345089" y="4203791"/>
              <a:ext cx="33376" cy="65772"/>
            </a:xfrm>
            <a:custGeom>
              <a:avLst/>
              <a:gdLst/>
              <a:ahLst/>
              <a:cxnLst/>
              <a:rect l="l" t="t" r="r" b="b"/>
              <a:pathLst>
                <a:path w="715" h="1409" extrusionOk="0">
                  <a:moveTo>
                    <a:pt x="358" y="0"/>
                  </a:moveTo>
                  <a:cubicBezTo>
                    <a:pt x="358" y="0"/>
                    <a:pt x="199" y="397"/>
                    <a:pt x="100" y="714"/>
                  </a:cubicBezTo>
                  <a:cubicBezTo>
                    <a:pt x="60" y="814"/>
                    <a:pt x="20" y="933"/>
                    <a:pt x="1" y="1052"/>
                  </a:cubicBezTo>
                  <a:cubicBezTo>
                    <a:pt x="1" y="1290"/>
                    <a:pt x="179" y="1409"/>
                    <a:pt x="358" y="1409"/>
                  </a:cubicBezTo>
                  <a:cubicBezTo>
                    <a:pt x="536" y="1409"/>
                    <a:pt x="715" y="1290"/>
                    <a:pt x="715" y="1052"/>
                  </a:cubicBezTo>
                  <a:cubicBezTo>
                    <a:pt x="695" y="933"/>
                    <a:pt x="675" y="814"/>
                    <a:pt x="61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1"/>
            <p:cNvSpPr/>
            <p:nvPr/>
          </p:nvSpPr>
          <p:spPr>
            <a:xfrm>
              <a:off x="1473784" y="4075096"/>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1"/>
            <p:cNvSpPr/>
            <p:nvPr/>
          </p:nvSpPr>
          <p:spPr>
            <a:xfrm>
              <a:off x="1601498" y="4203791"/>
              <a:ext cx="33376" cy="65772"/>
            </a:xfrm>
            <a:custGeom>
              <a:avLst/>
              <a:gdLst/>
              <a:ahLst/>
              <a:cxnLst/>
              <a:rect l="l" t="t" r="r" b="b"/>
              <a:pathLst>
                <a:path w="715" h="1409" extrusionOk="0">
                  <a:moveTo>
                    <a:pt x="358" y="0"/>
                  </a:moveTo>
                  <a:cubicBezTo>
                    <a:pt x="358" y="0"/>
                    <a:pt x="199" y="397"/>
                    <a:pt x="100" y="714"/>
                  </a:cubicBezTo>
                  <a:cubicBezTo>
                    <a:pt x="60" y="814"/>
                    <a:pt x="21" y="933"/>
                    <a:pt x="1" y="1052"/>
                  </a:cubicBezTo>
                  <a:cubicBezTo>
                    <a:pt x="1" y="1290"/>
                    <a:pt x="179" y="1409"/>
                    <a:pt x="358" y="1409"/>
                  </a:cubicBezTo>
                  <a:cubicBezTo>
                    <a:pt x="536" y="1409"/>
                    <a:pt x="715" y="1290"/>
                    <a:pt x="715" y="1052"/>
                  </a:cubicBezTo>
                  <a:cubicBezTo>
                    <a:pt x="695" y="933"/>
                    <a:pt x="675" y="814"/>
                    <a:pt x="616" y="71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1"/>
            <p:cNvSpPr/>
            <p:nvPr/>
          </p:nvSpPr>
          <p:spPr>
            <a:xfrm>
              <a:off x="1730193" y="4075096"/>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1"/>
            <p:cNvSpPr/>
            <p:nvPr/>
          </p:nvSpPr>
          <p:spPr>
            <a:xfrm>
              <a:off x="1857954" y="4203791"/>
              <a:ext cx="33376" cy="65772"/>
            </a:xfrm>
            <a:custGeom>
              <a:avLst/>
              <a:gdLst/>
              <a:ahLst/>
              <a:cxnLst/>
              <a:rect l="l" t="t" r="r" b="b"/>
              <a:pathLst>
                <a:path w="715" h="1409" extrusionOk="0">
                  <a:moveTo>
                    <a:pt x="357" y="0"/>
                  </a:moveTo>
                  <a:cubicBezTo>
                    <a:pt x="357" y="0"/>
                    <a:pt x="199" y="397"/>
                    <a:pt x="99" y="714"/>
                  </a:cubicBezTo>
                  <a:cubicBezTo>
                    <a:pt x="60" y="814"/>
                    <a:pt x="20" y="933"/>
                    <a:pt x="0" y="1052"/>
                  </a:cubicBezTo>
                  <a:cubicBezTo>
                    <a:pt x="0" y="1290"/>
                    <a:pt x="179" y="1409"/>
                    <a:pt x="357" y="1409"/>
                  </a:cubicBezTo>
                  <a:cubicBezTo>
                    <a:pt x="536" y="1409"/>
                    <a:pt x="714" y="1290"/>
                    <a:pt x="714" y="1052"/>
                  </a:cubicBezTo>
                  <a:cubicBezTo>
                    <a:pt x="694" y="933"/>
                    <a:pt x="674"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1"/>
            <p:cNvSpPr/>
            <p:nvPr/>
          </p:nvSpPr>
          <p:spPr>
            <a:xfrm>
              <a:off x="1986135" y="4075096"/>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1"/>
            <p:cNvSpPr/>
            <p:nvPr/>
          </p:nvSpPr>
          <p:spPr>
            <a:xfrm>
              <a:off x="2114363" y="4203791"/>
              <a:ext cx="33376" cy="65772"/>
            </a:xfrm>
            <a:custGeom>
              <a:avLst/>
              <a:gdLst/>
              <a:ahLst/>
              <a:cxnLst/>
              <a:rect l="l" t="t" r="r" b="b"/>
              <a:pathLst>
                <a:path w="715" h="1409" extrusionOk="0">
                  <a:moveTo>
                    <a:pt x="357" y="0"/>
                  </a:moveTo>
                  <a:cubicBezTo>
                    <a:pt x="357" y="0"/>
                    <a:pt x="199" y="397"/>
                    <a:pt x="100" y="714"/>
                  </a:cubicBezTo>
                  <a:cubicBezTo>
                    <a:pt x="60" y="814"/>
                    <a:pt x="20" y="933"/>
                    <a:pt x="1" y="1052"/>
                  </a:cubicBezTo>
                  <a:cubicBezTo>
                    <a:pt x="1" y="1290"/>
                    <a:pt x="179" y="1409"/>
                    <a:pt x="357" y="1409"/>
                  </a:cubicBezTo>
                  <a:cubicBezTo>
                    <a:pt x="536" y="1409"/>
                    <a:pt x="714" y="1290"/>
                    <a:pt x="714" y="1052"/>
                  </a:cubicBezTo>
                  <a:cubicBezTo>
                    <a:pt x="695"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1"/>
            <p:cNvSpPr/>
            <p:nvPr/>
          </p:nvSpPr>
          <p:spPr>
            <a:xfrm>
              <a:off x="2243058" y="4075096"/>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1"/>
            <p:cNvSpPr/>
            <p:nvPr/>
          </p:nvSpPr>
          <p:spPr>
            <a:xfrm>
              <a:off x="448100" y="4331552"/>
              <a:ext cx="33330" cy="64605"/>
            </a:xfrm>
            <a:custGeom>
              <a:avLst/>
              <a:gdLst/>
              <a:ahLst/>
              <a:cxnLst/>
              <a:rect l="l" t="t" r="r" b="b"/>
              <a:pathLst>
                <a:path w="714" h="1384" extrusionOk="0">
                  <a:moveTo>
                    <a:pt x="357" y="0"/>
                  </a:moveTo>
                  <a:cubicBezTo>
                    <a:pt x="198" y="337"/>
                    <a:pt x="79" y="694"/>
                    <a:pt x="0" y="1071"/>
                  </a:cubicBezTo>
                  <a:cubicBezTo>
                    <a:pt x="20" y="1279"/>
                    <a:pt x="188"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1"/>
            <p:cNvSpPr/>
            <p:nvPr/>
          </p:nvSpPr>
          <p:spPr>
            <a:xfrm>
              <a:off x="575814" y="4460200"/>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1"/>
            <p:cNvSpPr/>
            <p:nvPr/>
          </p:nvSpPr>
          <p:spPr>
            <a:xfrm>
              <a:off x="704509" y="4331552"/>
              <a:ext cx="33376" cy="64605"/>
            </a:xfrm>
            <a:custGeom>
              <a:avLst/>
              <a:gdLst/>
              <a:ahLst/>
              <a:cxnLst/>
              <a:rect l="l" t="t" r="r" b="b"/>
              <a:pathLst>
                <a:path w="715" h="1384" extrusionOk="0">
                  <a:moveTo>
                    <a:pt x="357" y="0"/>
                  </a:moveTo>
                  <a:cubicBezTo>
                    <a:pt x="199" y="337"/>
                    <a:pt x="80" y="694"/>
                    <a:pt x="0" y="1071"/>
                  </a:cubicBezTo>
                  <a:cubicBezTo>
                    <a:pt x="20" y="1279"/>
                    <a:pt x="189"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1"/>
            <p:cNvSpPr/>
            <p:nvPr/>
          </p:nvSpPr>
          <p:spPr>
            <a:xfrm>
              <a:off x="832270" y="4460200"/>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1"/>
            <p:cNvSpPr/>
            <p:nvPr/>
          </p:nvSpPr>
          <p:spPr>
            <a:xfrm>
              <a:off x="960918" y="4331552"/>
              <a:ext cx="33376" cy="64605"/>
            </a:xfrm>
            <a:custGeom>
              <a:avLst/>
              <a:gdLst/>
              <a:ahLst/>
              <a:cxnLst/>
              <a:rect l="l" t="t" r="r" b="b"/>
              <a:pathLst>
                <a:path w="715" h="1384" extrusionOk="0">
                  <a:moveTo>
                    <a:pt x="358" y="0"/>
                  </a:moveTo>
                  <a:cubicBezTo>
                    <a:pt x="199" y="337"/>
                    <a:pt x="80" y="694"/>
                    <a:pt x="1" y="1071"/>
                  </a:cubicBezTo>
                  <a:cubicBezTo>
                    <a:pt x="20" y="1279"/>
                    <a:pt x="189" y="1383"/>
                    <a:pt x="358" y="1383"/>
                  </a:cubicBezTo>
                  <a:cubicBezTo>
                    <a:pt x="526" y="1383"/>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1"/>
            <p:cNvSpPr/>
            <p:nvPr/>
          </p:nvSpPr>
          <p:spPr>
            <a:xfrm>
              <a:off x="1088680" y="4460200"/>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35" y="71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1"/>
            <p:cNvSpPr/>
            <p:nvPr/>
          </p:nvSpPr>
          <p:spPr>
            <a:xfrm>
              <a:off x="1217328" y="4331552"/>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1"/>
            <p:cNvSpPr/>
            <p:nvPr/>
          </p:nvSpPr>
          <p:spPr>
            <a:xfrm>
              <a:off x="1345089" y="4460200"/>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1"/>
            <p:cNvSpPr/>
            <p:nvPr/>
          </p:nvSpPr>
          <p:spPr>
            <a:xfrm>
              <a:off x="1473784" y="4331552"/>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1"/>
            <p:cNvSpPr/>
            <p:nvPr/>
          </p:nvSpPr>
          <p:spPr>
            <a:xfrm>
              <a:off x="1601498" y="4460200"/>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1"/>
            <p:cNvSpPr/>
            <p:nvPr/>
          </p:nvSpPr>
          <p:spPr>
            <a:xfrm>
              <a:off x="1730193" y="4331552"/>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1"/>
            <p:cNvSpPr/>
            <p:nvPr/>
          </p:nvSpPr>
          <p:spPr>
            <a:xfrm>
              <a:off x="1857954" y="4460200"/>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1"/>
            <p:cNvSpPr/>
            <p:nvPr/>
          </p:nvSpPr>
          <p:spPr>
            <a:xfrm>
              <a:off x="1986602" y="4331552"/>
              <a:ext cx="32443" cy="66006"/>
            </a:xfrm>
            <a:custGeom>
              <a:avLst/>
              <a:gdLst/>
              <a:ahLst/>
              <a:cxnLst/>
              <a:rect l="l" t="t" r="r" b="b"/>
              <a:pathLst>
                <a:path w="695" h="1414" extrusionOk="0">
                  <a:moveTo>
                    <a:pt x="338" y="0"/>
                  </a:moveTo>
                  <a:cubicBezTo>
                    <a:pt x="199" y="337"/>
                    <a:pt x="80" y="694"/>
                    <a:pt x="1" y="1071"/>
                  </a:cubicBezTo>
                  <a:cubicBezTo>
                    <a:pt x="1" y="1299"/>
                    <a:pt x="174" y="1413"/>
                    <a:pt x="348" y="1413"/>
                  </a:cubicBezTo>
                  <a:cubicBezTo>
                    <a:pt x="521" y="1413"/>
                    <a:pt x="695" y="1299"/>
                    <a:pt x="695" y="1071"/>
                  </a:cubicBezTo>
                  <a:cubicBezTo>
                    <a:pt x="616" y="694"/>
                    <a:pt x="497" y="337"/>
                    <a:pt x="33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1"/>
            <p:cNvSpPr/>
            <p:nvPr/>
          </p:nvSpPr>
          <p:spPr>
            <a:xfrm>
              <a:off x="2114363" y="4460200"/>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1"/>
            <p:cNvSpPr/>
            <p:nvPr/>
          </p:nvSpPr>
          <p:spPr>
            <a:xfrm>
              <a:off x="2243058" y="4331552"/>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1"/>
            <p:cNvSpPr/>
            <p:nvPr/>
          </p:nvSpPr>
          <p:spPr>
            <a:xfrm>
              <a:off x="448100" y="4587961"/>
              <a:ext cx="33330" cy="64605"/>
            </a:xfrm>
            <a:custGeom>
              <a:avLst/>
              <a:gdLst/>
              <a:ahLst/>
              <a:cxnLst/>
              <a:rect l="l" t="t" r="r" b="b"/>
              <a:pathLst>
                <a:path w="714" h="1384" extrusionOk="0">
                  <a:moveTo>
                    <a:pt x="357" y="0"/>
                  </a:moveTo>
                  <a:cubicBezTo>
                    <a:pt x="198" y="338"/>
                    <a:pt x="79" y="695"/>
                    <a:pt x="0" y="1071"/>
                  </a:cubicBezTo>
                  <a:cubicBezTo>
                    <a:pt x="20" y="1280"/>
                    <a:pt x="188"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1"/>
            <p:cNvSpPr/>
            <p:nvPr/>
          </p:nvSpPr>
          <p:spPr>
            <a:xfrm>
              <a:off x="575814" y="4716656"/>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1"/>
            <p:cNvSpPr/>
            <p:nvPr/>
          </p:nvSpPr>
          <p:spPr>
            <a:xfrm>
              <a:off x="704509" y="4587961"/>
              <a:ext cx="33376" cy="64605"/>
            </a:xfrm>
            <a:custGeom>
              <a:avLst/>
              <a:gdLst/>
              <a:ahLst/>
              <a:cxnLst/>
              <a:rect l="l" t="t" r="r" b="b"/>
              <a:pathLst>
                <a:path w="715" h="1384" extrusionOk="0">
                  <a:moveTo>
                    <a:pt x="357" y="0"/>
                  </a:moveTo>
                  <a:cubicBezTo>
                    <a:pt x="199" y="338"/>
                    <a:pt x="80" y="695"/>
                    <a:pt x="0" y="1071"/>
                  </a:cubicBezTo>
                  <a:cubicBezTo>
                    <a:pt x="20" y="1280"/>
                    <a:pt x="189"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1"/>
            <p:cNvSpPr/>
            <p:nvPr/>
          </p:nvSpPr>
          <p:spPr>
            <a:xfrm>
              <a:off x="832270" y="4716656"/>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1"/>
            <p:cNvSpPr/>
            <p:nvPr/>
          </p:nvSpPr>
          <p:spPr>
            <a:xfrm>
              <a:off x="960918" y="4587961"/>
              <a:ext cx="33376" cy="64605"/>
            </a:xfrm>
            <a:custGeom>
              <a:avLst/>
              <a:gdLst/>
              <a:ahLst/>
              <a:cxnLst/>
              <a:rect l="l" t="t" r="r" b="b"/>
              <a:pathLst>
                <a:path w="715" h="1384" extrusionOk="0">
                  <a:moveTo>
                    <a:pt x="358" y="0"/>
                  </a:moveTo>
                  <a:cubicBezTo>
                    <a:pt x="199" y="338"/>
                    <a:pt x="80" y="695"/>
                    <a:pt x="1" y="1071"/>
                  </a:cubicBezTo>
                  <a:cubicBezTo>
                    <a:pt x="20" y="1280"/>
                    <a:pt x="189" y="1384"/>
                    <a:pt x="358" y="1384"/>
                  </a:cubicBezTo>
                  <a:cubicBezTo>
                    <a:pt x="526" y="1384"/>
                    <a:pt x="695" y="1280"/>
                    <a:pt x="715" y="1071"/>
                  </a:cubicBezTo>
                  <a:cubicBezTo>
                    <a:pt x="615" y="695"/>
                    <a:pt x="496"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1"/>
            <p:cNvSpPr/>
            <p:nvPr/>
          </p:nvSpPr>
          <p:spPr>
            <a:xfrm>
              <a:off x="1088680" y="4716656"/>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1"/>
            <p:cNvSpPr/>
            <p:nvPr/>
          </p:nvSpPr>
          <p:spPr>
            <a:xfrm>
              <a:off x="1217328" y="4587961"/>
              <a:ext cx="32489" cy="66006"/>
            </a:xfrm>
            <a:custGeom>
              <a:avLst/>
              <a:gdLst/>
              <a:ahLst/>
              <a:cxnLst/>
              <a:rect l="l" t="t" r="r" b="b"/>
              <a:pathLst>
                <a:path w="696" h="1414" extrusionOk="0">
                  <a:moveTo>
                    <a:pt x="358" y="0"/>
                  </a:moveTo>
                  <a:cubicBezTo>
                    <a:pt x="199" y="338"/>
                    <a:pt x="80" y="695"/>
                    <a:pt x="1" y="1071"/>
                  </a:cubicBezTo>
                  <a:cubicBezTo>
                    <a:pt x="1" y="1299"/>
                    <a:pt x="174" y="1413"/>
                    <a:pt x="348" y="1413"/>
                  </a:cubicBezTo>
                  <a:cubicBezTo>
                    <a:pt x="521" y="1413"/>
                    <a:pt x="695" y="1299"/>
                    <a:pt x="695" y="1071"/>
                  </a:cubicBezTo>
                  <a:cubicBezTo>
                    <a:pt x="616" y="695"/>
                    <a:pt x="497"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1"/>
            <p:cNvSpPr/>
            <p:nvPr/>
          </p:nvSpPr>
          <p:spPr>
            <a:xfrm>
              <a:off x="1345089" y="4716656"/>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1"/>
            <p:cNvSpPr/>
            <p:nvPr/>
          </p:nvSpPr>
          <p:spPr>
            <a:xfrm>
              <a:off x="1473784" y="4587961"/>
              <a:ext cx="32443" cy="66006"/>
            </a:xfrm>
            <a:custGeom>
              <a:avLst/>
              <a:gdLst/>
              <a:ahLst/>
              <a:cxnLst/>
              <a:rect l="l" t="t" r="r" b="b"/>
              <a:pathLst>
                <a:path w="695" h="1414" extrusionOk="0">
                  <a:moveTo>
                    <a:pt x="357" y="0"/>
                  </a:moveTo>
                  <a:cubicBezTo>
                    <a:pt x="199" y="338"/>
                    <a:pt x="80"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1"/>
            <p:cNvSpPr/>
            <p:nvPr/>
          </p:nvSpPr>
          <p:spPr>
            <a:xfrm>
              <a:off x="1601498" y="4716656"/>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1"/>
            <p:cNvSpPr/>
            <p:nvPr/>
          </p:nvSpPr>
          <p:spPr>
            <a:xfrm>
              <a:off x="1730193" y="4587961"/>
              <a:ext cx="32443" cy="66006"/>
            </a:xfrm>
            <a:custGeom>
              <a:avLst/>
              <a:gdLst/>
              <a:ahLst/>
              <a:cxnLst/>
              <a:rect l="l" t="t" r="r" b="b"/>
              <a:pathLst>
                <a:path w="695" h="1414" extrusionOk="0">
                  <a:moveTo>
                    <a:pt x="357" y="0"/>
                  </a:moveTo>
                  <a:cubicBezTo>
                    <a:pt x="199" y="338"/>
                    <a:pt x="80" y="695"/>
                    <a:pt x="0" y="1071"/>
                  </a:cubicBezTo>
                  <a:cubicBezTo>
                    <a:pt x="0" y="1299"/>
                    <a:pt x="174" y="1413"/>
                    <a:pt x="348" y="1413"/>
                  </a:cubicBezTo>
                  <a:cubicBezTo>
                    <a:pt x="521" y="1413"/>
                    <a:pt x="695" y="1299"/>
                    <a:pt x="695"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1"/>
            <p:cNvSpPr/>
            <p:nvPr/>
          </p:nvSpPr>
          <p:spPr>
            <a:xfrm>
              <a:off x="1857954" y="4716656"/>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1"/>
            <p:cNvSpPr/>
            <p:nvPr/>
          </p:nvSpPr>
          <p:spPr>
            <a:xfrm>
              <a:off x="1986135" y="4587961"/>
              <a:ext cx="32909" cy="66006"/>
            </a:xfrm>
            <a:custGeom>
              <a:avLst/>
              <a:gdLst/>
              <a:ahLst/>
              <a:cxnLst/>
              <a:rect l="l" t="t" r="r" b="b"/>
              <a:pathLst>
                <a:path w="705" h="1414" extrusionOk="0">
                  <a:moveTo>
                    <a:pt x="348" y="0"/>
                  </a:moveTo>
                  <a:cubicBezTo>
                    <a:pt x="209" y="338"/>
                    <a:pt x="90" y="695"/>
                    <a:pt x="11" y="1071"/>
                  </a:cubicBezTo>
                  <a:cubicBezTo>
                    <a:pt x="1" y="1299"/>
                    <a:pt x="174" y="1413"/>
                    <a:pt x="350" y="1413"/>
                  </a:cubicBezTo>
                  <a:cubicBezTo>
                    <a:pt x="526" y="1413"/>
                    <a:pt x="705" y="1299"/>
                    <a:pt x="705" y="1071"/>
                  </a:cubicBezTo>
                  <a:cubicBezTo>
                    <a:pt x="626" y="695"/>
                    <a:pt x="507" y="338"/>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1"/>
            <p:cNvSpPr/>
            <p:nvPr/>
          </p:nvSpPr>
          <p:spPr>
            <a:xfrm>
              <a:off x="2114363" y="4716656"/>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1"/>
            <p:cNvSpPr/>
            <p:nvPr/>
          </p:nvSpPr>
          <p:spPr>
            <a:xfrm>
              <a:off x="2243058" y="4587961"/>
              <a:ext cx="32443" cy="66006"/>
            </a:xfrm>
            <a:custGeom>
              <a:avLst/>
              <a:gdLst/>
              <a:ahLst/>
              <a:cxnLst/>
              <a:rect l="l" t="t" r="r" b="b"/>
              <a:pathLst>
                <a:path w="695" h="1414" extrusionOk="0">
                  <a:moveTo>
                    <a:pt x="357" y="0"/>
                  </a:moveTo>
                  <a:cubicBezTo>
                    <a:pt x="198" y="338"/>
                    <a:pt x="79"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1"/>
            <p:cNvSpPr/>
            <p:nvPr/>
          </p:nvSpPr>
          <p:spPr>
            <a:xfrm>
              <a:off x="448100" y="4844371"/>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1"/>
            <p:cNvSpPr/>
            <p:nvPr/>
          </p:nvSpPr>
          <p:spPr>
            <a:xfrm>
              <a:off x="704509" y="4844371"/>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1"/>
            <p:cNvSpPr/>
            <p:nvPr/>
          </p:nvSpPr>
          <p:spPr>
            <a:xfrm>
              <a:off x="960918" y="4844371"/>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1"/>
            <p:cNvSpPr/>
            <p:nvPr/>
          </p:nvSpPr>
          <p:spPr>
            <a:xfrm>
              <a:off x="1217328" y="4844371"/>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1"/>
            <p:cNvSpPr/>
            <p:nvPr/>
          </p:nvSpPr>
          <p:spPr>
            <a:xfrm>
              <a:off x="1473784" y="4844371"/>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1"/>
            <p:cNvSpPr/>
            <p:nvPr/>
          </p:nvSpPr>
          <p:spPr>
            <a:xfrm>
              <a:off x="1730193" y="4844371"/>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1"/>
            <p:cNvSpPr/>
            <p:nvPr/>
          </p:nvSpPr>
          <p:spPr>
            <a:xfrm>
              <a:off x="1986135" y="4844371"/>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1"/>
            <p:cNvSpPr/>
            <p:nvPr/>
          </p:nvSpPr>
          <p:spPr>
            <a:xfrm>
              <a:off x="2243058" y="4844371"/>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1" name="Google Shape;2661;p31"/>
          <p:cNvGrpSpPr/>
          <p:nvPr/>
        </p:nvGrpSpPr>
        <p:grpSpPr>
          <a:xfrm flipH="1">
            <a:off x="6992001" y="-806434"/>
            <a:ext cx="64328" cy="1210849"/>
            <a:chOff x="738075" y="459731"/>
            <a:chExt cx="78650" cy="1480436"/>
          </a:xfrm>
        </p:grpSpPr>
        <p:sp>
          <p:nvSpPr>
            <p:cNvPr id="2662" name="Google Shape;2662;p31"/>
            <p:cNvSpPr/>
            <p:nvPr/>
          </p:nvSpPr>
          <p:spPr>
            <a:xfrm>
              <a:off x="738075" y="1780159"/>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63" name="Google Shape;2663;p31"/>
            <p:cNvCxnSpPr/>
            <p:nvPr/>
          </p:nvCxnSpPr>
          <p:spPr>
            <a:xfrm rot="10800000">
              <a:off x="777417" y="459731"/>
              <a:ext cx="0" cy="14427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CUSTOM_12_1">
    <p:spTree>
      <p:nvGrpSpPr>
        <p:cNvPr id="1" name="Shape 2664"/>
        <p:cNvGrpSpPr/>
        <p:nvPr/>
      </p:nvGrpSpPr>
      <p:grpSpPr>
        <a:xfrm>
          <a:off x="0" y="0"/>
          <a:ext cx="0" cy="0"/>
          <a:chOff x="0" y="0"/>
          <a:chExt cx="0" cy="0"/>
        </a:xfrm>
      </p:grpSpPr>
      <p:sp>
        <p:nvSpPr>
          <p:cNvPr id="2665" name="Google Shape;2665;p32"/>
          <p:cNvSpPr/>
          <p:nvPr/>
        </p:nvSpPr>
        <p:spPr>
          <a:xfrm flipH="1">
            <a:off x="448100" y="0"/>
            <a:ext cx="7834800" cy="5143500"/>
          </a:xfrm>
          <a:prstGeom prst="parallelogram">
            <a:avLst>
              <a:gd name="adj" fmla="val 74868"/>
            </a:avLst>
          </a:prstGeom>
          <a:solidFill>
            <a:srgbClr val="FFFFFF">
              <a:alpha val="12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2"/>
          <p:cNvSpPr/>
          <p:nvPr/>
        </p:nvSpPr>
        <p:spPr>
          <a:xfrm flipH="1">
            <a:off x="7228792" y="3656549"/>
            <a:ext cx="1425433" cy="387471"/>
          </a:xfrm>
          <a:custGeom>
            <a:avLst/>
            <a:gdLst/>
            <a:ahLst/>
            <a:cxnLst/>
            <a:rect l="l" t="t" r="r" b="b"/>
            <a:pathLst>
              <a:path w="26615" h="7234" extrusionOk="0">
                <a:moveTo>
                  <a:pt x="15754" y="1"/>
                </a:moveTo>
                <a:cubicBezTo>
                  <a:pt x="13673" y="1"/>
                  <a:pt x="11571" y="888"/>
                  <a:pt x="10095" y="2771"/>
                </a:cubicBezTo>
                <a:cubicBezTo>
                  <a:pt x="9599" y="2593"/>
                  <a:pt x="9083" y="2514"/>
                  <a:pt x="8568" y="2514"/>
                </a:cubicBezTo>
                <a:cubicBezTo>
                  <a:pt x="6783" y="2514"/>
                  <a:pt x="5177" y="3505"/>
                  <a:pt x="4363" y="5092"/>
                </a:cubicBezTo>
                <a:cubicBezTo>
                  <a:pt x="3851" y="4693"/>
                  <a:pt x="3274" y="4514"/>
                  <a:pt x="2710" y="4514"/>
                </a:cubicBezTo>
                <a:cubicBezTo>
                  <a:pt x="1311" y="4514"/>
                  <a:pt x="1" y="5621"/>
                  <a:pt x="1" y="7233"/>
                </a:cubicBezTo>
                <a:lnTo>
                  <a:pt x="26614" y="7233"/>
                </a:lnTo>
                <a:cubicBezTo>
                  <a:pt x="26614" y="5726"/>
                  <a:pt x="25405" y="4516"/>
                  <a:pt x="23917" y="4516"/>
                </a:cubicBezTo>
                <a:cubicBezTo>
                  <a:pt x="23461" y="4516"/>
                  <a:pt x="23005" y="4635"/>
                  <a:pt x="22588" y="4854"/>
                </a:cubicBezTo>
                <a:cubicBezTo>
                  <a:pt x="21504" y="1716"/>
                  <a:pt x="18649" y="1"/>
                  <a:pt x="15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2"/>
          <p:cNvSpPr/>
          <p:nvPr/>
        </p:nvSpPr>
        <p:spPr>
          <a:xfrm flipH="1">
            <a:off x="333648" y="949475"/>
            <a:ext cx="1322832" cy="359548"/>
          </a:xfrm>
          <a:custGeom>
            <a:avLst/>
            <a:gdLst/>
            <a:ahLst/>
            <a:cxnLst/>
            <a:rect l="l" t="t" r="r" b="b"/>
            <a:pathLst>
              <a:path w="26615" h="7234" extrusionOk="0">
                <a:moveTo>
                  <a:pt x="15754" y="1"/>
                </a:moveTo>
                <a:cubicBezTo>
                  <a:pt x="13673" y="1"/>
                  <a:pt x="11571" y="888"/>
                  <a:pt x="10095" y="2771"/>
                </a:cubicBezTo>
                <a:cubicBezTo>
                  <a:pt x="9599" y="2593"/>
                  <a:pt x="9083" y="2514"/>
                  <a:pt x="8568" y="2514"/>
                </a:cubicBezTo>
                <a:cubicBezTo>
                  <a:pt x="6783" y="2514"/>
                  <a:pt x="5177" y="3505"/>
                  <a:pt x="4363" y="5092"/>
                </a:cubicBezTo>
                <a:cubicBezTo>
                  <a:pt x="3851" y="4693"/>
                  <a:pt x="3274" y="4514"/>
                  <a:pt x="2710" y="4514"/>
                </a:cubicBezTo>
                <a:cubicBezTo>
                  <a:pt x="1311" y="4514"/>
                  <a:pt x="1" y="5621"/>
                  <a:pt x="1" y="7233"/>
                </a:cubicBezTo>
                <a:lnTo>
                  <a:pt x="26614" y="7233"/>
                </a:lnTo>
                <a:cubicBezTo>
                  <a:pt x="26614" y="5726"/>
                  <a:pt x="25405" y="4516"/>
                  <a:pt x="23917" y="4516"/>
                </a:cubicBezTo>
                <a:cubicBezTo>
                  <a:pt x="23461" y="4516"/>
                  <a:pt x="23005" y="4635"/>
                  <a:pt x="22588" y="4854"/>
                </a:cubicBezTo>
                <a:cubicBezTo>
                  <a:pt x="21504" y="1716"/>
                  <a:pt x="18649" y="1"/>
                  <a:pt x="15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8" name="Google Shape;2668;p32"/>
          <p:cNvGrpSpPr/>
          <p:nvPr/>
        </p:nvGrpSpPr>
        <p:grpSpPr>
          <a:xfrm>
            <a:off x="-5" y="3562227"/>
            <a:ext cx="2275479" cy="1678652"/>
            <a:chOff x="448100" y="3562278"/>
            <a:chExt cx="1827401" cy="1348098"/>
          </a:xfrm>
        </p:grpSpPr>
        <p:sp>
          <p:nvSpPr>
            <p:cNvPr id="2669" name="Google Shape;2669;p32"/>
            <p:cNvSpPr/>
            <p:nvPr/>
          </p:nvSpPr>
          <p:spPr>
            <a:xfrm>
              <a:off x="448100" y="3562278"/>
              <a:ext cx="33330" cy="64605"/>
            </a:xfrm>
            <a:custGeom>
              <a:avLst/>
              <a:gdLst/>
              <a:ahLst/>
              <a:cxnLst/>
              <a:rect l="l" t="t" r="r" b="b"/>
              <a:pathLst>
                <a:path w="714" h="1384" extrusionOk="0">
                  <a:moveTo>
                    <a:pt x="357" y="0"/>
                  </a:moveTo>
                  <a:cubicBezTo>
                    <a:pt x="198" y="337"/>
                    <a:pt x="79" y="694"/>
                    <a:pt x="0" y="1071"/>
                  </a:cubicBezTo>
                  <a:cubicBezTo>
                    <a:pt x="20" y="1279"/>
                    <a:pt x="188"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2"/>
            <p:cNvSpPr/>
            <p:nvPr/>
          </p:nvSpPr>
          <p:spPr>
            <a:xfrm>
              <a:off x="575814" y="3690926"/>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2"/>
            <p:cNvSpPr/>
            <p:nvPr/>
          </p:nvSpPr>
          <p:spPr>
            <a:xfrm>
              <a:off x="704509" y="3562278"/>
              <a:ext cx="33376" cy="64605"/>
            </a:xfrm>
            <a:custGeom>
              <a:avLst/>
              <a:gdLst/>
              <a:ahLst/>
              <a:cxnLst/>
              <a:rect l="l" t="t" r="r" b="b"/>
              <a:pathLst>
                <a:path w="715" h="1384" extrusionOk="0">
                  <a:moveTo>
                    <a:pt x="357" y="0"/>
                  </a:moveTo>
                  <a:cubicBezTo>
                    <a:pt x="199" y="337"/>
                    <a:pt x="80" y="694"/>
                    <a:pt x="0" y="1071"/>
                  </a:cubicBezTo>
                  <a:cubicBezTo>
                    <a:pt x="20" y="1279"/>
                    <a:pt x="189"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2"/>
            <p:cNvSpPr/>
            <p:nvPr/>
          </p:nvSpPr>
          <p:spPr>
            <a:xfrm>
              <a:off x="832270" y="3690926"/>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2"/>
            <p:cNvSpPr/>
            <p:nvPr/>
          </p:nvSpPr>
          <p:spPr>
            <a:xfrm>
              <a:off x="960918" y="3562278"/>
              <a:ext cx="33376" cy="64605"/>
            </a:xfrm>
            <a:custGeom>
              <a:avLst/>
              <a:gdLst/>
              <a:ahLst/>
              <a:cxnLst/>
              <a:rect l="l" t="t" r="r" b="b"/>
              <a:pathLst>
                <a:path w="715" h="1384" extrusionOk="0">
                  <a:moveTo>
                    <a:pt x="358" y="0"/>
                  </a:moveTo>
                  <a:cubicBezTo>
                    <a:pt x="199" y="337"/>
                    <a:pt x="80" y="694"/>
                    <a:pt x="1" y="1071"/>
                  </a:cubicBezTo>
                  <a:cubicBezTo>
                    <a:pt x="20" y="1279"/>
                    <a:pt x="189" y="1384"/>
                    <a:pt x="358" y="1384"/>
                  </a:cubicBezTo>
                  <a:cubicBezTo>
                    <a:pt x="526" y="1384"/>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2"/>
            <p:cNvSpPr/>
            <p:nvPr/>
          </p:nvSpPr>
          <p:spPr>
            <a:xfrm>
              <a:off x="1088680" y="3690926"/>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2"/>
            <p:cNvSpPr/>
            <p:nvPr/>
          </p:nvSpPr>
          <p:spPr>
            <a:xfrm>
              <a:off x="1217328" y="3562278"/>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2"/>
            <p:cNvSpPr/>
            <p:nvPr/>
          </p:nvSpPr>
          <p:spPr>
            <a:xfrm>
              <a:off x="1345089" y="3690926"/>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2"/>
            <p:cNvSpPr/>
            <p:nvPr/>
          </p:nvSpPr>
          <p:spPr>
            <a:xfrm>
              <a:off x="1473784" y="3562278"/>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2"/>
            <p:cNvSpPr/>
            <p:nvPr/>
          </p:nvSpPr>
          <p:spPr>
            <a:xfrm>
              <a:off x="1601498" y="3690926"/>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2"/>
            <p:cNvSpPr/>
            <p:nvPr/>
          </p:nvSpPr>
          <p:spPr>
            <a:xfrm>
              <a:off x="1730193" y="3562278"/>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2"/>
            <p:cNvSpPr/>
            <p:nvPr/>
          </p:nvSpPr>
          <p:spPr>
            <a:xfrm>
              <a:off x="1857954" y="3690926"/>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2"/>
            <p:cNvSpPr/>
            <p:nvPr/>
          </p:nvSpPr>
          <p:spPr>
            <a:xfrm>
              <a:off x="1986135" y="3562278"/>
              <a:ext cx="32909" cy="66006"/>
            </a:xfrm>
            <a:custGeom>
              <a:avLst/>
              <a:gdLst/>
              <a:ahLst/>
              <a:cxnLst/>
              <a:rect l="l" t="t" r="r" b="b"/>
              <a:pathLst>
                <a:path w="705" h="1414" extrusionOk="0">
                  <a:moveTo>
                    <a:pt x="348" y="0"/>
                  </a:moveTo>
                  <a:cubicBezTo>
                    <a:pt x="209" y="337"/>
                    <a:pt x="90" y="694"/>
                    <a:pt x="11" y="1071"/>
                  </a:cubicBezTo>
                  <a:cubicBezTo>
                    <a:pt x="1" y="1299"/>
                    <a:pt x="174" y="1413"/>
                    <a:pt x="350" y="1413"/>
                  </a:cubicBezTo>
                  <a:cubicBezTo>
                    <a:pt x="526" y="1413"/>
                    <a:pt x="705" y="1299"/>
                    <a:pt x="705" y="1071"/>
                  </a:cubicBezTo>
                  <a:cubicBezTo>
                    <a:pt x="626" y="694"/>
                    <a:pt x="507" y="337"/>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2"/>
            <p:cNvSpPr/>
            <p:nvPr/>
          </p:nvSpPr>
          <p:spPr>
            <a:xfrm>
              <a:off x="2114363" y="3690926"/>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2"/>
            <p:cNvSpPr/>
            <p:nvPr/>
          </p:nvSpPr>
          <p:spPr>
            <a:xfrm>
              <a:off x="2243058" y="3562278"/>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2"/>
            <p:cNvSpPr/>
            <p:nvPr/>
          </p:nvSpPr>
          <p:spPr>
            <a:xfrm>
              <a:off x="448100" y="3818687"/>
              <a:ext cx="33330" cy="64605"/>
            </a:xfrm>
            <a:custGeom>
              <a:avLst/>
              <a:gdLst/>
              <a:ahLst/>
              <a:cxnLst/>
              <a:rect l="l" t="t" r="r" b="b"/>
              <a:pathLst>
                <a:path w="714" h="1384"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2"/>
            <p:cNvSpPr/>
            <p:nvPr/>
          </p:nvSpPr>
          <p:spPr>
            <a:xfrm>
              <a:off x="575814" y="3947382"/>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2"/>
            <p:cNvSpPr/>
            <p:nvPr/>
          </p:nvSpPr>
          <p:spPr>
            <a:xfrm>
              <a:off x="704509" y="3818687"/>
              <a:ext cx="33376" cy="64605"/>
            </a:xfrm>
            <a:custGeom>
              <a:avLst/>
              <a:gdLst/>
              <a:ahLst/>
              <a:cxnLst/>
              <a:rect l="l" t="t" r="r" b="b"/>
              <a:pathLst>
                <a:path w="715" h="1384"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2"/>
            <p:cNvSpPr/>
            <p:nvPr/>
          </p:nvSpPr>
          <p:spPr>
            <a:xfrm>
              <a:off x="832270" y="3947382"/>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2"/>
            <p:cNvSpPr/>
            <p:nvPr/>
          </p:nvSpPr>
          <p:spPr>
            <a:xfrm>
              <a:off x="960918" y="3818687"/>
              <a:ext cx="33376" cy="64605"/>
            </a:xfrm>
            <a:custGeom>
              <a:avLst/>
              <a:gdLst/>
              <a:ahLst/>
              <a:cxnLst/>
              <a:rect l="l" t="t" r="r" b="b"/>
              <a:pathLst>
                <a:path w="715" h="1384"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2"/>
            <p:cNvSpPr/>
            <p:nvPr/>
          </p:nvSpPr>
          <p:spPr>
            <a:xfrm>
              <a:off x="1088680" y="3947382"/>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2"/>
            <p:cNvSpPr/>
            <p:nvPr/>
          </p:nvSpPr>
          <p:spPr>
            <a:xfrm>
              <a:off x="1217328" y="3818687"/>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2"/>
            <p:cNvSpPr/>
            <p:nvPr/>
          </p:nvSpPr>
          <p:spPr>
            <a:xfrm>
              <a:off x="1345089" y="3947382"/>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2"/>
            <p:cNvSpPr/>
            <p:nvPr/>
          </p:nvSpPr>
          <p:spPr>
            <a:xfrm>
              <a:off x="1473784" y="3818687"/>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2"/>
            <p:cNvSpPr/>
            <p:nvPr/>
          </p:nvSpPr>
          <p:spPr>
            <a:xfrm>
              <a:off x="1601498" y="3947382"/>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2"/>
            <p:cNvSpPr/>
            <p:nvPr/>
          </p:nvSpPr>
          <p:spPr>
            <a:xfrm>
              <a:off x="1730193" y="3818687"/>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2"/>
            <p:cNvSpPr/>
            <p:nvPr/>
          </p:nvSpPr>
          <p:spPr>
            <a:xfrm>
              <a:off x="1857954" y="3947382"/>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2"/>
            <p:cNvSpPr/>
            <p:nvPr/>
          </p:nvSpPr>
          <p:spPr>
            <a:xfrm>
              <a:off x="1986135" y="3818687"/>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2"/>
            <p:cNvSpPr/>
            <p:nvPr/>
          </p:nvSpPr>
          <p:spPr>
            <a:xfrm>
              <a:off x="2114363" y="3947382"/>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2"/>
            <p:cNvSpPr/>
            <p:nvPr/>
          </p:nvSpPr>
          <p:spPr>
            <a:xfrm>
              <a:off x="2243058" y="3818687"/>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2"/>
            <p:cNvSpPr/>
            <p:nvPr/>
          </p:nvSpPr>
          <p:spPr>
            <a:xfrm>
              <a:off x="448100" y="4075096"/>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2"/>
            <p:cNvSpPr/>
            <p:nvPr/>
          </p:nvSpPr>
          <p:spPr>
            <a:xfrm>
              <a:off x="575814" y="4203791"/>
              <a:ext cx="33376" cy="64372"/>
            </a:xfrm>
            <a:custGeom>
              <a:avLst/>
              <a:gdLst/>
              <a:ahLst/>
              <a:cxnLst/>
              <a:rect l="l" t="t" r="r" b="b"/>
              <a:pathLst>
                <a:path w="715" h="1379" extrusionOk="0">
                  <a:moveTo>
                    <a:pt x="358" y="0"/>
                  </a:moveTo>
                  <a:cubicBezTo>
                    <a:pt x="358" y="0"/>
                    <a:pt x="199" y="397"/>
                    <a:pt x="100" y="714"/>
                  </a:cubicBezTo>
                  <a:cubicBezTo>
                    <a:pt x="60" y="814"/>
                    <a:pt x="21" y="933"/>
                    <a:pt x="1" y="1052"/>
                  </a:cubicBezTo>
                  <a:cubicBezTo>
                    <a:pt x="21" y="1270"/>
                    <a:pt x="189" y="1379"/>
                    <a:pt x="358" y="1379"/>
                  </a:cubicBezTo>
                  <a:cubicBezTo>
                    <a:pt x="526" y="1379"/>
                    <a:pt x="695" y="1270"/>
                    <a:pt x="715" y="1052"/>
                  </a:cubicBezTo>
                  <a:cubicBezTo>
                    <a:pt x="695" y="933"/>
                    <a:pt x="675" y="814"/>
                    <a:pt x="63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2"/>
            <p:cNvSpPr/>
            <p:nvPr/>
          </p:nvSpPr>
          <p:spPr>
            <a:xfrm>
              <a:off x="704509" y="4075096"/>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2"/>
            <p:cNvSpPr/>
            <p:nvPr/>
          </p:nvSpPr>
          <p:spPr>
            <a:xfrm>
              <a:off x="832270" y="4203791"/>
              <a:ext cx="33330" cy="64372"/>
            </a:xfrm>
            <a:custGeom>
              <a:avLst/>
              <a:gdLst/>
              <a:ahLst/>
              <a:cxnLst/>
              <a:rect l="l" t="t" r="r" b="b"/>
              <a:pathLst>
                <a:path w="714" h="1379" extrusionOk="0">
                  <a:moveTo>
                    <a:pt x="357" y="0"/>
                  </a:moveTo>
                  <a:cubicBezTo>
                    <a:pt x="357" y="0"/>
                    <a:pt x="198" y="397"/>
                    <a:pt x="99" y="714"/>
                  </a:cubicBezTo>
                  <a:cubicBezTo>
                    <a:pt x="60" y="814"/>
                    <a:pt x="20" y="933"/>
                    <a:pt x="0" y="1052"/>
                  </a:cubicBezTo>
                  <a:cubicBezTo>
                    <a:pt x="20" y="1270"/>
                    <a:pt x="188" y="1379"/>
                    <a:pt x="357" y="1379"/>
                  </a:cubicBezTo>
                  <a:cubicBezTo>
                    <a:pt x="526" y="1379"/>
                    <a:pt x="694" y="1270"/>
                    <a:pt x="714" y="1052"/>
                  </a:cubicBezTo>
                  <a:cubicBezTo>
                    <a:pt x="694" y="933"/>
                    <a:pt x="674" y="814"/>
                    <a:pt x="63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2"/>
            <p:cNvSpPr/>
            <p:nvPr/>
          </p:nvSpPr>
          <p:spPr>
            <a:xfrm>
              <a:off x="960918" y="4075096"/>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2"/>
            <p:cNvSpPr/>
            <p:nvPr/>
          </p:nvSpPr>
          <p:spPr>
            <a:xfrm>
              <a:off x="1088680" y="4203791"/>
              <a:ext cx="33376" cy="65772"/>
            </a:xfrm>
            <a:custGeom>
              <a:avLst/>
              <a:gdLst/>
              <a:ahLst/>
              <a:cxnLst/>
              <a:rect l="l" t="t" r="r" b="b"/>
              <a:pathLst>
                <a:path w="715" h="1409" extrusionOk="0">
                  <a:moveTo>
                    <a:pt x="357" y="0"/>
                  </a:moveTo>
                  <a:cubicBezTo>
                    <a:pt x="357" y="0"/>
                    <a:pt x="199" y="397"/>
                    <a:pt x="100" y="714"/>
                  </a:cubicBezTo>
                  <a:cubicBezTo>
                    <a:pt x="60" y="814"/>
                    <a:pt x="20" y="933"/>
                    <a:pt x="0" y="1052"/>
                  </a:cubicBezTo>
                  <a:cubicBezTo>
                    <a:pt x="0" y="1290"/>
                    <a:pt x="179" y="1409"/>
                    <a:pt x="357" y="1409"/>
                  </a:cubicBezTo>
                  <a:cubicBezTo>
                    <a:pt x="536" y="1409"/>
                    <a:pt x="714" y="1290"/>
                    <a:pt x="714" y="1052"/>
                  </a:cubicBezTo>
                  <a:cubicBezTo>
                    <a:pt x="694"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2"/>
            <p:cNvSpPr/>
            <p:nvPr/>
          </p:nvSpPr>
          <p:spPr>
            <a:xfrm>
              <a:off x="1217328" y="4075096"/>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2"/>
            <p:cNvSpPr/>
            <p:nvPr/>
          </p:nvSpPr>
          <p:spPr>
            <a:xfrm>
              <a:off x="1345089" y="4203791"/>
              <a:ext cx="33376" cy="65772"/>
            </a:xfrm>
            <a:custGeom>
              <a:avLst/>
              <a:gdLst/>
              <a:ahLst/>
              <a:cxnLst/>
              <a:rect l="l" t="t" r="r" b="b"/>
              <a:pathLst>
                <a:path w="715" h="1409" extrusionOk="0">
                  <a:moveTo>
                    <a:pt x="358" y="0"/>
                  </a:moveTo>
                  <a:cubicBezTo>
                    <a:pt x="358" y="0"/>
                    <a:pt x="199" y="397"/>
                    <a:pt x="100" y="714"/>
                  </a:cubicBezTo>
                  <a:cubicBezTo>
                    <a:pt x="60" y="814"/>
                    <a:pt x="20" y="933"/>
                    <a:pt x="1" y="1052"/>
                  </a:cubicBezTo>
                  <a:cubicBezTo>
                    <a:pt x="1" y="1290"/>
                    <a:pt x="179" y="1409"/>
                    <a:pt x="358" y="1409"/>
                  </a:cubicBezTo>
                  <a:cubicBezTo>
                    <a:pt x="536" y="1409"/>
                    <a:pt x="715" y="1290"/>
                    <a:pt x="715" y="1052"/>
                  </a:cubicBezTo>
                  <a:cubicBezTo>
                    <a:pt x="695" y="933"/>
                    <a:pt x="675" y="814"/>
                    <a:pt x="61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2"/>
            <p:cNvSpPr/>
            <p:nvPr/>
          </p:nvSpPr>
          <p:spPr>
            <a:xfrm>
              <a:off x="1473784" y="4075096"/>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2"/>
            <p:cNvSpPr/>
            <p:nvPr/>
          </p:nvSpPr>
          <p:spPr>
            <a:xfrm>
              <a:off x="1601498" y="4203791"/>
              <a:ext cx="33376" cy="65772"/>
            </a:xfrm>
            <a:custGeom>
              <a:avLst/>
              <a:gdLst/>
              <a:ahLst/>
              <a:cxnLst/>
              <a:rect l="l" t="t" r="r" b="b"/>
              <a:pathLst>
                <a:path w="715" h="1409" extrusionOk="0">
                  <a:moveTo>
                    <a:pt x="358" y="0"/>
                  </a:moveTo>
                  <a:cubicBezTo>
                    <a:pt x="358" y="0"/>
                    <a:pt x="199" y="397"/>
                    <a:pt x="100" y="714"/>
                  </a:cubicBezTo>
                  <a:cubicBezTo>
                    <a:pt x="60" y="814"/>
                    <a:pt x="21" y="933"/>
                    <a:pt x="1" y="1052"/>
                  </a:cubicBezTo>
                  <a:cubicBezTo>
                    <a:pt x="1" y="1290"/>
                    <a:pt x="179" y="1409"/>
                    <a:pt x="358" y="1409"/>
                  </a:cubicBezTo>
                  <a:cubicBezTo>
                    <a:pt x="536" y="1409"/>
                    <a:pt x="715" y="1290"/>
                    <a:pt x="715" y="1052"/>
                  </a:cubicBezTo>
                  <a:cubicBezTo>
                    <a:pt x="695" y="933"/>
                    <a:pt x="675" y="814"/>
                    <a:pt x="616" y="71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2"/>
            <p:cNvSpPr/>
            <p:nvPr/>
          </p:nvSpPr>
          <p:spPr>
            <a:xfrm>
              <a:off x="1730193" y="4075096"/>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2"/>
            <p:cNvSpPr/>
            <p:nvPr/>
          </p:nvSpPr>
          <p:spPr>
            <a:xfrm>
              <a:off x="1857954" y="4203791"/>
              <a:ext cx="33376" cy="65772"/>
            </a:xfrm>
            <a:custGeom>
              <a:avLst/>
              <a:gdLst/>
              <a:ahLst/>
              <a:cxnLst/>
              <a:rect l="l" t="t" r="r" b="b"/>
              <a:pathLst>
                <a:path w="715" h="1409" extrusionOk="0">
                  <a:moveTo>
                    <a:pt x="357" y="0"/>
                  </a:moveTo>
                  <a:cubicBezTo>
                    <a:pt x="357" y="0"/>
                    <a:pt x="199" y="397"/>
                    <a:pt x="99" y="714"/>
                  </a:cubicBezTo>
                  <a:cubicBezTo>
                    <a:pt x="60" y="814"/>
                    <a:pt x="20" y="933"/>
                    <a:pt x="0" y="1052"/>
                  </a:cubicBezTo>
                  <a:cubicBezTo>
                    <a:pt x="0" y="1290"/>
                    <a:pt x="179" y="1409"/>
                    <a:pt x="357" y="1409"/>
                  </a:cubicBezTo>
                  <a:cubicBezTo>
                    <a:pt x="536" y="1409"/>
                    <a:pt x="714" y="1290"/>
                    <a:pt x="714" y="1052"/>
                  </a:cubicBezTo>
                  <a:cubicBezTo>
                    <a:pt x="694" y="933"/>
                    <a:pt x="674"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2"/>
            <p:cNvSpPr/>
            <p:nvPr/>
          </p:nvSpPr>
          <p:spPr>
            <a:xfrm>
              <a:off x="1986135" y="4075096"/>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2"/>
            <p:cNvSpPr/>
            <p:nvPr/>
          </p:nvSpPr>
          <p:spPr>
            <a:xfrm>
              <a:off x="2114363" y="4203791"/>
              <a:ext cx="33376" cy="65772"/>
            </a:xfrm>
            <a:custGeom>
              <a:avLst/>
              <a:gdLst/>
              <a:ahLst/>
              <a:cxnLst/>
              <a:rect l="l" t="t" r="r" b="b"/>
              <a:pathLst>
                <a:path w="715" h="1409" extrusionOk="0">
                  <a:moveTo>
                    <a:pt x="357" y="0"/>
                  </a:moveTo>
                  <a:cubicBezTo>
                    <a:pt x="357" y="0"/>
                    <a:pt x="199" y="397"/>
                    <a:pt x="100" y="714"/>
                  </a:cubicBezTo>
                  <a:cubicBezTo>
                    <a:pt x="60" y="814"/>
                    <a:pt x="20" y="933"/>
                    <a:pt x="1" y="1052"/>
                  </a:cubicBezTo>
                  <a:cubicBezTo>
                    <a:pt x="1" y="1290"/>
                    <a:pt x="179" y="1409"/>
                    <a:pt x="357" y="1409"/>
                  </a:cubicBezTo>
                  <a:cubicBezTo>
                    <a:pt x="536" y="1409"/>
                    <a:pt x="714" y="1290"/>
                    <a:pt x="714" y="1052"/>
                  </a:cubicBezTo>
                  <a:cubicBezTo>
                    <a:pt x="695"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2"/>
            <p:cNvSpPr/>
            <p:nvPr/>
          </p:nvSpPr>
          <p:spPr>
            <a:xfrm>
              <a:off x="2243058" y="4075096"/>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2"/>
            <p:cNvSpPr/>
            <p:nvPr/>
          </p:nvSpPr>
          <p:spPr>
            <a:xfrm>
              <a:off x="448100" y="4331552"/>
              <a:ext cx="33330" cy="64605"/>
            </a:xfrm>
            <a:custGeom>
              <a:avLst/>
              <a:gdLst/>
              <a:ahLst/>
              <a:cxnLst/>
              <a:rect l="l" t="t" r="r" b="b"/>
              <a:pathLst>
                <a:path w="714" h="1384" extrusionOk="0">
                  <a:moveTo>
                    <a:pt x="357" y="0"/>
                  </a:moveTo>
                  <a:cubicBezTo>
                    <a:pt x="198" y="337"/>
                    <a:pt x="79" y="694"/>
                    <a:pt x="0" y="1071"/>
                  </a:cubicBezTo>
                  <a:cubicBezTo>
                    <a:pt x="20" y="1279"/>
                    <a:pt x="188"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2"/>
            <p:cNvSpPr/>
            <p:nvPr/>
          </p:nvSpPr>
          <p:spPr>
            <a:xfrm>
              <a:off x="575814" y="4460200"/>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2"/>
            <p:cNvSpPr/>
            <p:nvPr/>
          </p:nvSpPr>
          <p:spPr>
            <a:xfrm>
              <a:off x="704509" y="4331552"/>
              <a:ext cx="33376" cy="64605"/>
            </a:xfrm>
            <a:custGeom>
              <a:avLst/>
              <a:gdLst/>
              <a:ahLst/>
              <a:cxnLst/>
              <a:rect l="l" t="t" r="r" b="b"/>
              <a:pathLst>
                <a:path w="715" h="1384" extrusionOk="0">
                  <a:moveTo>
                    <a:pt x="357" y="0"/>
                  </a:moveTo>
                  <a:cubicBezTo>
                    <a:pt x="199" y="337"/>
                    <a:pt x="80" y="694"/>
                    <a:pt x="0" y="1071"/>
                  </a:cubicBezTo>
                  <a:cubicBezTo>
                    <a:pt x="20" y="1279"/>
                    <a:pt x="189"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2"/>
            <p:cNvSpPr/>
            <p:nvPr/>
          </p:nvSpPr>
          <p:spPr>
            <a:xfrm>
              <a:off x="832270" y="4460200"/>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2"/>
            <p:cNvSpPr/>
            <p:nvPr/>
          </p:nvSpPr>
          <p:spPr>
            <a:xfrm>
              <a:off x="960918" y="4331552"/>
              <a:ext cx="33376" cy="64605"/>
            </a:xfrm>
            <a:custGeom>
              <a:avLst/>
              <a:gdLst/>
              <a:ahLst/>
              <a:cxnLst/>
              <a:rect l="l" t="t" r="r" b="b"/>
              <a:pathLst>
                <a:path w="715" h="1384" extrusionOk="0">
                  <a:moveTo>
                    <a:pt x="358" y="0"/>
                  </a:moveTo>
                  <a:cubicBezTo>
                    <a:pt x="199" y="337"/>
                    <a:pt x="80" y="694"/>
                    <a:pt x="1" y="1071"/>
                  </a:cubicBezTo>
                  <a:cubicBezTo>
                    <a:pt x="20" y="1279"/>
                    <a:pt x="189" y="1383"/>
                    <a:pt x="358" y="1383"/>
                  </a:cubicBezTo>
                  <a:cubicBezTo>
                    <a:pt x="526" y="1383"/>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2"/>
            <p:cNvSpPr/>
            <p:nvPr/>
          </p:nvSpPr>
          <p:spPr>
            <a:xfrm>
              <a:off x="1088680" y="4460200"/>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35" y="71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2"/>
            <p:cNvSpPr/>
            <p:nvPr/>
          </p:nvSpPr>
          <p:spPr>
            <a:xfrm>
              <a:off x="1217328" y="4331552"/>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2"/>
            <p:cNvSpPr/>
            <p:nvPr/>
          </p:nvSpPr>
          <p:spPr>
            <a:xfrm>
              <a:off x="1345089" y="4460200"/>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2"/>
            <p:cNvSpPr/>
            <p:nvPr/>
          </p:nvSpPr>
          <p:spPr>
            <a:xfrm>
              <a:off x="1473784" y="4331552"/>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2"/>
            <p:cNvSpPr/>
            <p:nvPr/>
          </p:nvSpPr>
          <p:spPr>
            <a:xfrm>
              <a:off x="1601498" y="4460200"/>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2"/>
            <p:cNvSpPr/>
            <p:nvPr/>
          </p:nvSpPr>
          <p:spPr>
            <a:xfrm>
              <a:off x="1730193" y="4331552"/>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2"/>
            <p:cNvSpPr/>
            <p:nvPr/>
          </p:nvSpPr>
          <p:spPr>
            <a:xfrm>
              <a:off x="1857954" y="4460200"/>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2"/>
            <p:cNvSpPr/>
            <p:nvPr/>
          </p:nvSpPr>
          <p:spPr>
            <a:xfrm>
              <a:off x="1986602" y="4331552"/>
              <a:ext cx="32443" cy="66006"/>
            </a:xfrm>
            <a:custGeom>
              <a:avLst/>
              <a:gdLst/>
              <a:ahLst/>
              <a:cxnLst/>
              <a:rect l="l" t="t" r="r" b="b"/>
              <a:pathLst>
                <a:path w="695" h="1414" extrusionOk="0">
                  <a:moveTo>
                    <a:pt x="338" y="0"/>
                  </a:moveTo>
                  <a:cubicBezTo>
                    <a:pt x="199" y="337"/>
                    <a:pt x="80" y="694"/>
                    <a:pt x="1" y="1071"/>
                  </a:cubicBezTo>
                  <a:cubicBezTo>
                    <a:pt x="1" y="1299"/>
                    <a:pt x="174" y="1413"/>
                    <a:pt x="348" y="1413"/>
                  </a:cubicBezTo>
                  <a:cubicBezTo>
                    <a:pt x="521" y="1413"/>
                    <a:pt x="695" y="1299"/>
                    <a:pt x="695" y="1071"/>
                  </a:cubicBezTo>
                  <a:cubicBezTo>
                    <a:pt x="616" y="694"/>
                    <a:pt x="497" y="337"/>
                    <a:pt x="33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2"/>
            <p:cNvSpPr/>
            <p:nvPr/>
          </p:nvSpPr>
          <p:spPr>
            <a:xfrm>
              <a:off x="2114363" y="4460200"/>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2"/>
            <p:cNvSpPr/>
            <p:nvPr/>
          </p:nvSpPr>
          <p:spPr>
            <a:xfrm>
              <a:off x="2243058" y="4331552"/>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2"/>
            <p:cNvSpPr/>
            <p:nvPr/>
          </p:nvSpPr>
          <p:spPr>
            <a:xfrm>
              <a:off x="448100" y="4587961"/>
              <a:ext cx="33330" cy="64605"/>
            </a:xfrm>
            <a:custGeom>
              <a:avLst/>
              <a:gdLst/>
              <a:ahLst/>
              <a:cxnLst/>
              <a:rect l="l" t="t" r="r" b="b"/>
              <a:pathLst>
                <a:path w="714" h="1384" extrusionOk="0">
                  <a:moveTo>
                    <a:pt x="357" y="0"/>
                  </a:moveTo>
                  <a:cubicBezTo>
                    <a:pt x="198" y="338"/>
                    <a:pt x="79" y="695"/>
                    <a:pt x="0" y="1071"/>
                  </a:cubicBezTo>
                  <a:cubicBezTo>
                    <a:pt x="20" y="1280"/>
                    <a:pt x="188"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2"/>
            <p:cNvSpPr/>
            <p:nvPr/>
          </p:nvSpPr>
          <p:spPr>
            <a:xfrm>
              <a:off x="575814" y="4716656"/>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2"/>
            <p:cNvSpPr/>
            <p:nvPr/>
          </p:nvSpPr>
          <p:spPr>
            <a:xfrm>
              <a:off x="704509" y="4587961"/>
              <a:ext cx="33376" cy="64605"/>
            </a:xfrm>
            <a:custGeom>
              <a:avLst/>
              <a:gdLst/>
              <a:ahLst/>
              <a:cxnLst/>
              <a:rect l="l" t="t" r="r" b="b"/>
              <a:pathLst>
                <a:path w="715" h="1384" extrusionOk="0">
                  <a:moveTo>
                    <a:pt x="357" y="0"/>
                  </a:moveTo>
                  <a:cubicBezTo>
                    <a:pt x="199" y="338"/>
                    <a:pt x="80" y="695"/>
                    <a:pt x="0" y="1071"/>
                  </a:cubicBezTo>
                  <a:cubicBezTo>
                    <a:pt x="20" y="1280"/>
                    <a:pt x="189"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2"/>
            <p:cNvSpPr/>
            <p:nvPr/>
          </p:nvSpPr>
          <p:spPr>
            <a:xfrm>
              <a:off x="832270" y="4716656"/>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2"/>
            <p:cNvSpPr/>
            <p:nvPr/>
          </p:nvSpPr>
          <p:spPr>
            <a:xfrm>
              <a:off x="960918" y="4587961"/>
              <a:ext cx="33376" cy="64605"/>
            </a:xfrm>
            <a:custGeom>
              <a:avLst/>
              <a:gdLst/>
              <a:ahLst/>
              <a:cxnLst/>
              <a:rect l="l" t="t" r="r" b="b"/>
              <a:pathLst>
                <a:path w="715" h="1384" extrusionOk="0">
                  <a:moveTo>
                    <a:pt x="358" y="0"/>
                  </a:moveTo>
                  <a:cubicBezTo>
                    <a:pt x="199" y="338"/>
                    <a:pt x="80" y="695"/>
                    <a:pt x="1" y="1071"/>
                  </a:cubicBezTo>
                  <a:cubicBezTo>
                    <a:pt x="20" y="1280"/>
                    <a:pt x="189" y="1384"/>
                    <a:pt x="358" y="1384"/>
                  </a:cubicBezTo>
                  <a:cubicBezTo>
                    <a:pt x="526" y="1384"/>
                    <a:pt x="695" y="1280"/>
                    <a:pt x="715" y="1071"/>
                  </a:cubicBezTo>
                  <a:cubicBezTo>
                    <a:pt x="615" y="695"/>
                    <a:pt x="496"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2"/>
            <p:cNvSpPr/>
            <p:nvPr/>
          </p:nvSpPr>
          <p:spPr>
            <a:xfrm>
              <a:off x="1088680" y="4716656"/>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2"/>
            <p:cNvSpPr/>
            <p:nvPr/>
          </p:nvSpPr>
          <p:spPr>
            <a:xfrm>
              <a:off x="1217328" y="4587961"/>
              <a:ext cx="32489" cy="66006"/>
            </a:xfrm>
            <a:custGeom>
              <a:avLst/>
              <a:gdLst/>
              <a:ahLst/>
              <a:cxnLst/>
              <a:rect l="l" t="t" r="r" b="b"/>
              <a:pathLst>
                <a:path w="696" h="1414" extrusionOk="0">
                  <a:moveTo>
                    <a:pt x="358" y="0"/>
                  </a:moveTo>
                  <a:cubicBezTo>
                    <a:pt x="199" y="338"/>
                    <a:pt x="80" y="695"/>
                    <a:pt x="1" y="1071"/>
                  </a:cubicBezTo>
                  <a:cubicBezTo>
                    <a:pt x="1" y="1299"/>
                    <a:pt x="174" y="1413"/>
                    <a:pt x="348" y="1413"/>
                  </a:cubicBezTo>
                  <a:cubicBezTo>
                    <a:pt x="521" y="1413"/>
                    <a:pt x="695" y="1299"/>
                    <a:pt x="695" y="1071"/>
                  </a:cubicBezTo>
                  <a:cubicBezTo>
                    <a:pt x="616" y="695"/>
                    <a:pt x="497"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2"/>
            <p:cNvSpPr/>
            <p:nvPr/>
          </p:nvSpPr>
          <p:spPr>
            <a:xfrm>
              <a:off x="1345089" y="4716656"/>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2"/>
            <p:cNvSpPr/>
            <p:nvPr/>
          </p:nvSpPr>
          <p:spPr>
            <a:xfrm>
              <a:off x="1473784" y="4587961"/>
              <a:ext cx="32443" cy="66006"/>
            </a:xfrm>
            <a:custGeom>
              <a:avLst/>
              <a:gdLst/>
              <a:ahLst/>
              <a:cxnLst/>
              <a:rect l="l" t="t" r="r" b="b"/>
              <a:pathLst>
                <a:path w="695" h="1414" extrusionOk="0">
                  <a:moveTo>
                    <a:pt x="357" y="0"/>
                  </a:moveTo>
                  <a:cubicBezTo>
                    <a:pt x="199" y="338"/>
                    <a:pt x="80"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2"/>
            <p:cNvSpPr/>
            <p:nvPr/>
          </p:nvSpPr>
          <p:spPr>
            <a:xfrm>
              <a:off x="1601498" y="4716656"/>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2"/>
            <p:cNvSpPr/>
            <p:nvPr/>
          </p:nvSpPr>
          <p:spPr>
            <a:xfrm>
              <a:off x="1730193" y="4587961"/>
              <a:ext cx="32443" cy="66006"/>
            </a:xfrm>
            <a:custGeom>
              <a:avLst/>
              <a:gdLst/>
              <a:ahLst/>
              <a:cxnLst/>
              <a:rect l="l" t="t" r="r" b="b"/>
              <a:pathLst>
                <a:path w="695" h="1414" extrusionOk="0">
                  <a:moveTo>
                    <a:pt x="357" y="0"/>
                  </a:moveTo>
                  <a:cubicBezTo>
                    <a:pt x="199" y="338"/>
                    <a:pt x="80" y="695"/>
                    <a:pt x="0" y="1071"/>
                  </a:cubicBezTo>
                  <a:cubicBezTo>
                    <a:pt x="0" y="1299"/>
                    <a:pt x="174" y="1413"/>
                    <a:pt x="348" y="1413"/>
                  </a:cubicBezTo>
                  <a:cubicBezTo>
                    <a:pt x="521" y="1413"/>
                    <a:pt x="695" y="1299"/>
                    <a:pt x="695"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2"/>
            <p:cNvSpPr/>
            <p:nvPr/>
          </p:nvSpPr>
          <p:spPr>
            <a:xfrm>
              <a:off x="1857954" y="4716656"/>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2"/>
            <p:cNvSpPr/>
            <p:nvPr/>
          </p:nvSpPr>
          <p:spPr>
            <a:xfrm>
              <a:off x="1986135" y="4587961"/>
              <a:ext cx="32909" cy="66006"/>
            </a:xfrm>
            <a:custGeom>
              <a:avLst/>
              <a:gdLst/>
              <a:ahLst/>
              <a:cxnLst/>
              <a:rect l="l" t="t" r="r" b="b"/>
              <a:pathLst>
                <a:path w="705" h="1414" extrusionOk="0">
                  <a:moveTo>
                    <a:pt x="348" y="0"/>
                  </a:moveTo>
                  <a:cubicBezTo>
                    <a:pt x="209" y="338"/>
                    <a:pt x="90" y="695"/>
                    <a:pt x="11" y="1071"/>
                  </a:cubicBezTo>
                  <a:cubicBezTo>
                    <a:pt x="1" y="1299"/>
                    <a:pt x="174" y="1413"/>
                    <a:pt x="350" y="1413"/>
                  </a:cubicBezTo>
                  <a:cubicBezTo>
                    <a:pt x="526" y="1413"/>
                    <a:pt x="705" y="1299"/>
                    <a:pt x="705" y="1071"/>
                  </a:cubicBezTo>
                  <a:cubicBezTo>
                    <a:pt x="626" y="695"/>
                    <a:pt x="507" y="338"/>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2"/>
            <p:cNvSpPr/>
            <p:nvPr/>
          </p:nvSpPr>
          <p:spPr>
            <a:xfrm>
              <a:off x="2114363" y="4716656"/>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2"/>
            <p:cNvSpPr/>
            <p:nvPr/>
          </p:nvSpPr>
          <p:spPr>
            <a:xfrm>
              <a:off x="2243058" y="4587961"/>
              <a:ext cx="32443" cy="66006"/>
            </a:xfrm>
            <a:custGeom>
              <a:avLst/>
              <a:gdLst/>
              <a:ahLst/>
              <a:cxnLst/>
              <a:rect l="l" t="t" r="r" b="b"/>
              <a:pathLst>
                <a:path w="695" h="1414" extrusionOk="0">
                  <a:moveTo>
                    <a:pt x="357" y="0"/>
                  </a:moveTo>
                  <a:cubicBezTo>
                    <a:pt x="198" y="338"/>
                    <a:pt x="79"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2"/>
            <p:cNvSpPr/>
            <p:nvPr/>
          </p:nvSpPr>
          <p:spPr>
            <a:xfrm>
              <a:off x="448100" y="4844371"/>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2"/>
            <p:cNvSpPr/>
            <p:nvPr/>
          </p:nvSpPr>
          <p:spPr>
            <a:xfrm>
              <a:off x="704509" y="4844371"/>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2"/>
            <p:cNvSpPr/>
            <p:nvPr/>
          </p:nvSpPr>
          <p:spPr>
            <a:xfrm>
              <a:off x="960918" y="4844371"/>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2"/>
            <p:cNvSpPr/>
            <p:nvPr/>
          </p:nvSpPr>
          <p:spPr>
            <a:xfrm>
              <a:off x="1217328" y="4844371"/>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2"/>
            <p:cNvSpPr/>
            <p:nvPr/>
          </p:nvSpPr>
          <p:spPr>
            <a:xfrm>
              <a:off x="1473784" y="4844371"/>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2"/>
            <p:cNvSpPr/>
            <p:nvPr/>
          </p:nvSpPr>
          <p:spPr>
            <a:xfrm>
              <a:off x="1730193" y="4844371"/>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2"/>
            <p:cNvSpPr/>
            <p:nvPr/>
          </p:nvSpPr>
          <p:spPr>
            <a:xfrm>
              <a:off x="1986135" y="4844371"/>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2"/>
            <p:cNvSpPr/>
            <p:nvPr/>
          </p:nvSpPr>
          <p:spPr>
            <a:xfrm>
              <a:off x="2243058" y="4844371"/>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2" name="Google Shape;2752;p32"/>
          <p:cNvGrpSpPr/>
          <p:nvPr/>
        </p:nvGrpSpPr>
        <p:grpSpPr>
          <a:xfrm>
            <a:off x="8779150" y="-4641"/>
            <a:ext cx="78650" cy="1113346"/>
            <a:chOff x="8779150" y="-4641"/>
            <a:chExt cx="78650" cy="1113346"/>
          </a:xfrm>
        </p:grpSpPr>
        <p:sp>
          <p:nvSpPr>
            <p:cNvPr id="2753" name="Google Shape;2753;p32"/>
            <p:cNvSpPr/>
            <p:nvPr/>
          </p:nvSpPr>
          <p:spPr>
            <a:xfrm>
              <a:off x="8779150" y="9486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54" name="Google Shape;2754;p32"/>
            <p:cNvCxnSpPr/>
            <p:nvPr/>
          </p:nvCxnSpPr>
          <p:spPr>
            <a:xfrm rot="10800000">
              <a:off x="8818475" y="-4641"/>
              <a:ext cx="0" cy="1002600"/>
            </a:xfrm>
            <a:prstGeom prst="straightConnector1">
              <a:avLst/>
            </a:prstGeom>
            <a:noFill/>
            <a:ln w="19050" cap="flat" cmpd="sng">
              <a:solidFill>
                <a:schemeClr val="dk1"/>
              </a:solidFill>
              <a:prstDash val="solid"/>
              <a:round/>
              <a:headEnd type="none" w="med" len="med"/>
              <a:tailEnd type="none" w="med" len="med"/>
            </a:ln>
          </p:spPr>
        </p:cxnSp>
      </p:grpSp>
      <p:grpSp>
        <p:nvGrpSpPr>
          <p:cNvPr id="2755" name="Google Shape;2755;p32"/>
          <p:cNvGrpSpPr/>
          <p:nvPr/>
        </p:nvGrpSpPr>
        <p:grpSpPr>
          <a:xfrm>
            <a:off x="7889200" y="-4700"/>
            <a:ext cx="104599" cy="1683325"/>
            <a:chOff x="7889200" y="-4700"/>
            <a:chExt cx="104599" cy="1683325"/>
          </a:xfrm>
        </p:grpSpPr>
        <p:sp>
          <p:nvSpPr>
            <p:cNvPr id="2756" name="Google Shape;2756;p32"/>
            <p:cNvSpPr/>
            <p:nvPr/>
          </p:nvSpPr>
          <p:spPr>
            <a:xfrm>
              <a:off x="7889200" y="1465825"/>
              <a:ext cx="104599" cy="212800"/>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57" name="Google Shape;2757;p32"/>
            <p:cNvCxnSpPr/>
            <p:nvPr/>
          </p:nvCxnSpPr>
          <p:spPr>
            <a:xfrm rot="10800000">
              <a:off x="7941500" y="-4700"/>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2758" name="Google Shape;2758;p32"/>
          <p:cNvGrpSpPr/>
          <p:nvPr/>
        </p:nvGrpSpPr>
        <p:grpSpPr>
          <a:xfrm>
            <a:off x="7647250" y="-656825"/>
            <a:ext cx="78650" cy="1656930"/>
            <a:chOff x="7647250" y="-656825"/>
            <a:chExt cx="78650" cy="1656930"/>
          </a:xfrm>
        </p:grpSpPr>
        <p:sp>
          <p:nvSpPr>
            <p:cNvPr id="2759" name="Google Shape;2759;p32"/>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60" name="Google Shape;2760;p32"/>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2761" name="Google Shape;2761;p32"/>
          <p:cNvGrpSpPr/>
          <p:nvPr/>
        </p:nvGrpSpPr>
        <p:grpSpPr>
          <a:xfrm>
            <a:off x="7212700" y="-470600"/>
            <a:ext cx="78650" cy="1656930"/>
            <a:chOff x="7212700" y="-470600"/>
            <a:chExt cx="78650" cy="1656930"/>
          </a:xfrm>
        </p:grpSpPr>
        <p:sp>
          <p:nvSpPr>
            <p:cNvPr id="2762" name="Google Shape;2762;p32"/>
            <p:cNvSpPr/>
            <p:nvPr/>
          </p:nvSpPr>
          <p:spPr>
            <a:xfrm>
              <a:off x="7212700" y="1026322"/>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63" name="Google Shape;2763;p32"/>
            <p:cNvCxnSpPr/>
            <p:nvPr/>
          </p:nvCxnSpPr>
          <p:spPr>
            <a:xfrm rot="10800000">
              <a:off x="7252025" y="-470600"/>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2764" name="Google Shape;2764;p32"/>
          <p:cNvGrpSpPr/>
          <p:nvPr/>
        </p:nvGrpSpPr>
        <p:grpSpPr>
          <a:xfrm>
            <a:off x="6853475" y="-948750"/>
            <a:ext cx="104599" cy="1683325"/>
            <a:chOff x="6853475" y="-948750"/>
            <a:chExt cx="104599" cy="1683325"/>
          </a:xfrm>
        </p:grpSpPr>
        <p:sp>
          <p:nvSpPr>
            <p:cNvPr id="2765" name="Google Shape;2765;p32"/>
            <p:cNvSpPr/>
            <p:nvPr/>
          </p:nvSpPr>
          <p:spPr>
            <a:xfrm>
              <a:off x="6853475" y="521775"/>
              <a:ext cx="104599" cy="212800"/>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66" name="Google Shape;2766;p32"/>
            <p:cNvCxnSpPr/>
            <p:nvPr/>
          </p:nvCxnSpPr>
          <p:spPr>
            <a:xfrm rot="10800000">
              <a:off x="6905775" y="-948750"/>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2767" name="Google Shape;2767;p32"/>
          <p:cNvGrpSpPr/>
          <p:nvPr/>
        </p:nvGrpSpPr>
        <p:grpSpPr>
          <a:xfrm>
            <a:off x="2250625" y="-656825"/>
            <a:ext cx="78650" cy="1656930"/>
            <a:chOff x="2250625" y="-656825"/>
            <a:chExt cx="78650" cy="1656930"/>
          </a:xfrm>
        </p:grpSpPr>
        <p:sp>
          <p:nvSpPr>
            <p:cNvPr id="2768" name="Google Shape;2768;p32"/>
            <p:cNvSpPr/>
            <p:nvPr/>
          </p:nvSpPr>
          <p:spPr>
            <a:xfrm>
              <a:off x="2250625"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69" name="Google Shape;2769;p32"/>
            <p:cNvCxnSpPr/>
            <p:nvPr/>
          </p:nvCxnSpPr>
          <p:spPr>
            <a:xfrm rot="10800000">
              <a:off x="2289950"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2770" name="Google Shape;2770;p32"/>
          <p:cNvGrpSpPr/>
          <p:nvPr/>
        </p:nvGrpSpPr>
        <p:grpSpPr>
          <a:xfrm>
            <a:off x="1957050" y="-922100"/>
            <a:ext cx="78650" cy="1656930"/>
            <a:chOff x="1957050" y="-922100"/>
            <a:chExt cx="78650" cy="1656930"/>
          </a:xfrm>
        </p:grpSpPr>
        <p:sp>
          <p:nvSpPr>
            <p:cNvPr id="2771" name="Google Shape;2771;p32"/>
            <p:cNvSpPr/>
            <p:nvPr/>
          </p:nvSpPr>
          <p:spPr>
            <a:xfrm>
              <a:off x="1957050" y="574822"/>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72" name="Google Shape;2772;p32"/>
            <p:cNvCxnSpPr/>
            <p:nvPr/>
          </p:nvCxnSpPr>
          <p:spPr>
            <a:xfrm rot="10800000">
              <a:off x="1996375" y="-922100"/>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2773" name="Google Shape;2773;p32"/>
          <p:cNvGrpSpPr/>
          <p:nvPr/>
        </p:nvGrpSpPr>
        <p:grpSpPr>
          <a:xfrm>
            <a:off x="1066850" y="1099875"/>
            <a:ext cx="78650" cy="1177530"/>
            <a:chOff x="1066850" y="1099875"/>
            <a:chExt cx="78650" cy="1177530"/>
          </a:xfrm>
        </p:grpSpPr>
        <p:sp>
          <p:nvSpPr>
            <p:cNvPr id="2774" name="Google Shape;2774;p32"/>
            <p:cNvSpPr/>
            <p:nvPr/>
          </p:nvSpPr>
          <p:spPr>
            <a:xfrm>
              <a:off x="1066850" y="21173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75" name="Google Shape;2775;p32"/>
            <p:cNvCxnSpPr/>
            <p:nvPr/>
          </p:nvCxnSpPr>
          <p:spPr>
            <a:xfrm rot="10800000">
              <a:off x="1106175" y="1099875"/>
              <a:ext cx="0" cy="1091100"/>
            </a:xfrm>
            <a:prstGeom prst="straightConnector1">
              <a:avLst/>
            </a:prstGeom>
            <a:noFill/>
            <a:ln w="19050" cap="flat" cmpd="sng">
              <a:solidFill>
                <a:schemeClr val="dk1"/>
              </a:solidFill>
              <a:prstDash val="solid"/>
              <a:round/>
              <a:headEnd type="none" w="med" len="med"/>
              <a:tailEnd type="none" w="med" len="med"/>
            </a:ln>
          </p:spPr>
        </p:cxnSp>
      </p:grpSp>
      <p:grpSp>
        <p:nvGrpSpPr>
          <p:cNvPr id="2776" name="Google Shape;2776;p32"/>
          <p:cNvGrpSpPr/>
          <p:nvPr/>
        </p:nvGrpSpPr>
        <p:grpSpPr>
          <a:xfrm>
            <a:off x="738075" y="1222875"/>
            <a:ext cx="78650" cy="1255530"/>
            <a:chOff x="738075" y="1222875"/>
            <a:chExt cx="78650" cy="1255530"/>
          </a:xfrm>
        </p:grpSpPr>
        <p:sp>
          <p:nvSpPr>
            <p:cNvPr id="2777" name="Google Shape;2777;p32"/>
            <p:cNvSpPr/>
            <p:nvPr/>
          </p:nvSpPr>
          <p:spPr>
            <a:xfrm>
              <a:off x="738075" y="23183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78" name="Google Shape;2778;p32"/>
            <p:cNvCxnSpPr/>
            <p:nvPr/>
          </p:nvCxnSpPr>
          <p:spPr>
            <a:xfrm rot="10800000">
              <a:off x="777400" y="1222875"/>
              <a:ext cx="0" cy="1169100"/>
            </a:xfrm>
            <a:prstGeom prst="straightConnector1">
              <a:avLst/>
            </a:prstGeom>
            <a:noFill/>
            <a:ln w="19050" cap="flat" cmpd="sng">
              <a:solidFill>
                <a:schemeClr val="dk1"/>
              </a:solidFill>
              <a:prstDash val="solid"/>
              <a:round/>
              <a:headEnd type="none" w="med" len="med"/>
              <a:tailEnd type="none" w="med" len="med"/>
            </a:ln>
          </p:spPr>
        </p:cxnSp>
      </p:grpSp>
      <p:grpSp>
        <p:nvGrpSpPr>
          <p:cNvPr id="2779" name="Google Shape;2779;p32"/>
          <p:cNvGrpSpPr/>
          <p:nvPr/>
        </p:nvGrpSpPr>
        <p:grpSpPr>
          <a:xfrm>
            <a:off x="7719430" y="3752694"/>
            <a:ext cx="78650" cy="1177530"/>
            <a:chOff x="8779150" y="474700"/>
            <a:chExt cx="78650" cy="1177530"/>
          </a:xfrm>
        </p:grpSpPr>
        <p:sp>
          <p:nvSpPr>
            <p:cNvPr id="2780" name="Google Shape;2780;p32"/>
            <p:cNvSpPr/>
            <p:nvPr/>
          </p:nvSpPr>
          <p:spPr>
            <a:xfrm>
              <a:off x="8779150" y="1492222"/>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81" name="Google Shape;2781;p32"/>
            <p:cNvCxnSpPr/>
            <p:nvPr/>
          </p:nvCxnSpPr>
          <p:spPr>
            <a:xfrm rot="10800000">
              <a:off x="8818475" y="474700"/>
              <a:ext cx="0" cy="1091100"/>
            </a:xfrm>
            <a:prstGeom prst="straightConnector1">
              <a:avLst/>
            </a:prstGeom>
            <a:noFill/>
            <a:ln w="19050" cap="flat" cmpd="sng">
              <a:solidFill>
                <a:schemeClr val="dk1"/>
              </a:solidFill>
              <a:prstDash val="solid"/>
              <a:round/>
              <a:headEnd type="none" w="med" len="med"/>
              <a:tailEnd type="none" w="med" len="med"/>
            </a:ln>
          </p:spPr>
        </p:cxnSp>
      </p:grpSp>
      <p:cxnSp>
        <p:nvCxnSpPr>
          <p:cNvPr id="2782" name="Google Shape;2782;p32"/>
          <p:cNvCxnSpPr/>
          <p:nvPr/>
        </p:nvCxnSpPr>
        <p:spPr>
          <a:xfrm rot="10800000">
            <a:off x="8127555" y="4037494"/>
            <a:ext cx="0" cy="117510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9"/>
        <p:cNvGrpSpPr/>
        <p:nvPr/>
      </p:nvGrpSpPr>
      <p:grpSpPr>
        <a:xfrm>
          <a:off x="0" y="0"/>
          <a:ext cx="0" cy="0"/>
          <a:chOff x="0" y="0"/>
          <a:chExt cx="0" cy="0"/>
        </a:xfrm>
      </p:grpSpPr>
      <p:sp>
        <p:nvSpPr>
          <p:cNvPr id="330" name="Google Shape;330;p5"/>
          <p:cNvSpPr txBox="1">
            <a:spLocks noGrp="1"/>
          </p:cNvSpPr>
          <p:nvPr>
            <p:ph type="title"/>
          </p:nvPr>
        </p:nvSpPr>
        <p:spPr>
          <a:xfrm>
            <a:off x="737600" y="533450"/>
            <a:ext cx="7668900" cy="484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1" name="Google Shape;331;p5"/>
          <p:cNvSpPr txBox="1">
            <a:spLocks noGrp="1"/>
          </p:cNvSpPr>
          <p:nvPr>
            <p:ph type="subTitle" idx="1"/>
          </p:nvPr>
        </p:nvSpPr>
        <p:spPr>
          <a:xfrm>
            <a:off x="5137735" y="3762462"/>
            <a:ext cx="2330700" cy="57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32" name="Google Shape;332;p5"/>
          <p:cNvSpPr txBox="1">
            <a:spLocks noGrp="1"/>
          </p:cNvSpPr>
          <p:nvPr>
            <p:ph type="subTitle" idx="2"/>
          </p:nvPr>
        </p:nvSpPr>
        <p:spPr>
          <a:xfrm>
            <a:off x="5137735" y="3392475"/>
            <a:ext cx="23307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a:latin typeface="Abril Fatface"/>
                <a:ea typeface="Abril Fatface"/>
                <a:cs typeface="Abril Fatface"/>
                <a:sym typeface="Abril Fatface"/>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333" name="Google Shape;333;p5"/>
          <p:cNvSpPr txBox="1">
            <a:spLocks noGrp="1"/>
          </p:cNvSpPr>
          <p:nvPr>
            <p:ph type="subTitle" idx="3"/>
          </p:nvPr>
        </p:nvSpPr>
        <p:spPr>
          <a:xfrm>
            <a:off x="1680497" y="3762462"/>
            <a:ext cx="2330700" cy="57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34" name="Google Shape;334;p5"/>
          <p:cNvSpPr txBox="1">
            <a:spLocks noGrp="1"/>
          </p:cNvSpPr>
          <p:nvPr>
            <p:ph type="subTitle" idx="4"/>
          </p:nvPr>
        </p:nvSpPr>
        <p:spPr>
          <a:xfrm>
            <a:off x="1680497" y="3392475"/>
            <a:ext cx="23307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a:latin typeface="Abril Fatface"/>
                <a:ea typeface="Abril Fatface"/>
                <a:cs typeface="Abril Fatface"/>
                <a:sym typeface="Abril Fatface"/>
              </a:defRPr>
            </a:lvl1pPr>
            <a:lvl2pPr lvl="1" rtl="0">
              <a:spcBef>
                <a:spcPts val="0"/>
              </a:spcBef>
              <a:spcAft>
                <a:spcPts val="0"/>
              </a:spcAft>
              <a:buClr>
                <a:schemeClr val="dk1"/>
              </a:buClr>
              <a:buSzPts val="2000"/>
              <a:buNone/>
              <a:defRPr sz="2000">
                <a:solidFill>
                  <a:schemeClr val="dk1"/>
                </a:solidFill>
              </a:defRPr>
            </a:lvl2pPr>
            <a:lvl3pPr lvl="2" rtl="0">
              <a:spcBef>
                <a:spcPts val="0"/>
              </a:spcBef>
              <a:spcAft>
                <a:spcPts val="0"/>
              </a:spcAft>
              <a:buClr>
                <a:schemeClr val="dk1"/>
              </a:buClr>
              <a:buSzPts val="2000"/>
              <a:buNone/>
              <a:defRPr sz="2000">
                <a:solidFill>
                  <a:schemeClr val="dk1"/>
                </a:solidFill>
              </a:defRPr>
            </a:lvl3pPr>
            <a:lvl4pPr lvl="3" rtl="0">
              <a:spcBef>
                <a:spcPts val="0"/>
              </a:spcBef>
              <a:spcAft>
                <a:spcPts val="0"/>
              </a:spcAft>
              <a:buClr>
                <a:schemeClr val="dk1"/>
              </a:buClr>
              <a:buSzPts val="2000"/>
              <a:buNone/>
              <a:defRPr sz="2000">
                <a:solidFill>
                  <a:schemeClr val="dk1"/>
                </a:solidFill>
              </a:defRPr>
            </a:lvl4pPr>
            <a:lvl5pPr lvl="4" rtl="0">
              <a:spcBef>
                <a:spcPts val="0"/>
              </a:spcBef>
              <a:spcAft>
                <a:spcPts val="0"/>
              </a:spcAft>
              <a:buClr>
                <a:schemeClr val="dk1"/>
              </a:buClr>
              <a:buSzPts val="2000"/>
              <a:buNone/>
              <a:defRPr sz="2000">
                <a:solidFill>
                  <a:schemeClr val="dk1"/>
                </a:solidFill>
              </a:defRPr>
            </a:lvl5pPr>
            <a:lvl6pPr lvl="5" rtl="0">
              <a:spcBef>
                <a:spcPts val="0"/>
              </a:spcBef>
              <a:spcAft>
                <a:spcPts val="0"/>
              </a:spcAft>
              <a:buClr>
                <a:schemeClr val="dk1"/>
              </a:buClr>
              <a:buSzPts val="2000"/>
              <a:buNone/>
              <a:defRPr sz="2000">
                <a:solidFill>
                  <a:schemeClr val="dk1"/>
                </a:solidFill>
              </a:defRPr>
            </a:lvl6pPr>
            <a:lvl7pPr lvl="6" rtl="0">
              <a:spcBef>
                <a:spcPts val="0"/>
              </a:spcBef>
              <a:spcAft>
                <a:spcPts val="0"/>
              </a:spcAft>
              <a:buClr>
                <a:schemeClr val="dk1"/>
              </a:buClr>
              <a:buSzPts val="2000"/>
              <a:buNone/>
              <a:defRPr sz="2000">
                <a:solidFill>
                  <a:schemeClr val="dk1"/>
                </a:solidFill>
              </a:defRPr>
            </a:lvl7pPr>
            <a:lvl8pPr lvl="7" rtl="0">
              <a:spcBef>
                <a:spcPts val="0"/>
              </a:spcBef>
              <a:spcAft>
                <a:spcPts val="0"/>
              </a:spcAft>
              <a:buClr>
                <a:schemeClr val="dk1"/>
              </a:buClr>
              <a:buSzPts val="2000"/>
              <a:buNone/>
              <a:defRPr sz="2000">
                <a:solidFill>
                  <a:schemeClr val="dk1"/>
                </a:solidFill>
              </a:defRPr>
            </a:lvl8pPr>
            <a:lvl9pPr lvl="8" rtl="0">
              <a:spcBef>
                <a:spcPts val="0"/>
              </a:spcBef>
              <a:spcAft>
                <a:spcPts val="0"/>
              </a:spcAft>
              <a:buClr>
                <a:schemeClr val="dk1"/>
              </a:buClr>
              <a:buSzPts val="2000"/>
              <a:buNone/>
              <a:defRPr sz="2000">
                <a:solidFill>
                  <a:schemeClr val="dk1"/>
                </a:solidFill>
              </a:defRPr>
            </a:lvl9pPr>
          </a:lstStyle>
          <a:p>
            <a:endParaRPr/>
          </a:p>
        </p:txBody>
      </p:sp>
      <p:sp>
        <p:nvSpPr>
          <p:cNvPr id="335" name="Google Shape;335;p5"/>
          <p:cNvSpPr/>
          <p:nvPr/>
        </p:nvSpPr>
        <p:spPr>
          <a:xfrm>
            <a:off x="301496" y="859150"/>
            <a:ext cx="1161465" cy="338405"/>
          </a:xfrm>
          <a:custGeom>
            <a:avLst/>
            <a:gdLst/>
            <a:ahLst/>
            <a:cxnLst/>
            <a:rect l="l" t="t" r="r" b="b"/>
            <a:pathLst>
              <a:path w="24770" h="7217" extrusionOk="0">
                <a:moveTo>
                  <a:pt x="14016" y="0"/>
                </a:moveTo>
                <a:cubicBezTo>
                  <a:pt x="11600" y="0"/>
                  <a:pt x="9173" y="1184"/>
                  <a:pt x="7774" y="3647"/>
                </a:cubicBezTo>
                <a:cubicBezTo>
                  <a:pt x="6850" y="2866"/>
                  <a:pt x="5779" y="2515"/>
                  <a:pt x="4733" y="2515"/>
                </a:cubicBezTo>
                <a:cubicBezTo>
                  <a:pt x="2299" y="2515"/>
                  <a:pt x="0" y="4414"/>
                  <a:pt x="0" y="7216"/>
                </a:cubicBezTo>
                <a:lnTo>
                  <a:pt x="24769" y="7216"/>
                </a:lnTo>
                <a:cubicBezTo>
                  <a:pt x="24769" y="5729"/>
                  <a:pt x="23560" y="4519"/>
                  <a:pt x="22072" y="4519"/>
                </a:cubicBezTo>
                <a:cubicBezTo>
                  <a:pt x="21636" y="4519"/>
                  <a:pt x="21220" y="4618"/>
                  <a:pt x="20823" y="4817"/>
                </a:cubicBezTo>
                <a:cubicBezTo>
                  <a:pt x="19716" y="1657"/>
                  <a:pt x="16874" y="0"/>
                  <a:pt x="14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6" name="Google Shape;336;p5"/>
          <p:cNvGrpSpPr/>
          <p:nvPr/>
        </p:nvGrpSpPr>
        <p:grpSpPr>
          <a:xfrm>
            <a:off x="7689115" y="-1170433"/>
            <a:ext cx="100168" cy="1944239"/>
            <a:chOff x="738075" y="353767"/>
            <a:chExt cx="78650" cy="1526569"/>
          </a:xfrm>
        </p:grpSpPr>
        <p:sp>
          <p:nvSpPr>
            <p:cNvPr id="337" name="Google Shape;337;p5"/>
            <p:cNvSpPr/>
            <p:nvPr/>
          </p:nvSpPr>
          <p:spPr>
            <a:xfrm>
              <a:off x="738075" y="1720328"/>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8" name="Google Shape;338;p5"/>
            <p:cNvCxnSpPr/>
            <p:nvPr/>
          </p:nvCxnSpPr>
          <p:spPr>
            <a:xfrm rot="10800000">
              <a:off x="777393" y="353767"/>
              <a:ext cx="0" cy="1408500"/>
            </a:xfrm>
            <a:prstGeom prst="straightConnector1">
              <a:avLst/>
            </a:prstGeom>
            <a:noFill/>
            <a:ln w="19050" cap="flat" cmpd="sng">
              <a:solidFill>
                <a:schemeClr val="dk1"/>
              </a:solidFill>
              <a:prstDash val="solid"/>
              <a:round/>
              <a:headEnd type="none" w="med" len="med"/>
              <a:tailEnd type="none" w="med" len="med"/>
            </a:ln>
          </p:spPr>
        </p:cxnSp>
      </p:grpSp>
      <p:grpSp>
        <p:nvGrpSpPr>
          <p:cNvPr id="339" name="Google Shape;339;p5"/>
          <p:cNvGrpSpPr/>
          <p:nvPr/>
        </p:nvGrpSpPr>
        <p:grpSpPr>
          <a:xfrm>
            <a:off x="602664" y="1183831"/>
            <a:ext cx="58161" cy="1129117"/>
            <a:chOff x="738075" y="413302"/>
            <a:chExt cx="78650" cy="1526865"/>
          </a:xfrm>
        </p:grpSpPr>
        <p:sp>
          <p:nvSpPr>
            <p:cNvPr id="340" name="Google Shape;340;p5"/>
            <p:cNvSpPr/>
            <p:nvPr/>
          </p:nvSpPr>
          <p:spPr>
            <a:xfrm>
              <a:off x="738075" y="1780159"/>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1" name="Google Shape;341;p5"/>
            <p:cNvCxnSpPr/>
            <p:nvPr/>
          </p:nvCxnSpPr>
          <p:spPr>
            <a:xfrm rot="10800000">
              <a:off x="777407" y="413302"/>
              <a:ext cx="0" cy="1464900"/>
            </a:xfrm>
            <a:prstGeom prst="straightConnector1">
              <a:avLst/>
            </a:prstGeom>
            <a:noFill/>
            <a:ln w="19050" cap="flat" cmpd="sng">
              <a:solidFill>
                <a:schemeClr val="dk1"/>
              </a:solidFill>
              <a:prstDash val="solid"/>
              <a:round/>
              <a:headEnd type="none" w="med" len="med"/>
              <a:tailEnd type="none" w="med" len="med"/>
            </a:ln>
          </p:spPr>
        </p:cxnSp>
      </p:grpSp>
      <p:grpSp>
        <p:nvGrpSpPr>
          <p:cNvPr id="342" name="Google Shape;342;p5"/>
          <p:cNvGrpSpPr/>
          <p:nvPr/>
        </p:nvGrpSpPr>
        <p:grpSpPr>
          <a:xfrm>
            <a:off x="8096603" y="-534923"/>
            <a:ext cx="100168" cy="1735241"/>
            <a:chOff x="738075" y="517867"/>
            <a:chExt cx="78650" cy="1362469"/>
          </a:xfrm>
        </p:grpSpPr>
        <p:sp>
          <p:nvSpPr>
            <p:cNvPr id="343" name="Google Shape;343;p5"/>
            <p:cNvSpPr/>
            <p:nvPr/>
          </p:nvSpPr>
          <p:spPr>
            <a:xfrm>
              <a:off x="738075" y="1720328"/>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4" name="Google Shape;344;p5"/>
            <p:cNvCxnSpPr/>
            <p:nvPr/>
          </p:nvCxnSpPr>
          <p:spPr>
            <a:xfrm rot="10800000">
              <a:off x="777393" y="517867"/>
              <a:ext cx="0" cy="1244400"/>
            </a:xfrm>
            <a:prstGeom prst="straightConnector1">
              <a:avLst/>
            </a:prstGeom>
            <a:noFill/>
            <a:ln w="19050" cap="flat" cmpd="sng">
              <a:solidFill>
                <a:schemeClr val="dk1"/>
              </a:solidFill>
              <a:prstDash val="solid"/>
              <a:round/>
              <a:headEnd type="none" w="med" len="med"/>
              <a:tailEnd type="none" w="med" len="med"/>
            </a:ln>
          </p:spPr>
        </p:cxnSp>
      </p:grpSp>
      <p:grpSp>
        <p:nvGrpSpPr>
          <p:cNvPr id="345" name="Google Shape;345;p5"/>
          <p:cNvGrpSpPr/>
          <p:nvPr/>
        </p:nvGrpSpPr>
        <p:grpSpPr>
          <a:xfrm>
            <a:off x="1103633" y="1169872"/>
            <a:ext cx="58161" cy="1094695"/>
            <a:chOff x="738075" y="459848"/>
            <a:chExt cx="78650" cy="1480318"/>
          </a:xfrm>
        </p:grpSpPr>
        <p:sp>
          <p:nvSpPr>
            <p:cNvPr id="346" name="Google Shape;346;p5"/>
            <p:cNvSpPr/>
            <p:nvPr/>
          </p:nvSpPr>
          <p:spPr>
            <a:xfrm>
              <a:off x="738075" y="1780159"/>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7" name="Google Shape;347;p5"/>
            <p:cNvCxnSpPr/>
            <p:nvPr/>
          </p:nvCxnSpPr>
          <p:spPr>
            <a:xfrm rot="10800000">
              <a:off x="777415" y="459848"/>
              <a:ext cx="0" cy="1428300"/>
            </a:xfrm>
            <a:prstGeom prst="straightConnector1">
              <a:avLst/>
            </a:prstGeom>
            <a:noFill/>
            <a:ln w="19050" cap="flat" cmpd="sng">
              <a:solidFill>
                <a:schemeClr val="dk1"/>
              </a:solidFill>
              <a:prstDash val="solid"/>
              <a:round/>
              <a:headEnd type="none" w="med" len="med"/>
              <a:tailEnd type="none" w="med" len="med"/>
            </a:ln>
          </p:spPr>
        </p:cxnSp>
      </p:grpSp>
      <p:grpSp>
        <p:nvGrpSpPr>
          <p:cNvPr id="348" name="Google Shape;348;p5"/>
          <p:cNvGrpSpPr/>
          <p:nvPr/>
        </p:nvGrpSpPr>
        <p:grpSpPr>
          <a:xfrm>
            <a:off x="859411" y="1078520"/>
            <a:ext cx="45664" cy="962013"/>
            <a:chOff x="7647250" y="-656825"/>
            <a:chExt cx="78650" cy="1656930"/>
          </a:xfrm>
        </p:grpSpPr>
        <p:sp>
          <p:nvSpPr>
            <p:cNvPr id="349" name="Google Shape;349;p5"/>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0" name="Google Shape;350;p5"/>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351" name="Google Shape;351;p5"/>
          <p:cNvGrpSpPr/>
          <p:nvPr/>
        </p:nvGrpSpPr>
        <p:grpSpPr>
          <a:xfrm>
            <a:off x="6951291" y="-1123475"/>
            <a:ext cx="78650" cy="1656930"/>
            <a:chOff x="7647250" y="-656825"/>
            <a:chExt cx="78650" cy="1656930"/>
          </a:xfrm>
        </p:grpSpPr>
        <p:sp>
          <p:nvSpPr>
            <p:cNvPr id="352" name="Google Shape;352;p5"/>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3" name="Google Shape;353;p5"/>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354" name="Google Shape;354;p5"/>
          <p:cNvGrpSpPr/>
          <p:nvPr/>
        </p:nvGrpSpPr>
        <p:grpSpPr>
          <a:xfrm>
            <a:off x="2253752" y="-806345"/>
            <a:ext cx="64328" cy="1210759"/>
            <a:chOff x="738075" y="459841"/>
            <a:chExt cx="78650" cy="1480326"/>
          </a:xfrm>
        </p:grpSpPr>
        <p:sp>
          <p:nvSpPr>
            <p:cNvPr id="355" name="Google Shape;355;p5"/>
            <p:cNvSpPr/>
            <p:nvPr/>
          </p:nvSpPr>
          <p:spPr>
            <a:xfrm>
              <a:off x="738075" y="1780159"/>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6" name="Google Shape;356;p5"/>
            <p:cNvCxnSpPr/>
            <p:nvPr/>
          </p:nvCxnSpPr>
          <p:spPr>
            <a:xfrm rot="10800000">
              <a:off x="777411" y="459841"/>
              <a:ext cx="0" cy="1438800"/>
            </a:xfrm>
            <a:prstGeom prst="straightConnector1">
              <a:avLst/>
            </a:prstGeom>
            <a:noFill/>
            <a:ln w="19050" cap="flat" cmpd="sng">
              <a:solidFill>
                <a:schemeClr val="dk1"/>
              </a:solidFill>
              <a:prstDash val="solid"/>
              <a:round/>
              <a:headEnd type="none" w="med" len="med"/>
              <a:tailEnd type="none" w="med" len="med"/>
            </a:ln>
          </p:spPr>
        </p:cxnSp>
      </p:grpSp>
      <p:grpSp>
        <p:nvGrpSpPr>
          <p:cNvPr id="357" name="Google Shape;357;p5"/>
          <p:cNvGrpSpPr/>
          <p:nvPr/>
        </p:nvGrpSpPr>
        <p:grpSpPr>
          <a:xfrm>
            <a:off x="8504091" y="-851425"/>
            <a:ext cx="78650" cy="1656930"/>
            <a:chOff x="7647250" y="-656825"/>
            <a:chExt cx="78650" cy="1656930"/>
          </a:xfrm>
        </p:grpSpPr>
        <p:sp>
          <p:nvSpPr>
            <p:cNvPr id="358" name="Google Shape;358;p5"/>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9" name="Google Shape;359;p5"/>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360" name="Google Shape;360;p5"/>
          <p:cNvGrpSpPr/>
          <p:nvPr/>
        </p:nvGrpSpPr>
        <p:grpSpPr>
          <a:xfrm>
            <a:off x="8109316" y="1993214"/>
            <a:ext cx="1997531" cy="1473606"/>
            <a:chOff x="448100" y="3562278"/>
            <a:chExt cx="1827401" cy="1348098"/>
          </a:xfrm>
        </p:grpSpPr>
        <p:sp>
          <p:nvSpPr>
            <p:cNvPr id="361" name="Google Shape;361;p5"/>
            <p:cNvSpPr/>
            <p:nvPr/>
          </p:nvSpPr>
          <p:spPr>
            <a:xfrm>
              <a:off x="448100" y="3562278"/>
              <a:ext cx="33330" cy="64605"/>
            </a:xfrm>
            <a:custGeom>
              <a:avLst/>
              <a:gdLst/>
              <a:ahLst/>
              <a:cxnLst/>
              <a:rect l="l" t="t" r="r" b="b"/>
              <a:pathLst>
                <a:path w="714" h="1384" extrusionOk="0">
                  <a:moveTo>
                    <a:pt x="357" y="0"/>
                  </a:moveTo>
                  <a:cubicBezTo>
                    <a:pt x="198" y="337"/>
                    <a:pt x="79" y="694"/>
                    <a:pt x="0" y="1071"/>
                  </a:cubicBezTo>
                  <a:cubicBezTo>
                    <a:pt x="20" y="1279"/>
                    <a:pt x="188"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
            <p:cNvSpPr/>
            <p:nvPr/>
          </p:nvSpPr>
          <p:spPr>
            <a:xfrm>
              <a:off x="575814" y="3690926"/>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
            <p:cNvSpPr/>
            <p:nvPr/>
          </p:nvSpPr>
          <p:spPr>
            <a:xfrm>
              <a:off x="704509" y="3562278"/>
              <a:ext cx="33376" cy="64605"/>
            </a:xfrm>
            <a:custGeom>
              <a:avLst/>
              <a:gdLst/>
              <a:ahLst/>
              <a:cxnLst/>
              <a:rect l="l" t="t" r="r" b="b"/>
              <a:pathLst>
                <a:path w="715" h="1384" extrusionOk="0">
                  <a:moveTo>
                    <a:pt x="357" y="0"/>
                  </a:moveTo>
                  <a:cubicBezTo>
                    <a:pt x="199" y="337"/>
                    <a:pt x="80" y="694"/>
                    <a:pt x="0" y="1071"/>
                  </a:cubicBezTo>
                  <a:cubicBezTo>
                    <a:pt x="20" y="1279"/>
                    <a:pt x="189"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
            <p:cNvSpPr/>
            <p:nvPr/>
          </p:nvSpPr>
          <p:spPr>
            <a:xfrm>
              <a:off x="832270" y="3690926"/>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
            <p:cNvSpPr/>
            <p:nvPr/>
          </p:nvSpPr>
          <p:spPr>
            <a:xfrm>
              <a:off x="960918" y="3562278"/>
              <a:ext cx="33376" cy="64605"/>
            </a:xfrm>
            <a:custGeom>
              <a:avLst/>
              <a:gdLst/>
              <a:ahLst/>
              <a:cxnLst/>
              <a:rect l="l" t="t" r="r" b="b"/>
              <a:pathLst>
                <a:path w="715" h="1384" extrusionOk="0">
                  <a:moveTo>
                    <a:pt x="358" y="0"/>
                  </a:moveTo>
                  <a:cubicBezTo>
                    <a:pt x="199" y="337"/>
                    <a:pt x="80" y="694"/>
                    <a:pt x="1" y="1071"/>
                  </a:cubicBezTo>
                  <a:cubicBezTo>
                    <a:pt x="20" y="1279"/>
                    <a:pt x="189" y="1384"/>
                    <a:pt x="358" y="1384"/>
                  </a:cubicBezTo>
                  <a:cubicBezTo>
                    <a:pt x="526" y="1384"/>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
            <p:cNvSpPr/>
            <p:nvPr/>
          </p:nvSpPr>
          <p:spPr>
            <a:xfrm>
              <a:off x="1088680" y="3690926"/>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5"/>
            <p:cNvSpPr/>
            <p:nvPr/>
          </p:nvSpPr>
          <p:spPr>
            <a:xfrm>
              <a:off x="1217328" y="3562278"/>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
            <p:cNvSpPr/>
            <p:nvPr/>
          </p:nvSpPr>
          <p:spPr>
            <a:xfrm>
              <a:off x="1345089" y="3690926"/>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5"/>
            <p:cNvSpPr/>
            <p:nvPr/>
          </p:nvSpPr>
          <p:spPr>
            <a:xfrm>
              <a:off x="1473784" y="3562278"/>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5"/>
            <p:cNvSpPr/>
            <p:nvPr/>
          </p:nvSpPr>
          <p:spPr>
            <a:xfrm>
              <a:off x="1601498" y="3690926"/>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1730193" y="3562278"/>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5"/>
            <p:cNvSpPr/>
            <p:nvPr/>
          </p:nvSpPr>
          <p:spPr>
            <a:xfrm>
              <a:off x="1857954" y="3690926"/>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
            <p:cNvSpPr/>
            <p:nvPr/>
          </p:nvSpPr>
          <p:spPr>
            <a:xfrm>
              <a:off x="1986135" y="3562278"/>
              <a:ext cx="32909" cy="66006"/>
            </a:xfrm>
            <a:custGeom>
              <a:avLst/>
              <a:gdLst/>
              <a:ahLst/>
              <a:cxnLst/>
              <a:rect l="l" t="t" r="r" b="b"/>
              <a:pathLst>
                <a:path w="705" h="1414" extrusionOk="0">
                  <a:moveTo>
                    <a:pt x="348" y="0"/>
                  </a:moveTo>
                  <a:cubicBezTo>
                    <a:pt x="209" y="337"/>
                    <a:pt x="90" y="694"/>
                    <a:pt x="11" y="1071"/>
                  </a:cubicBezTo>
                  <a:cubicBezTo>
                    <a:pt x="1" y="1299"/>
                    <a:pt x="174" y="1413"/>
                    <a:pt x="350" y="1413"/>
                  </a:cubicBezTo>
                  <a:cubicBezTo>
                    <a:pt x="526" y="1413"/>
                    <a:pt x="705" y="1299"/>
                    <a:pt x="705" y="1071"/>
                  </a:cubicBezTo>
                  <a:cubicBezTo>
                    <a:pt x="626" y="694"/>
                    <a:pt x="507" y="337"/>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5"/>
            <p:cNvSpPr/>
            <p:nvPr/>
          </p:nvSpPr>
          <p:spPr>
            <a:xfrm>
              <a:off x="2114363" y="3690926"/>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
            <p:cNvSpPr/>
            <p:nvPr/>
          </p:nvSpPr>
          <p:spPr>
            <a:xfrm>
              <a:off x="2243058" y="3562278"/>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5"/>
            <p:cNvSpPr/>
            <p:nvPr/>
          </p:nvSpPr>
          <p:spPr>
            <a:xfrm>
              <a:off x="448100" y="3818687"/>
              <a:ext cx="33330" cy="64605"/>
            </a:xfrm>
            <a:custGeom>
              <a:avLst/>
              <a:gdLst/>
              <a:ahLst/>
              <a:cxnLst/>
              <a:rect l="l" t="t" r="r" b="b"/>
              <a:pathLst>
                <a:path w="714" h="1384"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5"/>
            <p:cNvSpPr/>
            <p:nvPr/>
          </p:nvSpPr>
          <p:spPr>
            <a:xfrm>
              <a:off x="575814" y="3947382"/>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
            <p:cNvSpPr/>
            <p:nvPr/>
          </p:nvSpPr>
          <p:spPr>
            <a:xfrm>
              <a:off x="704509" y="3818687"/>
              <a:ext cx="33376" cy="64605"/>
            </a:xfrm>
            <a:custGeom>
              <a:avLst/>
              <a:gdLst/>
              <a:ahLst/>
              <a:cxnLst/>
              <a:rect l="l" t="t" r="r" b="b"/>
              <a:pathLst>
                <a:path w="715" h="1384"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
            <p:cNvSpPr/>
            <p:nvPr/>
          </p:nvSpPr>
          <p:spPr>
            <a:xfrm>
              <a:off x="832270" y="3947382"/>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960918" y="3818687"/>
              <a:ext cx="33376" cy="64605"/>
            </a:xfrm>
            <a:custGeom>
              <a:avLst/>
              <a:gdLst/>
              <a:ahLst/>
              <a:cxnLst/>
              <a:rect l="l" t="t" r="r" b="b"/>
              <a:pathLst>
                <a:path w="715" h="1384"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1088680" y="3947382"/>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p:nvPr/>
          </p:nvSpPr>
          <p:spPr>
            <a:xfrm>
              <a:off x="1217328" y="3818687"/>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1345089" y="3947382"/>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1473784" y="3818687"/>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1601498" y="3947382"/>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1730193" y="3818687"/>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1857954" y="3947382"/>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p:nvPr/>
          </p:nvSpPr>
          <p:spPr>
            <a:xfrm>
              <a:off x="1986135" y="3818687"/>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5"/>
            <p:cNvSpPr/>
            <p:nvPr/>
          </p:nvSpPr>
          <p:spPr>
            <a:xfrm>
              <a:off x="2114363" y="3947382"/>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5"/>
            <p:cNvSpPr/>
            <p:nvPr/>
          </p:nvSpPr>
          <p:spPr>
            <a:xfrm>
              <a:off x="2243058" y="3818687"/>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
            <p:cNvSpPr/>
            <p:nvPr/>
          </p:nvSpPr>
          <p:spPr>
            <a:xfrm>
              <a:off x="448100" y="4075096"/>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5"/>
            <p:cNvSpPr/>
            <p:nvPr/>
          </p:nvSpPr>
          <p:spPr>
            <a:xfrm>
              <a:off x="575814" y="4203791"/>
              <a:ext cx="33376" cy="64372"/>
            </a:xfrm>
            <a:custGeom>
              <a:avLst/>
              <a:gdLst/>
              <a:ahLst/>
              <a:cxnLst/>
              <a:rect l="l" t="t" r="r" b="b"/>
              <a:pathLst>
                <a:path w="715" h="1379" extrusionOk="0">
                  <a:moveTo>
                    <a:pt x="358" y="0"/>
                  </a:moveTo>
                  <a:cubicBezTo>
                    <a:pt x="358" y="0"/>
                    <a:pt x="199" y="397"/>
                    <a:pt x="100" y="714"/>
                  </a:cubicBezTo>
                  <a:cubicBezTo>
                    <a:pt x="60" y="814"/>
                    <a:pt x="21" y="933"/>
                    <a:pt x="1" y="1052"/>
                  </a:cubicBezTo>
                  <a:cubicBezTo>
                    <a:pt x="21" y="1270"/>
                    <a:pt x="189" y="1379"/>
                    <a:pt x="358" y="1379"/>
                  </a:cubicBezTo>
                  <a:cubicBezTo>
                    <a:pt x="526" y="1379"/>
                    <a:pt x="695" y="1270"/>
                    <a:pt x="715" y="1052"/>
                  </a:cubicBezTo>
                  <a:cubicBezTo>
                    <a:pt x="695" y="933"/>
                    <a:pt x="675" y="814"/>
                    <a:pt x="63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5"/>
            <p:cNvSpPr/>
            <p:nvPr/>
          </p:nvSpPr>
          <p:spPr>
            <a:xfrm>
              <a:off x="704509" y="4075096"/>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a:off x="832270" y="4203791"/>
              <a:ext cx="33330" cy="64372"/>
            </a:xfrm>
            <a:custGeom>
              <a:avLst/>
              <a:gdLst/>
              <a:ahLst/>
              <a:cxnLst/>
              <a:rect l="l" t="t" r="r" b="b"/>
              <a:pathLst>
                <a:path w="714" h="1379" extrusionOk="0">
                  <a:moveTo>
                    <a:pt x="357" y="0"/>
                  </a:moveTo>
                  <a:cubicBezTo>
                    <a:pt x="357" y="0"/>
                    <a:pt x="198" y="397"/>
                    <a:pt x="99" y="714"/>
                  </a:cubicBezTo>
                  <a:cubicBezTo>
                    <a:pt x="60" y="814"/>
                    <a:pt x="20" y="933"/>
                    <a:pt x="0" y="1052"/>
                  </a:cubicBezTo>
                  <a:cubicBezTo>
                    <a:pt x="20" y="1270"/>
                    <a:pt x="188" y="1379"/>
                    <a:pt x="357" y="1379"/>
                  </a:cubicBezTo>
                  <a:cubicBezTo>
                    <a:pt x="526" y="1379"/>
                    <a:pt x="694" y="1270"/>
                    <a:pt x="714" y="1052"/>
                  </a:cubicBezTo>
                  <a:cubicBezTo>
                    <a:pt x="694" y="933"/>
                    <a:pt x="674" y="814"/>
                    <a:pt x="63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5"/>
            <p:cNvSpPr/>
            <p:nvPr/>
          </p:nvSpPr>
          <p:spPr>
            <a:xfrm>
              <a:off x="960918" y="4075096"/>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5"/>
            <p:cNvSpPr/>
            <p:nvPr/>
          </p:nvSpPr>
          <p:spPr>
            <a:xfrm>
              <a:off x="1088680" y="4203791"/>
              <a:ext cx="33376" cy="65772"/>
            </a:xfrm>
            <a:custGeom>
              <a:avLst/>
              <a:gdLst/>
              <a:ahLst/>
              <a:cxnLst/>
              <a:rect l="l" t="t" r="r" b="b"/>
              <a:pathLst>
                <a:path w="715" h="1409" extrusionOk="0">
                  <a:moveTo>
                    <a:pt x="357" y="0"/>
                  </a:moveTo>
                  <a:cubicBezTo>
                    <a:pt x="357" y="0"/>
                    <a:pt x="199" y="397"/>
                    <a:pt x="100" y="714"/>
                  </a:cubicBezTo>
                  <a:cubicBezTo>
                    <a:pt x="60" y="814"/>
                    <a:pt x="20" y="933"/>
                    <a:pt x="0" y="1052"/>
                  </a:cubicBezTo>
                  <a:cubicBezTo>
                    <a:pt x="0" y="1290"/>
                    <a:pt x="179" y="1409"/>
                    <a:pt x="357" y="1409"/>
                  </a:cubicBezTo>
                  <a:cubicBezTo>
                    <a:pt x="536" y="1409"/>
                    <a:pt x="714" y="1290"/>
                    <a:pt x="714" y="1052"/>
                  </a:cubicBezTo>
                  <a:cubicBezTo>
                    <a:pt x="694"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5"/>
            <p:cNvSpPr/>
            <p:nvPr/>
          </p:nvSpPr>
          <p:spPr>
            <a:xfrm>
              <a:off x="1217328" y="4075096"/>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5"/>
            <p:cNvSpPr/>
            <p:nvPr/>
          </p:nvSpPr>
          <p:spPr>
            <a:xfrm>
              <a:off x="1345089" y="4203791"/>
              <a:ext cx="33376" cy="65772"/>
            </a:xfrm>
            <a:custGeom>
              <a:avLst/>
              <a:gdLst/>
              <a:ahLst/>
              <a:cxnLst/>
              <a:rect l="l" t="t" r="r" b="b"/>
              <a:pathLst>
                <a:path w="715" h="1409" extrusionOk="0">
                  <a:moveTo>
                    <a:pt x="358" y="0"/>
                  </a:moveTo>
                  <a:cubicBezTo>
                    <a:pt x="358" y="0"/>
                    <a:pt x="199" y="397"/>
                    <a:pt x="100" y="714"/>
                  </a:cubicBezTo>
                  <a:cubicBezTo>
                    <a:pt x="60" y="814"/>
                    <a:pt x="20" y="933"/>
                    <a:pt x="1" y="1052"/>
                  </a:cubicBezTo>
                  <a:cubicBezTo>
                    <a:pt x="1" y="1290"/>
                    <a:pt x="179" y="1409"/>
                    <a:pt x="358" y="1409"/>
                  </a:cubicBezTo>
                  <a:cubicBezTo>
                    <a:pt x="536" y="1409"/>
                    <a:pt x="715" y="1290"/>
                    <a:pt x="715" y="1052"/>
                  </a:cubicBezTo>
                  <a:cubicBezTo>
                    <a:pt x="695" y="933"/>
                    <a:pt x="675" y="814"/>
                    <a:pt x="61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5"/>
            <p:cNvSpPr/>
            <p:nvPr/>
          </p:nvSpPr>
          <p:spPr>
            <a:xfrm>
              <a:off x="1473784" y="4075096"/>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5"/>
            <p:cNvSpPr/>
            <p:nvPr/>
          </p:nvSpPr>
          <p:spPr>
            <a:xfrm>
              <a:off x="1601498" y="4203791"/>
              <a:ext cx="33376" cy="65772"/>
            </a:xfrm>
            <a:custGeom>
              <a:avLst/>
              <a:gdLst/>
              <a:ahLst/>
              <a:cxnLst/>
              <a:rect l="l" t="t" r="r" b="b"/>
              <a:pathLst>
                <a:path w="715" h="1409" extrusionOk="0">
                  <a:moveTo>
                    <a:pt x="358" y="0"/>
                  </a:moveTo>
                  <a:cubicBezTo>
                    <a:pt x="358" y="0"/>
                    <a:pt x="199" y="397"/>
                    <a:pt x="100" y="714"/>
                  </a:cubicBezTo>
                  <a:cubicBezTo>
                    <a:pt x="60" y="814"/>
                    <a:pt x="21" y="933"/>
                    <a:pt x="1" y="1052"/>
                  </a:cubicBezTo>
                  <a:cubicBezTo>
                    <a:pt x="1" y="1290"/>
                    <a:pt x="179" y="1409"/>
                    <a:pt x="358" y="1409"/>
                  </a:cubicBezTo>
                  <a:cubicBezTo>
                    <a:pt x="536" y="1409"/>
                    <a:pt x="715" y="1290"/>
                    <a:pt x="715" y="1052"/>
                  </a:cubicBezTo>
                  <a:cubicBezTo>
                    <a:pt x="695" y="933"/>
                    <a:pt x="675" y="814"/>
                    <a:pt x="616" y="71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5"/>
            <p:cNvSpPr/>
            <p:nvPr/>
          </p:nvSpPr>
          <p:spPr>
            <a:xfrm>
              <a:off x="1730193" y="4075096"/>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5"/>
            <p:cNvSpPr/>
            <p:nvPr/>
          </p:nvSpPr>
          <p:spPr>
            <a:xfrm>
              <a:off x="1857954" y="4203791"/>
              <a:ext cx="33376" cy="65772"/>
            </a:xfrm>
            <a:custGeom>
              <a:avLst/>
              <a:gdLst/>
              <a:ahLst/>
              <a:cxnLst/>
              <a:rect l="l" t="t" r="r" b="b"/>
              <a:pathLst>
                <a:path w="715" h="1409" extrusionOk="0">
                  <a:moveTo>
                    <a:pt x="357" y="0"/>
                  </a:moveTo>
                  <a:cubicBezTo>
                    <a:pt x="357" y="0"/>
                    <a:pt x="199" y="397"/>
                    <a:pt x="99" y="714"/>
                  </a:cubicBezTo>
                  <a:cubicBezTo>
                    <a:pt x="60" y="814"/>
                    <a:pt x="20" y="933"/>
                    <a:pt x="0" y="1052"/>
                  </a:cubicBezTo>
                  <a:cubicBezTo>
                    <a:pt x="0" y="1290"/>
                    <a:pt x="179" y="1409"/>
                    <a:pt x="357" y="1409"/>
                  </a:cubicBezTo>
                  <a:cubicBezTo>
                    <a:pt x="536" y="1409"/>
                    <a:pt x="714" y="1290"/>
                    <a:pt x="714" y="1052"/>
                  </a:cubicBezTo>
                  <a:cubicBezTo>
                    <a:pt x="694" y="933"/>
                    <a:pt x="674"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
            <p:cNvSpPr/>
            <p:nvPr/>
          </p:nvSpPr>
          <p:spPr>
            <a:xfrm>
              <a:off x="1986135" y="4075096"/>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
            <p:cNvSpPr/>
            <p:nvPr/>
          </p:nvSpPr>
          <p:spPr>
            <a:xfrm>
              <a:off x="2114363" y="4203791"/>
              <a:ext cx="33376" cy="65772"/>
            </a:xfrm>
            <a:custGeom>
              <a:avLst/>
              <a:gdLst/>
              <a:ahLst/>
              <a:cxnLst/>
              <a:rect l="l" t="t" r="r" b="b"/>
              <a:pathLst>
                <a:path w="715" h="1409" extrusionOk="0">
                  <a:moveTo>
                    <a:pt x="357" y="0"/>
                  </a:moveTo>
                  <a:cubicBezTo>
                    <a:pt x="357" y="0"/>
                    <a:pt x="199" y="397"/>
                    <a:pt x="100" y="714"/>
                  </a:cubicBezTo>
                  <a:cubicBezTo>
                    <a:pt x="60" y="814"/>
                    <a:pt x="20" y="933"/>
                    <a:pt x="1" y="1052"/>
                  </a:cubicBezTo>
                  <a:cubicBezTo>
                    <a:pt x="1" y="1290"/>
                    <a:pt x="179" y="1409"/>
                    <a:pt x="357" y="1409"/>
                  </a:cubicBezTo>
                  <a:cubicBezTo>
                    <a:pt x="536" y="1409"/>
                    <a:pt x="714" y="1290"/>
                    <a:pt x="714" y="1052"/>
                  </a:cubicBezTo>
                  <a:cubicBezTo>
                    <a:pt x="695"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5"/>
            <p:cNvSpPr/>
            <p:nvPr/>
          </p:nvSpPr>
          <p:spPr>
            <a:xfrm>
              <a:off x="2243058" y="4075096"/>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5"/>
            <p:cNvSpPr/>
            <p:nvPr/>
          </p:nvSpPr>
          <p:spPr>
            <a:xfrm>
              <a:off x="448100" y="4331552"/>
              <a:ext cx="33330" cy="64605"/>
            </a:xfrm>
            <a:custGeom>
              <a:avLst/>
              <a:gdLst/>
              <a:ahLst/>
              <a:cxnLst/>
              <a:rect l="l" t="t" r="r" b="b"/>
              <a:pathLst>
                <a:path w="714" h="1384" extrusionOk="0">
                  <a:moveTo>
                    <a:pt x="357" y="0"/>
                  </a:moveTo>
                  <a:cubicBezTo>
                    <a:pt x="198" y="337"/>
                    <a:pt x="79" y="694"/>
                    <a:pt x="0" y="1071"/>
                  </a:cubicBezTo>
                  <a:cubicBezTo>
                    <a:pt x="20" y="1279"/>
                    <a:pt x="188"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5"/>
            <p:cNvSpPr/>
            <p:nvPr/>
          </p:nvSpPr>
          <p:spPr>
            <a:xfrm>
              <a:off x="575814" y="4460200"/>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5"/>
            <p:cNvSpPr/>
            <p:nvPr/>
          </p:nvSpPr>
          <p:spPr>
            <a:xfrm>
              <a:off x="704509" y="4331552"/>
              <a:ext cx="33376" cy="64605"/>
            </a:xfrm>
            <a:custGeom>
              <a:avLst/>
              <a:gdLst/>
              <a:ahLst/>
              <a:cxnLst/>
              <a:rect l="l" t="t" r="r" b="b"/>
              <a:pathLst>
                <a:path w="715" h="1384" extrusionOk="0">
                  <a:moveTo>
                    <a:pt x="357" y="0"/>
                  </a:moveTo>
                  <a:cubicBezTo>
                    <a:pt x="199" y="337"/>
                    <a:pt x="80" y="694"/>
                    <a:pt x="0" y="1071"/>
                  </a:cubicBezTo>
                  <a:cubicBezTo>
                    <a:pt x="20" y="1279"/>
                    <a:pt x="189"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5"/>
            <p:cNvSpPr/>
            <p:nvPr/>
          </p:nvSpPr>
          <p:spPr>
            <a:xfrm>
              <a:off x="832270" y="4460200"/>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5"/>
            <p:cNvSpPr/>
            <p:nvPr/>
          </p:nvSpPr>
          <p:spPr>
            <a:xfrm>
              <a:off x="960918" y="4331552"/>
              <a:ext cx="33376" cy="64605"/>
            </a:xfrm>
            <a:custGeom>
              <a:avLst/>
              <a:gdLst/>
              <a:ahLst/>
              <a:cxnLst/>
              <a:rect l="l" t="t" r="r" b="b"/>
              <a:pathLst>
                <a:path w="715" h="1384" extrusionOk="0">
                  <a:moveTo>
                    <a:pt x="358" y="0"/>
                  </a:moveTo>
                  <a:cubicBezTo>
                    <a:pt x="199" y="337"/>
                    <a:pt x="80" y="694"/>
                    <a:pt x="1" y="1071"/>
                  </a:cubicBezTo>
                  <a:cubicBezTo>
                    <a:pt x="20" y="1279"/>
                    <a:pt x="189" y="1383"/>
                    <a:pt x="358" y="1383"/>
                  </a:cubicBezTo>
                  <a:cubicBezTo>
                    <a:pt x="526" y="1383"/>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5"/>
            <p:cNvSpPr/>
            <p:nvPr/>
          </p:nvSpPr>
          <p:spPr>
            <a:xfrm>
              <a:off x="1088680" y="4460200"/>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35" y="71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5"/>
            <p:cNvSpPr/>
            <p:nvPr/>
          </p:nvSpPr>
          <p:spPr>
            <a:xfrm>
              <a:off x="1217328" y="4331552"/>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
            <p:cNvSpPr/>
            <p:nvPr/>
          </p:nvSpPr>
          <p:spPr>
            <a:xfrm>
              <a:off x="1345089" y="4460200"/>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5"/>
            <p:cNvSpPr/>
            <p:nvPr/>
          </p:nvSpPr>
          <p:spPr>
            <a:xfrm>
              <a:off x="1473784" y="4331552"/>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
            <p:cNvSpPr/>
            <p:nvPr/>
          </p:nvSpPr>
          <p:spPr>
            <a:xfrm>
              <a:off x="1601498" y="4460200"/>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
            <p:cNvSpPr/>
            <p:nvPr/>
          </p:nvSpPr>
          <p:spPr>
            <a:xfrm>
              <a:off x="1730193" y="4331552"/>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5"/>
            <p:cNvSpPr/>
            <p:nvPr/>
          </p:nvSpPr>
          <p:spPr>
            <a:xfrm>
              <a:off x="1857954" y="4460200"/>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5"/>
            <p:cNvSpPr/>
            <p:nvPr/>
          </p:nvSpPr>
          <p:spPr>
            <a:xfrm>
              <a:off x="1986602" y="4331552"/>
              <a:ext cx="32443" cy="66006"/>
            </a:xfrm>
            <a:custGeom>
              <a:avLst/>
              <a:gdLst/>
              <a:ahLst/>
              <a:cxnLst/>
              <a:rect l="l" t="t" r="r" b="b"/>
              <a:pathLst>
                <a:path w="695" h="1414" extrusionOk="0">
                  <a:moveTo>
                    <a:pt x="338" y="0"/>
                  </a:moveTo>
                  <a:cubicBezTo>
                    <a:pt x="199" y="337"/>
                    <a:pt x="80" y="694"/>
                    <a:pt x="1" y="1071"/>
                  </a:cubicBezTo>
                  <a:cubicBezTo>
                    <a:pt x="1" y="1299"/>
                    <a:pt x="174" y="1413"/>
                    <a:pt x="348" y="1413"/>
                  </a:cubicBezTo>
                  <a:cubicBezTo>
                    <a:pt x="521" y="1413"/>
                    <a:pt x="695" y="1299"/>
                    <a:pt x="695" y="1071"/>
                  </a:cubicBezTo>
                  <a:cubicBezTo>
                    <a:pt x="616" y="694"/>
                    <a:pt x="497" y="337"/>
                    <a:pt x="33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5"/>
            <p:cNvSpPr/>
            <p:nvPr/>
          </p:nvSpPr>
          <p:spPr>
            <a:xfrm>
              <a:off x="2114363" y="4460200"/>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5"/>
            <p:cNvSpPr/>
            <p:nvPr/>
          </p:nvSpPr>
          <p:spPr>
            <a:xfrm>
              <a:off x="2243058" y="4331552"/>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5"/>
            <p:cNvSpPr/>
            <p:nvPr/>
          </p:nvSpPr>
          <p:spPr>
            <a:xfrm>
              <a:off x="448100" y="4587961"/>
              <a:ext cx="33330" cy="64605"/>
            </a:xfrm>
            <a:custGeom>
              <a:avLst/>
              <a:gdLst/>
              <a:ahLst/>
              <a:cxnLst/>
              <a:rect l="l" t="t" r="r" b="b"/>
              <a:pathLst>
                <a:path w="714" h="1384" extrusionOk="0">
                  <a:moveTo>
                    <a:pt x="357" y="0"/>
                  </a:moveTo>
                  <a:cubicBezTo>
                    <a:pt x="198" y="338"/>
                    <a:pt x="79" y="695"/>
                    <a:pt x="0" y="1071"/>
                  </a:cubicBezTo>
                  <a:cubicBezTo>
                    <a:pt x="20" y="1280"/>
                    <a:pt x="188"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5"/>
            <p:cNvSpPr/>
            <p:nvPr/>
          </p:nvSpPr>
          <p:spPr>
            <a:xfrm>
              <a:off x="575814" y="4716656"/>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5"/>
            <p:cNvSpPr/>
            <p:nvPr/>
          </p:nvSpPr>
          <p:spPr>
            <a:xfrm>
              <a:off x="704509" y="4587961"/>
              <a:ext cx="33376" cy="64605"/>
            </a:xfrm>
            <a:custGeom>
              <a:avLst/>
              <a:gdLst/>
              <a:ahLst/>
              <a:cxnLst/>
              <a:rect l="l" t="t" r="r" b="b"/>
              <a:pathLst>
                <a:path w="715" h="1384" extrusionOk="0">
                  <a:moveTo>
                    <a:pt x="357" y="0"/>
                  </a:moveTo>
                  <a:cubicBezTo>
                    <a:pt x="199" y="338"/>
                    <a:pt x="80" y="695"/>
                    <a:pt x="0" y="1071"/>
                  </a:cubicBezTo>
                  <a:cubicBezTo>
                    <a:pt x="20" y="1280"/>
                    <a:pt x="189"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5"/>
            <p:cNvSpPr/>
            <p:nvPr/>
          </p:nvSpPr>
          <p:spPr>
            <a:xfrm>
              <a:off x="832270" y="4716656"/>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
            <p:cNvSpPr/>
            <p:nvPr/>
          </p:nvSpPr>
          <p:spPr>
            <a:xfrm>
              <a:off x="960918" y="4587961"/>
              <a:ext cx="33376" cy="64605"/>
            </a:xfrm>
            <a:custGeom>
              <a:avLst/>
              <a:gdLst/>
              <a:ahLst/>
              <a:cxnLst/>
              <a:rect l="l" t="t" r="r" b="b"/>
              <a:pathLst>
                <a:path w="715" h="1384" extrusionOk="0">
                  <a:moveTo>
                    <a:pt x="358" y="0"/>
                  </a:moveTo>
                  <a:cubicBezTo>
                    <a:pt x="199" y="338"/>
                    <a:pt x="80" y="695"/>
                    <a:pt x="1" y="1071"/>
                  </a:cubicBezTo>
                  <a:cubicBezTo>
                    <a:pt x="20" y="1280"/>
                    <a:pt x="189" y="1384"/>
                    <a:pt x="358" y="1384"/>
                  </a:cubicBezTo>
                  <a:cubicBezTo>
                    <a:pt x="526" y="1384"/>
                    <a:pt x="695" y="1280"/>
                    <a:pt x="715" y="1071"/>
                  </a:cubicBezTo>
                  <a:cubicBezTo>
                    <a:pt x="615" y="695"/>
                    <a:pt x="496"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5"/>
            <p:cNvSpPr/>
            <p:nvPr/>
          </p:nvSpPr>
          <p:spPr>
            <a:xfrm>
              <a:off x="1088680" y="4716656"/>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5"/>
            <p:cNvSpPr/>
            <p:nvPr/>
          </p:nvSpPr>
          <p:spPr>
            <a:xfrm>
              <a:off x="1217328" y="4587961"/>
              <a:ext cx="32489" cy="66006"/>
            </a:xfrm>
            <a:custGeom>
              <a:avLst/>
              <a:gdLst/>
              <a:ahLst/>
              <a:cxnLst/>
              <a:rect l="l" t="t" r="r" b="b"/>
              <a:pathLst>
                <a:path w="696" h="1414" extrusionOk="0">
                  <a:moveTo>
                    <a:pt x="358" y="0"/>
                  </a:moveTo>
                  <a:cubicBezTo>
                    <a:pt x="199" y="338"/>
                    <a:pt x="80" y="695"/>
                    <a:pt x="1" y="1071"/>
                  </a:cubicBezTo>
                  <a:cubicBezTo>
                    <a:pt x="1" y="1299"/>
                    <a:pt x="174" y="1413"/>
                    <a:pt x="348" y="1413"/>
                  </a:cubicBezTo>
                  <a:cubicBezTo>
                    <a:pt x="521" y="1413"/>
                    <a:pt x="695" y="1299"/>
                    <a:pt x="695" y="1071"/>
                  </a:cubicBezTo>
                  <a:cubicBezTo>
                    <a:pt x="616" y="695"/>
                    <a:pt x="497"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5"/>
            <p:cNvSpPr/>
            <p:nvPr/>
          </p:nvSpPr>
          <p:spPr>
            <a:xfrm>
              <a:off x="1345089" y="4716656"/>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5"/>
            <p:cNvSpPr/>
            <p:nvPr/>
          </p:nvSpPr>
          <p:spPr>
            <a:xfrm>
              <a:off x="1473784" y="4587961"/>
              <a:ext cx="32443" cy="66006"/>
            </a:xfrm>
            <a:custGeom>
              <a:avLst/>
              <a:gdLst/>
              <a:ahLst/>
              <a:cxnLst/>
              <a:rect l="l" t="t" r="r" b="b"/>
              <a:pathLst>
                <a:path w="695" h="1414" extrusionOk="0">
                  <a:moveTo>
                    <a:pt x="357" y="0"/>
                  </a:moveTo>
                  <a:cubicBezTo>
                    <a:pt x="199" y="338"/>
                    <a:pt x="80"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5"/>
            <p:cNvSpPr/>
            <p:nvPr/>
          </p:nvSpPr>
          <p:spPr>
            <a:xfrm>
              <a:off x="1601498" y="4716656"/>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5"/>
            <p:cNvSpPr/>
            <p:nvPr/>
          </p:nvSpPr>
          <p:spPr>
            <a:xfrm>
              <a:off x="1730193" y="4587961"/>
              <a:ext cx="32443" cy="66006"/>
            </a:xfrm>
            <a:custGeom>
              <a:avLst/>
              <a:gdLst/>
              <a:ahLst/>
              <a:cxnLst/>
              <a:rect l="l" t="t" r="r" b="b"/>
              <a:pathLst>
                <a:path w="695" h="1414" extrusionOk="0">
                  <a:moveTo>
                    <a:pt x="357" y="0"/>
                  </a:moveTo>
                  <a:cubicBezTo>
                    <a:pt x="199" y="338"/>
                    <a:pt x="80" y="695"/>
                    <a:pt x="0" y="1071"/>
                  </a:cubicBezTo>
                  <a:cubicBezTo>
                    <a:pt x="0" y="1299"/>
                    <a:pt x="174" y="1413"/>
                    <a:pt x="348" y="1413"/>
                  </a:cubicBezTo>
                  <a:cubicBezTo>
                    <a:pt x="521" y="1413"/>
                    <a:pt x="695" y="1299"/>
                    <a:pt x="695"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5"/>
            <p:cNvSpPr/>
            <p:nvPr/>
          </p:nvSpPr>
          <p:spPr>
            <a:xfrm>
              <a:off x="1857954" y="4716656"/>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5"/>
            <p:cNvSpPr/>
            <p:nvPr/>
          </p:nvSpPr>
          <p:spPr>
            <a:xfrm>
              <a:off x="1986135" y="4587961"/>
              <a:ext cx="32909" cy="66006"/>
            </a:xfrm>
            <a:custGeom>
              <a:avLst/>
              <a:gdLst/>
              <a:ahLst/>
              <a:cxnLst/>
              <a:rect l="l" t="t" r="r" b="b"/>
              <a:pathLst>
                <a:path w="705" h="1414" extrusionOk="0">
                  <a:moveTo>
                    <a:pt x="348" y="0"/>
                  </a:moveTo>
                  <a:cubicBezTo>
                    <a:pt x="209" y="338"/>
                    <a:pt x="90" y="695"/>
                    <a:pt x="11" y="1071"/>
                  </a:cubicBezTo>
                  <a:cubicBezTo>
                    <a:pt x="1" y="1299"/>
                    <a:pt x="174" y="1413"/>
                    <a:pt x="350" y="1413"/>
                  </a:cubicBezTo>
                  <a:cubicBezTo>
                    <a:pt x="526" y="1413"/>
                    <a:pt x="705" y="1299"/>
                    <a:pt x="705" y="1071"/>
                  </a:cubicBezTo>
                  <a:cubicBezTo>
                    <a:pt x="626" y="695"/>
                    <a:pt x="507" y="338"/>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5"/>
            <p:cNvSpPr/>
            <p:nvPr/>
          </p:nvSpPr>
          <p:spPr>
            <a:xfrm>
              <a:off x="2114363" y="4716656"/>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5"/>
            <p:cNvSpPr/>
            <p:nvPr/>
          </p:nvSpPr>
          <p:spPr>
            <a:xfrm>
              <a:off x="2243058" y="4587961"/>
              <a:ext cx="32443" cy="66006"/>
            </a:xfrm>
            <a:custGeom>
              <a:avLst/>
              <a:gdLst/>
              <a:ahLst/>
              <a:cxnLst/>
              <a:rect l="l" t="t" r="r" b="b"/>
              <a:pathLst>
                <a:path w="695" h="1414" extrusionOk="0">
                  <a:moveTo>
                    <a:pt x="357" y="0"/>
                  </a:moveTo>
                  <a:cubicBezTo>
                    <a:pt x="198" y="338"/>
                    <a:pt x="79"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5"/>
            <p:cNvSpPr/>
            <p:nvPr/>
          </p:nvSpPr>
          <p:spPr>
            <a:xfrm>
              <a:off x="448100" y="4844371"/>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5"/>
            <p:cNvSpPr/>
            <p:nvPr/>
          </p:nvSpPr>
          <p:spPr>
            <a:xfrm>
              <a:off x="704509" y="4844371"/>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5"/>
            <p:cNvSpPr/>
            <p:nvPr/>
          </p:nvSpPr>
          <p:spPr>
            <a:xfrm>
              <a:off x="960918" y="4844371"/>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
            <p:cNvSpPr/>
            <p:nvPr/>
          </p:nvSpPr>
          <p:spPr>
            <a:xfrm>
              <a:off x="1217328" y="4844371"/>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5"/>
            <p:cNvSpPr/>
            <p:nvPr/>
          </p:nvSpPr>
          <p:spPr>
            <a:xfrm>
              <a:off x="1473784" y="4844371"/>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5"/>
            <p:cNvSpPr/>
            <p:nvPr/>
          </p:nvSpPr>
          <p:spPr>
            <a:xfrm>
              <a:off x="1730193" y="4844371"/>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5"/>
            <p:cNvSpPr/>
            <p:nvPr/>
          </p:nvSpPr>
          <p:spPr>
            <a:xfrm>
              <a:off x="1986135" y="4844371"/>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5"/>
            <p:cNvSpPr/>
            <p:nvPr/>
          </p:nvSpPr>
          <p:spPr>
            <a:xfrm>
              <a:off x="2243058" y="4844371"/>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4"/>
        <p:cNvGrpSpPr/>
        <p:nvPr/>
      </p:nvGrpSpPr>
      <p:grpSpPr>
        <a:xfrm>
          <a:off x="0" y="0"/>
          <a:ext cx="0" cy="0"/>
          <a:chOff x="0" y="0"/>
          <a:chExt cx="0" cy="0"/>
        </a:xfrm>
      </p:grpSpPr>
      <p:sp>
        <p:nvSpPr>
          <p:cNvPr id="445" name="Google Shape;445;p6"/>
          <p:cNvSpPr txBox="1">
            <a:spLocks noGrp="1"/>
          </p:cNvSpPr>
          <p:nvPr>
            <p:ph type="title"/>
          </p:nvPr>
        </p:nvSpPr>
        <p:spPr>
          <a:xfrm>
            <a:off x="737600" y="533450"/>
            <a:ext cx="7668900" cy="484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46" name="Google Shape;446;p6"/>
          <p:cNvGrpSpPr/>
          <p:nvPr/>
        </p:nvGrpSpPr>
        <p:grpSpPr>
          <a:xfrm>
            <a:off x="338783" y="-240054"/>
            <a:ext cx="91265" cy="1772205"/>
            <a:chOff x="738075" y="413062"/>
            <a:chExt cx="78650" cy="1527105"/>
          </a:xfrm>
        </p:grpSpPr>
        <p:sp>
          <p:nvSpPr>
            <p:cNvPr id="447" name="Google Shape;447;p6"/>
            <p:cNvSpPr/>
            <p:nvPr/>
          </p:nvSpPr>
          <p:spPr>
            <a:xfrm>
              <a:off x="738075" y="1780159"/>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8" name="Google Shape;448;p6"/>
            <p:cNvCxnSpPr/>
            <p:nvPr/>
          </p:nvCxnSpPr>
          <p:spPr>
            <a:xfrm rot="10800000">
              <a:off x="777408" y="413062"/>
              <a:ext cx="0" cy="1483200"/>
            </a:xfrm>
            <a:prstGeom prst="straightConnector1">
              <a:avLst/>
            </a:prstGeom>
            <a:noFill/>
            <a:ln w="19050" cap="flat" cmpd="sng">
              <a:solidFill>
                <a:schemeClr val="dk1"/>
              </a:solidFill>
              <a:prstDash val="solid"/>
              <a:round/>
              <a:headEnd type="none" w="med" len="med"/>
              <a:tailEnd type="none" w="med" len="med"/>
            </a:ln>
          </p:spPr>
        </p:cxnSp>
      </p:grpSp>
      <p:grpSp>
        <p:nvGrpSpPr>
          <p:cNvPr id="449" name="Google Shape;449;p6"/>
          <p:cNvGrpSpPr/>
          <p:nvPr/>
        </p:nvGrpSpPr>
        <p:grpSpPr>
          <a:xfrm>
            <a:off x="1299047" y="-239786"/>
            <a:ext cx="91265" cy="1089273"/>
            <a:chOff x="738075" y="459690"/>
            <a:chExt cx="78650" cy="938624"/>
          </a:xfrm>
        </p:grpSpPr>
        <p:sp>
          <p:nvSpPr>
            <p:cNvPr id="450" name="Google Shape;450;p6"/>
            <p:cNvSpPr/>
            <p:nvPr/>
          </p:nvSpPr>
          <p:spPr>
            <a:xfrm>
              <a:off x="738075" y="1238306"/>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1" name="Google Shape;451;p6"/>
            <p:cNvCxnSpPr/>
            <p:nvPr/>
          </p:nvCxnSpPr>
          <p:spPr>
            <a:xfrm rot="10800000">
              <a:off x="777399" y="459690"/>
              <a:ext cx="0" cy="867600"/>
            </a:xfrm>
            <a:prstGeom prst="straightConnector1">
              <a:avLst/>
            </a:prstGeom>
            <a:noFill/>
            <a:ln w="19050" cap="flat" cmpd="sng">
              <a:solidFill>
                <a:schemeClr val="dk1"/>
              </a:solidFill>
              <a:prstDash val="solid"/>
              <a:round/>
              <a:headEnd type="none" w="med" len="med"/>
              <a:tailEnd type="none" w="med" len="med"/>
            </a:ln>
          </p:spPr>
        </p:cxnSp>
      </p:grpSp>
      <p:grpSp>
        <p:nvGrpSpPr>
          <p:cNvPr id="452" name="Google Shape;452;p6"/>
          <p:cNvGrpSpPr/>
          <p:nvPr/>
        </p:nvGrpSpPr>
        <p:grpSpPr>
          <a:xfrm>
            <a:off x="828414" y="-923994"/>
            <a:ext cx="71658" cy="1509629"/>
            <a:chOff x="7647250" y="-656825"/>
            <a:chExt cx="78650" cy="1656930"/>
          </a:xfrm>
        </p:grpSpPr>
        <p:sp>
          <p:nvSpPr>
            <p:cNvPr id="453" name="Google Shape;453;p6"/>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4" name="Google Shape;454;p6"/>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455" name="Google Shape;455;p6"/>
          <p:cNvGrpSpPr/>
          <p:nvPr/>
        </p:nvGrpSpPr>
        <p:grpSpPr>
          <a:xfrm>
            <a:off x="1875064" y="-1052369"/>
            <a:ext cx="71658" cy="1509629"/>
            <a:chOff x="7647250" y="-656825"/>
            <a:chExt cx="78650" cy="1656930"/>
          </a:xfrm>
        </p:grpSpPr>
        <p:sp>
          <p:nvSpPr>
            <p:cNvPr id="456" name="Google Shape;456;p6"/>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7" name="Google Shape;457;p6"/>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458" name="Google Shape;458;p6"/>
          <p:cNvGrpSpPr/>
          <p:nvPr/>
        </p:nvGrpSpPr>
        <p:grpSpPr>
          <a:xfrm>
            <a:off x="7690672" y="-71611"/>
            <a:ext cx="91265" cy="1089273"/>
            <a:chOff x="738075" y="459690"/>
            <a:chExt cx="78650" cy="938624"/>
          </a:xfrm>
        </p:grpSpPr>
        <p:sp>
          <p:nvSpPr>
            <p:cNvPr id="459" name="Google Shape;459;p6"/>
            <p:cNvSpPr/>
            <p:nvPr/>
          </p:nvSpPr>
          <p:spPr>
            <a:xfrm>
              <a:off x="738075" y="1238306"/>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0" name="Google Shape;460;p6"/>
            <p:cNvCxnSpPr/>
            <p:nvPr/>
          </p:nvCxnSpPr>
          <p:spPr>
            <a:xfrm rot="10800000">
              <a:off x="777399" y="459690"/>
              <a:ext cx="0" cy="867600"/>
            </a:xfrm>
            <a:prstGeom prst="straightConnector1">
              <a:avLst/>
            </a:prstGeom>
            <a:noFill/>
            <a:ln w="19050" cap="flat" cmpd="sng">
              <a:solidFill>
                <a:schemeClr val="dk1"/>
              </a:solidFill>
              <a:prstDash val="solid"/>
              <a:round/>
              <a:headEnd type="none" w="med" len="med"/>
              <a:tailEnd type="none" w="med" len="med"/>
            </a:ln>
          </p:spPr>
        </p:cxnSp>
      </p:grpSp>
      <p:grpSp>
        <p:nvGrpSpPr>
          <p:cNvPr id="461" name="Google Shape;461;p6"/>
          <p:cNvGrpSpPr/>
          <p:nvPr/>
        </p:nvGrpSpPr>
        <p:grpSpPr>
          <a:xfrm>
            <a:off x="8638745" y="1438052"/>
            <a:ext cx="2275479" cy="1678652"/>
            <a:chOff x="448100" y="3562278"/>
            <a:chExt cx="1827401" cy="1348098"/>
          </a:xfrm>
        </p:grpSpPr>
        <p:sp>
          <p:nvSpPr>
            <p:cNvPr id="462" name="Google Shape;462;p6"/>
            <p:cNvSpPr/>
            <p:nvPr/>
          </p:nvSpPr>
          <p:spPr>
            <a:xfrm>
              <a:off x="448100" y="3562278"/>
              <a:ext cx="33330" cy="64605"/>
            </a:xfrm>
            <a:custGeom>
              <a:avLst/>
              <a:gdLst/>
              <a:ahLst/>
              <a:cxnLst/>
              <a:rect l="l" t="t" r="r" b="b"/>
              <a:pathLst>
                <a:path w="714" h="1384" extrusionOk="0">
                  <a:moveTo>
                    <a:pt x="357" y="0"/>
                  </a:moveTo>
                  <a:cubicBezTo>
                    <a:pt x="198" y="337"/>
                    <a:pt x="79" y="694"/>
                    <a:pt x="0" y="1071"/>
                  </a:cubicBezTo>
                  <a:cubicBezTo>
                    <a:pt x="20" y="1279"/>
                    <a:pt x="188"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
            <p:cNvSpPr/>
            <p:nvPr/>
          </p:nvSpPr>
          <p:spPr>
            <a:xfrm>
              <a:off x="575814" y="3690926"/>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
            <p:cNvSpPr/>
            <p:nvPr/>
          </p:nvSpPr>
          <p:spPr>
            <a:xfrm>
              <a:off x="704509" y="3562278"/>
              <a:ext cx="33376" cy="64605"/>
            </a:xfrm>
            <a:custGeom>
              <a:avLst/>
              <a:gdLst/>
              <a:ahLst/>
              <a:cxnLst/>
              <a:rect l="l" t="t" r="r" b="b"/>
              <a:pathLst>
                <a:path w="715" h="1384" extrusionOk="0">
                  <a:moveTo>
                    <a:pt x="357" y="0"/>
                  </a:moveTo>
                  <a:cubicBezTo>
                    <a:pt x="199" y="337"/>
                    <a:pt x="80" y="694"/>
                    <a:pt x="0" y="1071"/>
                  </a:cubicBezTo>
                  <a:cubicBezTo>
                    <a:pt x="20" y="1279"/>
                    <a:pt x="189"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
            <p:cNvSpPr/>
            <p:nvPr/>
          </p:nvSpPr>
          <p:spPr>
            <a:xfrm>
              <a:off x="832270" y="3690926"/>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
            <p:cNvSpPr/>
            <p:nvPr/>
          </p:nvSpPr>
          <p:spPr>
            <a:xfrm>
              <a:off x="960918" y="3562278"/>
              <a:ext cx="33376" cy="64605"/>
            </a:xfrm>
            <a:custGeom>
              <a:avLst/>
              <a:gdLst/>
              <a:ahLst/>
              <a:cxnLst/>
              <a:rect l="l" t="t" r="r" b="b"/>
              <a:pathLst>
                <a:path w="715" h="1384" extrusionOk="0">
                  <a:moveTo>
                    <a:pt x="358" y="0"/>
                  </a:moveTo>
                  <a:cubicBezTo>
                    <a:pt x="199" y="337"/>
                    <a:pt x="80" y="694"/>
                    <a:pt x="1" y="1071"/>
                  </a:cubicBezTo>
                  <a:cubicBezTo>
                    <a:pt x="20" y="1279"/>
                    <a:pt x="189" y="1384"/>
                    <a:pt x="358" y="1384"/>
                  </a:cubicBezTo>
                  <a:cubicBezTo>
                    <a:pt x="526" y="1384"/>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
            <p:cNvSpPr/>
            <p:nvPr/>
          </p:nvSpPr>
          <p:spPr>
            <a:xfrm>
              <a:off x="1088680" y="3690926"/>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1217328" y="3562278"/>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6"/>
            <p:cNvSpPr/>
            <p:nvPr/>
          </p:nvSpPr>
          <p:spPr>
            <a:xfrm>
              <a:off x="1345089" y="3690926"/>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6"/>
            <p:cNvSpPr/>
            <p:nvPr/>
          </p:nvSpPr>
          <p:spPr>
            <a:xfrm>
              <a:off x="1473784" y="3562278"/>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
            <p:cNvSpPr/>
            <p:nvPr/>
          </p:nvSpPr>
          <p:spPr>
            <a:xfrm>
              <a:off x="1601498" y="3690926"/>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
            <p:cNvSpPr/>
            <p:nvPr/>
          </p:nvSpPr>
          <p:spPr>
            <a:xfrm>
              <a:off x="1730193" y="3562278"/>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6"/>
            <p:cNvSpPr/>
            <p:nvPr/>
          </p:nvSpPr>
          <p:spPr>
            <a:xfrm>
              <a:off x="1857954" y="3690926"/>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6"/>
            <p:cNvSpPr/>
            <p:nvPr/>
          </p:nvSpPr>
          <p:spPr>
            <a:xfrm>
              <a:off x="1986135" y="3562278"/>
              <a:ext cx="32909" cy="66006"/>
            </a:xfrm>
            <a:custGeom>
              <a:avLst/>
              <a:gdLst/>
              <a:ahLst/>
              <a:cxnLst/>
              <a:rect l="l" t="t" r="r" b="b"/>
              <a:pathLst>
                <a:path w="705" h="1414" extrusionOk="0">
                  <a:moveTo>
                    <a:pt x="348" y="0"/>
                  </a:moveTo>
                  <a:cubicBezTo>
                    <a:pt x="209" y="337"/>
                    <a:pt x="90" y="694"/>
                    <a:pt x="11" y="1071"/>
                  </a:cubicBezTo>
                  <a:cubicBezTo>
                    <a:pt x="1" y="1299"/>
                    <a:pt x="174" y="1413"/>
                    <a:pt x="350" y="1413"/>
                  </a:cubicBezTo>
                  <a:cubicBezTo>
                    <a:pt x="526" y="1413"/>
                    <a:pt x="705" y="1299"/>
                    <a:pt x="705" y="1071"/>
                  </a:cubicBezTo>
                  <a:cubicBezTo>
                    <a:pt x="626" y="694"/>
                    <a:pt x="507" y="337"/>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
            <p:cNvSpPr/>
            <p:nvPr/>
          </p:nvSpPr>
          <p:spPr>
            <a:xfrm>
              <a:off x="2114363" y="3690926"/>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
            <p:cNvSpPr/>
            <p:nvPr/>
          </p:nvSpPr>
          <p:spPr>
            <a:xfrm>
              <a:off x="2243058" y="3562278"/>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
            <p:cNvSpPr/>
            <p:nvPr/>
          </p:nvSpPr>
          <p:spPr>
            <a:xfrm>
              <a:off x="448100" y="3818687"/>
              <a:ext cx="33330" cy="64605"/>
            </a:xfrm>
            <a:custGeom>
              <a:avLst/>
              <a:gdLst/>
              <a:ahLst/>
              <a:cxnLst/>
              <a:rect l="l" t="t" r="r" b="b"/>
              <a:pathLst>
                <a:path w="714" h="1384"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
            <p:cNvSpPr/>
            <p:nvPr/>
          </p:nvSpPr>
          <p:spPr>
            <a:xfrm>
              <a:off x="575814" y="3947382"/>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
            <p:cNvSpPr/>
            <p:nvPr/>
          </p:nvSpPr>
          <p:spPr>
            <a:xfrm>
              <a:off x="704509" y="3818687"/>
              <a:ext cx="33376" cy="64605"/>
            </a:xfrm>
            <a:custGeom>
              <a:avLst/>
              <a:gdLst/>
              <a:ahLst/>
              <a:cxnLst/>
              <a:rect l="l" t="t" r="r" b="b"/>
              <a:pathLst>
                <a:path w="715" h="1384"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6"/>
            <p:cNvSpPr/>
            <p:nvPr/>
          </p:nvSpPr>
          <p:spPr>
            <a:xfrm>
              <a:off x="832270" y="3947382"/>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6"/>
            <p:cNvSpPr/>
            <p:nvPr/>
          </p:nvSpPr>
          <p:spPr>
            <a:xfrm>
              <a:off x="960918" y="3818687"/>
              <a:ext cx="33376" cy="64605"/>
            </a:xfrm>
            <a:custGeom>
              <a:avLst/>
              <a:gdLst/>
              <a:ahLst/>
              <a:cxnLst/>
              <a:rect l="l" t="t" r="r" b="b"/>
              <a:pathLst>
                <a:path w="715" h="1384"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6"/>
            <p:cNvSpPr/>
            <p:nvPr/>
          </p:nvSpPr>
          <p:spPr>
            <a:xfrm>
              <a:off x="1088680" y="3947382"/>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a:off x="1217328" y="3818687"/>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a:off x="1345089" y="3947382"/>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1473784" y="3818687"/>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
            <p:cNvSpPr/>
            <p:nvPr/>
          </p:nvSpPr>
          <p:spPr>
            <a:xfrm>
              <a:off x="1601498" y="3947382"/>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6"/>
            <p:cNvSpPr/>
            <p:nvPr/>
          </p:nvSpPr>
          <p:spPr>
            <a:xfrm>
              <a:off x="1730193" y="3818687"/>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
            <p:cNvSpPr/>
            <p:nvPr/>
          </p:nvSpPr>
          <p:spPr>
            <a:xfrm>
              <a:off x="1857954" y="3947382"/>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6"/>
            <p:cNvSpPr/>
            <p:nvPr/>
          </p:nvSpPr>
          <p:spPr>
            <a:xfrm>
              <a:off x="1986135" y="3818687"/>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6"/>
            <p:cNvSpPr/>
            <p:nvPr/>
          </p:nvSpPr>
          <p:spPr>
            <a:xfrm>
              <a:off x="2114363" y="3947382"/>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
            <p:cNvSpPr/>
            <p:nvPr/>
          </p:nvSpPr>
          <p:spPr>
            <a:xfrm>
              <a:off x="2243058" y="3818687"/>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6"/>
            <p:cNvSpPr/>
            <p:nvPr/>
          </p:nvSpPr>
          <p:spPr>
            <a:xfrm>
              <a:off x="448100" y="4075096"/>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6"/>
            <p:cNvSpPr/>
            <p:nvPr/>
          </p:nvSpPr>
          <p:spPr>
            <a:xfrm>
              <a:off x="575814" y="4203791"/>
              <a:ext cx="33376" cy="64372"/>
            </a:xfrm>
            <a:custGeom>
              <a:avLst/>
              <a:gdLst/>
              <a:ahLst/>
              <a:cxnLst/>
              <a:rect l="l" t="t" r="r" b="b"/>
              <a:pathLst>
                <a:path w="715" h="1379" extrusionOk="0">
                  <a:moveTo>
                    <a:pt x="358" y="0"/>
                  </a:moveTo>
                  <a:cubicBezTo>
                    <a:pt x="358" y="0"/>
                    <a:pt x="199" y="397"/>
                    <a:pt x="100" y="714"/>
                  </a:cubicBezTo>
                  <a:cubicBezTo>
                    <a:pt x="60" y="814"/>
                    <a:pt x="21" y="933"/>
                    <a:pt x="1" y="1052"/>
                  </a:cubicBezTo>
                  <a:cubicBezTo>
                    <a:pt x="21" y="1270"/>
                    <a:pt x="189" y="1379"/>
                    <a:pt x="358" y="1379"/>
                  </a:cubicBezTo>
                  <a:cubicBezTo>
                    <a:pt x="526" y="1379"/>
                    <a:pt x="695" y="1270"/>
                    <a:pt x="715" y="1052"/>
                  </a:cubicBezTo>
                  <a:cubicBezTo>
                    <a:pt x="695" y="933"/>
                    <a:pt x="675" y="814"/>
                    <a:pt x="63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6"/>
            <p:cNvSpPr/>
            <p:nvPr/>
          </p:nvSpPr>
          <p:spPr>
            <a:xfrm>
              <a:off x="704509" y="4075096"/>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
            <p:cNvSpPr/>
            <p:nvPr/>
          </p:nvSpPr>
          <p:spPr>
            <a:xfrm>
              <a:off x="832270" y="4203791"/>
              <a:ext cx="33330" cy="64372"/>
            </a:xfrm>
            <a:custGeom>
              <a:avLst/>
              <a:gdLst/>
              <a:ahLst/>
              <a:cxnLst/>
              <a:rect l="l" t="t" r="r" b="b"/>
              <a:pathLst>
                <a:path w="714" h="1379" extrusionOk="0">
                  <a:moveTo>
                    <a:pt x="357" y="0"/>
                  </a:moveTo>
                  <a:cubicBezTo>
                    <a:pt x="357" y="0"/>
                    <a:pt x="198" y="397"/>
                    <a:pt x="99" y="714"/>
                  </a:cubicBezTo>
                  <a:cubicBezTo>
                    <a:pt x="60" y="814"/>
                    <a:pt x="20" y="933"/>
                    <a:pt x="0" y="1052"/>
                  </a:cubicBezTo>
                  <a:cubicBezTo>
                    <a:pt x="20" y="1270"/>
                    <a:pt x="188" y="1379"/>
                    <a:pt x="357" y="1379"/>
                  </a:cubicBezTo>
                  <a:cubicBezTo>
                    <a:pt x="526" y="1379"/>
                    <a:pt x="694" y="1270"/>
                    <a:pt x="714" y="1052"/>
                  </a:cubicBezTo>
                  <a:cubicBezTo>
                    <a:pt x="694" y="933"/>
                    <a:pt x="674" y="814"/>
                    <a:pt x="63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6"/>
            <p:cNvSpPr/>
            <p:nvPr/>
          </p:nvSpPr>
          <p:spPr>
            <a:xfrm>
              <a:off x="960918" y="4075096"/>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
            <p:cNvSpPr/>
            <p:nvPr/>
          </p:nvSpPr>
          <p:spPr>
            <a:xfrm>
              <a:off x="1088680" y="4203791"/>
              <a:ext cx="33376" cy="65772"/>
            </a:xfrm>
            <a:custGeom>
              <a:avLst/>
              <a:gdLst/>
              <a:ahLst/>
              <a:cxnLst/>
              <a:rect l="l" t="t" r="r" b="b"/>
              <a:pathLst>
                <a:path w="715" h="1409" extrusionOk="0">
                  <a:moveTo>
                    <a:pt x="357" y="0"/>
                  </a:moveTo>
                  <a:cubicBezTo>
                    <a:pt x="357" y="0"/>
                    <a:pt x="199" y="397"/>
                    <a:pt x="100" y="714"/>
                  </a:cubicBezTo>
                  <a:cubicBezTo>
                    <a:pt x="60" y="814"/>
                    <a:pt x="20" y="933"/>
                    <a:pt x="0" y="1052"/>
                  </a:cubicBezTo>
                  <a:cubicBezTo>
                    <a:pt x="0" y="1290"/>
                    <a:pt x="179" y="1409"/>
                    <a:pt x="357" y="1409"/>
                  </a:cubicBezTo>
                  <a:cubicBezTo>
                    <a:pt x="536" y="1409"/>
                    <a:pt x="714" y="1290"/>
                    <a:pt x="714" y="1052"/>
                  </a:cubicBezTo>
                  <a:cubicBezTo>
                    <a:pt x="694"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
            <p:cNvSpPr/>
            <p:nvPr/>
          </p:nvSpPr>
          <p:spPr>
            <a:xfrm>
              <a:off x="1217328" y="4075096"/>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
            <p:cNvSpPr/>
            <p:nvPr/>
          </p:nvSpPr>
          <p:spPr>
            <a:xfrm>
              <a:off x="1345089" y="4203791"/>
              <a:ext cx="33376" cy="65772"/>
            </a:xfrm>
            <a:custGeom>
              <a:avLst/>
              <a:gdLst/>
              <a:ahLst/>
              <a:cxnLst/>
              <a:rect l="l" t="t" r="r" b="b"/>
              <a:pathLst>
                <a:path w="715" h="1409" extrusionOk="0">
                  <a:moveTo>
                    <a:pt x="358" y="0"/>
                  </a:moveTo>
                  <a:cubicBezTo>
                    <a:pt x="358" y="0"/>
                    <a:pt x="199" y="397"/>
                    <a:pt x="100" y="714"/>
                  </a:cubicBezTo>
                  <a:cubicBezTo>
                    <a:pt x="60" y="814"/>
                    <a:pt x="20" y="933"/>
                    <a:pt x="1" y="1052"/>
                  </a:cubicBezTo>
                  <a:cubicBezTo>
                    <a:pt x="1" y="1290"/>
                    <a:pt x="179" y="1409"/>
                    <a:pt x="358" y="1409"/>
                  </a:cubicBezTo>
                  <a:cubicBezTo>
                    <a:pt x="536" y="1409"/>
                    <a:pt x="715" y="1290"/>
                    <a:pt x="715" y="1052"/>
                  </a:cubicBezTo>
                  <a:cubicBezTo>
                    <a:pt x="695" y="933"/>
                    <a:pt x="675" y="814"/>
                    <a:pt x="61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6"/>
            <p:cNvSpPr/>
            <p:nvPr/>
          </p:nvSpPr>
          <p:spPr>
            <a:xfrm>
              <a:off x="1473784" y="4075096"/>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
            <p:cNvSpPr/>
            <p:nvPr/>
          </p:nvSpPr>
          <p:spPr>
            <a:xfrm>
              <a:off x="1601498" y="4203791"/>
              <a:ext cx="33376" cy="65772"/>
            </a:xfrm>
            <a:custGeom>
              <a:avLst/>
              <a:gdLst/>
              <a:ahLst/>
              <a:cxnLst/>
              <a:rect l="l" t="t" r="r" b="b"/>
              <a:pathLst>
                <a:path w="715" h="1409" extrusionOk="0">
                  <a:moveTo>
                    <a:pt x="358" y="0"/>
                  </a:moveTo>
                  <a:cubicBezTo>
                    <a:pt x="358" y="0"/>
                    <a:pt x="199" y="397"/>
                    <a:pt x="100" y="714"/>
                  </a:cubicBezTo>
                  <a:cubicBezTo>
                    <a:pt x="60" y="814"/>
                    <a:pt x="21" y="933"/>
                    <a:pt x="1" y="1052"/>
                  </a:cubicBezTo>
                  <a:cubicBezTo>
                    <a:pt x="1" y="1290"/>
                    <a:pt x="179" y="1409"/>
                    <a:pt x="358" y="1409"/>
                  </a:cubicBezTo>
                  <a:cubicBezTo>
                    <a:pt x="536" y="1409"/>
                    <a:pt x="715" y="1290"/>
                    <a:pt x="715" y="1052"/>
                  </a:cubicBezTo>
                  <a:cubicBezTo>
                    <a:pt x="695" y="933"/>
                    <a:pt x="675" y="814"/>
                    <a:pt x="616" y="71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
            <p:cNvSpPr/>
            <p:nvPr/>
          </p:nvSpPr>
          <p:spPr>
            <a:xfrm>
              <a:off x="1730193" y="4075096"/>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6"/>
            <p:cNvSpPr/>
            <p:nvPr/>
          </p:nvSpPr>
          <p:spPr>
            <a:xfrm>
              <a:off x="1857954" y="4203791"/>
              <a:ext cx="33376" cy="65772"/>
            </a:xfrm>
            <a:custGeom>
              <a:avLst/>
              <a:gdLst/>
              <a:ahLst/>
              <a:cxnLst/>
              <a:rect l="l" t="t" r="r" b="b"/>
              <a:pathLst>
                <a:path w="715" h="1409" extrusionOk="0">
                  <a:moveTo>
                    <a:pt x="357" y="0"/>
                  </a:moveTo>
                  <a:cubicBezTo>
                    <a:pt x="357" y="0"/>
                    <a:pt x="199" y="397"/>
                    <a:pt x="99" y="714"/>
                  </a:cubicBezTo>
                  <a:cubicBezTo>
                    <a:pt x="60" y="814"/>
                    <a:pt x="20" y="933"/>
                    <a:pt x="0" y="1052"/>
                  </a:cubicBezTo>
                  <a:cubicBezTo>
                    <a:pt x="0" y="1290"/>
                    <a:pt x="179" y="1409"/>
                    <a:pt x="357" y="1409"/>
                  </a:cubicBezTo>
                  <a:cubicBezTo>
                    <a:pt x="536" y="1409"/>
                    <a:pt x="714" y="1290"/>
                    <a:pt x="714" y="1052"/>
                  </a:cubicBezTo>
                  <a:cubicBezTo>
                    <a:pt x="694" y="933"/>
                    <a:pt x="674"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
            <p:cNvSpPr/>
            <p:nvPr/>
          </p:nvSpPr>
          <p:spPr>
            <a:xfrm>
              <a:off x="1986135" y="4075096"/>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
            <p:cNvSpPr/>
            <p:nvPr/>
          </p:nvSpPr>
          <p:spPr>
            <a:xfrm>
              <a:off x="2114363" y="4203791"/>
              <a:ext cx="33376" cy="65772"/>
            </a:xfrm>
            <a:custGeom>
              <a:avLst/>
              <a:gdLst/>
              <a:ahLst/>
              <a:cxnLst/>
              <a:rect l="l" t="t" r="r" b="b"/>
              <a:pathLst>
                <a:path w="715" h="1409" extrusionOk="0">
                  <a:moveTo>
                    <a:pt x="357" y="0"/>
                  </a:moveTo>
                  <a:cubicBezTo>
                    <a:pt x="357" y="0"/>
                    <a:pt x="199" y="397"/>
                    <a:pt x="100" y="714"/>
                  </a:cubicBezTo>
                  <a:cubicBezTo>
                    <a:pt x="60" y="814"/>
                    <a:pt x="20" y="933"/>
                    <a:pt x="1" y="1052"/>
                  </a:cubicBezTo>
                  <a:cubicBezTo>
                    <a:pt x="1" y="1290"/>
                    <a:pt x="179" y="1409"/>
                    <a:pt x="357" y="1409"/>
                  </a:cubicBezTo>
                  <a:cubicBezTo>
                    <a:pt x="536" y="1409"/>
                    <a:pt x="714" y="1290"/>
                    <a:pt x="714" y="1052"/>
                  </a:cubicBezTo>
                  <a:cubicBezTo>
                    <a:pt x="695"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6"/>
            <p:cNvSpPr/>
            <p:nvPr/>
          </p:nvSpPr>
          <p:spPr>
            <a:xfrm>
              <a:off x="2243058" y="4075096"/>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6"/>
            <p:cNvSpPr/>
            <p:nvPr/>
          </p:nvSpPr>
          <p:spPr>
            <a:xfrm>
              <a:off x="448100" y="4331552"/>
              <a:ext cx="33330" cy="64605"/>
            </a:xfrm>
            <a:custGeom>
              <a:avLst/>
              <a:gdLst/>
              <a:ahLst/>
              <a:cxnLst/>
              <a:rect l="l" t="t" r="r" b="b"/>
              <a:pathLst>
                <a:path w="714" h="1384" extrusionOk="0">
                  <a:moveTo>
                    <a:pt x="357" y="0"/>
                  </a:moveTo>
                  <a:cubicBezTo>
                    <a:pt x="198" y="337"/>
                    <a:pt x="79" y="694"/>
                    <a:pt x="0" y="1071"/>
                  </a:cubicBezTo>
                  <a:cubicBezTo>
                    <a:pt x="20" y="1279"/>
                    <a:pt x="188"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6"/>
            <p:cNvSpPr/>
            <p:nvPr/>
          </p:nvSpPr>
          <p:spPr>
            <a:xfrm>
              <a:off x="575814" y="4460200"/>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6"/>
            <p:cNvSpPr/>
            <p:nvPr/>
          </p:nvSpPr>
          <p:spPr>
            <a:xfrm>
              <a:off x="704509" y="4331552"/>
              <a:ext cx="33376" cy="64605"/>
            </a:xfrm>
            <a:custGeom>
              <a:avLst/>
              <a:gdLst/>
              <a:ahLst/>
              <a:cxnLst/>
              <a:rect l="l" t="t" r="r" b="b"/>
              <a:pathLst>
                <a:path w="715" h="1384" extrusionOk="0">
                  <a:moveTo>
                    <a:pt x="357" y="0"/>
                  </a:moveTo>
                  <a:cubicBezTo>
                    <a:pt x="199" y="337"/>
                    <a:pt x="80" y="694"/>
                    <a:pt x="0" y="1071"/>
                  </a:cubicBezTo>
                  <a:cubicBezTo>
                    <a:pt x="20" y="1279"/>
                    <a:pt x="189"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
            <p:cNvSpPr/>
            <p:nvPr/>
          </p:nvSpPr>
          <p:spPr>
            <a:xfrm>
              <a:off x="832270" y="4460200"/>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
            <p:cNvSpPr/>
            <p:nvPr/>
          </p:nvSpPr>
          <p:spPr>
            <a:xfrm>
              <a:off x="960918" y="4331552"/>
              <a:ext cx="33376" cy="64605"/>
            </a:xfrm>
            <a:custGeom>
              <a:avLst/>
              <a:gdLst/>
              <a:ahLst/>
              <a:cxnLst/>
              <a:rect l="l" t="t" r="r" b="b"/>
              <a:pathLst>
                <a:path w="715" h="1384" extrusionOk="0">
                  <a:moveTo>
                    <a:pt x="358" y="0"/>
                  </a:moveTo>
                  <a:cubicBezTo>
                    <a:pt x="199" y="337"/>
                    <a:pt x="80" y="694"/>
                    <a:pt x="1" y="1071"/>
                  </a:cubicBezTo>
                  <a:cubicBezTo>
                    <a:pt x="20" y="1279"/>
                    <a:pt x="189" y="1383"/>
                    <a:pt x="358" y="1383"/>
                  </a:cubicBezTo>
                  <a:cubicBezTo>
                    <a:pt x="526" y="1383"/>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6"/>
            <p:cNvSpPr/>
            <p:nvPr/>
          </p:nvSpPr>
          <p:spPr>
            <a:xfrm>
              <a:off x="1088680" y="4460200"/>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35" y="71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6"/>
            <p:cNvSpPr/>
            <p:nvPr/>
          </p:nvSpPr>
          <p:spPr>
            <a:xfrm>
              <a:off x="1217328" y="4331552"/>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6"/>
            <p:cNvSpPr/>
            <p:nvPr/>
          </p:nvSpPr>
          <p:spPr>
            <a:xfrm>
              <a:off x="1345089" y="4460200"/>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6"/>
            <p:cNvSpPr/>
            <p:nvPr/>
          </p:nvSpPr>
          <p:spPr>
            <a:xfrm>
              <a:off x="1473784" y="4331552"/>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6"/>
            <p:cNvSpPr/>
            <p:nvPr/>
          </p:nvSpPr>
          <p:spPr>
            <a:xfrm>
              <a:off x="1601498" y="4460200"/>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6"/>
            <p:cNvSpPr/>
            <p:nvPr/>
          </p:nvSpPr>
          <p:spPr>
            <a:xfrm>
              <a:off x="1730193" y="4331552"/>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6"/>
            <p:cNvSpPr/>
            <p:nvPr/>
          </p:nvSpPr>
          <p:spPr>
            <a:xfrm>
              <a:off x="1857954" y="4460200"/>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6"/>
            <p:cNvSpPr/>
            <p:nvPr/>
          </p:nvSpPr>
          <p:spPr>
            <a:xfrm>
              <a:off x="1986602" y="4331552"/>
              <a:ext cx="32443" cy="66006"/>
            </a:xfrm>
            <a:custGeom>
              <a:avLst/>
              <a:gdLst/>
              <a:ahLst/>
              <a:cxnLst/>
              <a:rect l="l" t="t" r="r" b="b"/>
              <a:pathLst>
                <a:path w="695" h="1414" extrusionOk="0">
                  <a:moveTo>
                    <a:pt x="338" y="0"/>
                  </a:moveTo>
                  <a:cubicBezTo>
                    <a:pt x="199" y="337"/>
                    <a:pt x="80" y="694"/>
                    <a:pt x="1" y="1071"/>
                  </a:cubicBezTo>
                  <a:cubicBezTo>
                    <a:pt x="1" y="1299"/>
                    <a:pt x="174" y="1413"/>
                    <a:pt x="348" y="1413"/>
                  </a:cubicBezTo>
                  <a:cubicBezTo>
                    <a:pt x="521" y="1413"/>
                    <a:pt x="695" y="1299"/>
                    <a:pt x="695" y="1071"/>
                  </a:cubicBezTo>
                  <a:cubicBezTo>
                    <a:pt x="616" y="694"/>
                    <a:pt x="497" y="337"/>
                    <a:pt x="33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6"/>
            <p:cNvSpPr/>
            <p:nvPr/>
          </p:nvSpPr>
          <p:spPr>
            <a:xfrm>
              <a:off x="2114363" y="4460200"/>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6"/>
            <p:cNvSpPr/>
            <p:nvPr/>
          </p:nvSpPr>
          <p:spPr>
            <a:xfrm>
              <a:off x="2243058" y="4331552"/>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6"/>
            <p:cNvSpPr/>
            <p:nvPr/>
          </p:nvSpPr>
          <p:spPr>
            <a:xfrm>
              <a:off x="448100" y="4587961"/>
              <a:ext cx="33330" cy="64605"/>
            </a:xfrm>
            <a:custGeom>
              <a:avLst/>
              <a:gdLst/>
              <a:ahLst/>
              <a:cxnLst/>
              <a:rect l="l" t="t" r="r" b="b"/>
              <a:pathLst>
                <a:path w="714" h="1384" extrusionOk="0">
                  <a:moveTo>
                    <a:pt x="357" y="0"/>
                  </a:moveTo>
                  <a:cubicBezTo>
                    <a:pt x="198" y="338"/>
                    <a:pt x="79" y="695"/>
                    <a:pt x="0" y="1071"/>
                  </a:cubicBezTo>
                  <a:cubicBezTo>
                    <a:pt x="20" y="1280"/>
                    <a:pt x="188"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6"/>
            <p:cNvSpPr/>
            <p:nvPr/>
          </p:nvSpPr>
          <p:spPr>
            <a:xfrm>
              <a:off x="575814" y="4716656"/>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6"/>
            <p:cNvSpPr/>
            <p:nvPr/>
          </p:nvSpPr>
          <p:spPr>
            <a:xfrm>
              <a:off x="704509" y="4587961"/>
              <a:ext cx="33376" cy="64605"/>
            </a:xfrm>
            <a:custGeom>
              <a:avLst/>
              <a:gdLst/>
              <a:ahLst/>
              <a:cxnLst/>
              <a:rect l="l" t="t" r="r" b="b"/>
              <a:pathLst>
                <a:path w="715" h="1384" extrusionOk="0">
                  <a:moveTo>
                    <a:pt x="357" y="0"/>
                  </a:moveTo>
                  <a:cubicBezTo>
                    <a:pt x="199" y="338"/>
                    <a:pt x="80" y="695"/>
                    <a:pt x="0" y="1071"/>
                  </a:cubicBezTo>
                  <a:cubicBezTo>
                    <a:pt x="20" y="1280"/>
                    <a:pt x="189"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6"/>
            <p:cNvSpPr/>
            <p:nvPr/>
          </p:nvSpPr>
          <p:spPr>
            <a:xfrm>
              <a:off x="832270" y="4716656"/>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6"/>
            <p:cNvSpPr/>
            <p:nvPr/>
          </p:nvSpPr>
          <p:spPr>
            <a:xfrm>
              <a:off x="960918" y="4587961"/>
              <a:ext cx="33376" cy="64605"/>
            </a:xfrm>
            <a:custGeom>
              <a:avLst/>
              <a:gdLst/>
              <a:ahLst/>
              <a:cxnLst/>
              <a:rect l="l" t="t" r="r" b="b"/>
              <a:pathLst>
                <a:path w="715" h="1384" extrusionOk="0">
                  <a:moveTo>
                    <a:pt x="358" y="0"/>
                  </a:moveTo>
                  <a:cubicBezTo>
                    <a:pt x="199" y="338"/>
                    <a:pt x="80" y="695"/>
                    <a:pt x="1" y="1071"/>
                  </a:cubicBezTo>
                  <a:cubicBezTo>
                    <a:pt x="20" y="1280"/>
                    <a:pt x="189" y="1384"/>
                    <a:pt x="358" y="1384"/>
                  </a:cubicBezTo>
                  <a:cubicBezTo>
                    <a:pt x="526" y="1384"/>
                    <a:pt x="695" y="1280"/>
                    <a:pt x="715" y="1071"/>
                  </a:cubicBezTo>
                  <a:cubicBezTo>
                    <a:pt x="615" y="695"/>
                    <a:pt x="496"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6"/>
            <p:cNvSpPr/>
            <p:nvPr/>
          </p:nvSpPr>
          <p:spPr>
            <a:xfrm>
              <a:off x="1088680" y="4716656"/>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6"/>
            <p:cNvSpPr/>
            <p:nvPr/>
          </p:nvSpPr>
          <p:spPr>
            <a:xfrm>
              <a:off x="1217328" y="4587961"/>
              <a:ext cx="32489" cy="66006"/>
            </a:xfrm>
            <a:custGeom>
              <a:avLst/>
              <a:gdLst/>
              <a:ahLst/>
              <a:cxnLst/>
              <a:rect l="l" t="t" r="r" b="b"/>
              <a:pathLst>
                <a:path w="696" h="1414" extrusionOk="0">
                  <a:moveTo>
                    <a:pt x="358" y="0"/>
                  </a:moveTo>
                  <a:cubicBezTo>
                    <a:pt x="199" y="338"/>
                    <a:pt x="80" y="695"/>
                    <a:pt x="1" y="1071"/>
                  </a:cubicBezTo>
                  <a:cubicBezTo>
                    <a:pt x="1" y="1299"/>
                    <a:pt x="174" y="1413"/>
                    <a:pt x="348" y="1413"/>
                  </a:cubicBezTo>
                  <a:cubicBezTo>
                    <a:pt x="521" y="1413"/>
                    <a:pt x="695" y="1299"/>
                    <a:pt x="695" y="1071"/>
                  </a:cubicBezTo>
                  <a:cubicBezTo>
                    <a:pt x="616" y="695"/>
                    <a:pt x="497"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6"/>
            <p:cNvSpPr/>
            <p:nvPr/>
          </p:nvSpPr>
          <p:spPr>
            <a:xfrm>
              <a:off x="1345089" y="4716656"/>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6"/>
            <p:cNvSpPr/>
            <p:nvPr/>
          </p:nvSpPr>
          <p:spPr>
            <a:xfrm>
              <a:off x="1473784" y="4587961"/>
              <a:ext cx="32443" cy="66006"/>
            </a:xfrm>
            <a:custGeom>
              <a:avLst/>
              <a:gdLst/>
              <a:ahLst/>
              <a:cxnLst/>
              <a:rect l="l" t="t" r="r" b="b"/>
              <a:pathLst>
                <a:path w="695" h="1414" extrusionOk="0">
                  <a:moveTo>
                    <a:pt x="357" y="0"/>
                  </a:moveTo>
                  <a:cubicBezTo>
                    <a:pt x="199" y="338"/>
                    <a:pt x="80"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6"/>
            <p:cNvSpPr/>
            <p:nvPr/>
          </p:nvSpPr>
          <p:spPr>
            <a:xfrm>
              <a:off x="1601498" y="4716656"/>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6"/>
            <p:cNvSpPr/>
            <p:nvPr/>
          </p:nvSpPr>
          <p:spPr>
            <a:xfrm>
              <a:off x="1730193" y="4587961"/>
              <a:ext cx="32443" cy="66006"/>
            </a:xfrm>
            <a:custGeom>
              <a:avLst/>
              <a:gdLst/>
              <a:ahLst/>
              <a:cxnLst/>
              <a:rect l="l" t="t" r="r" b="b"/>
              <a:pathLst>
                <a:path w="695" h="1414" extrusionOk="0">
                  <a:moveTo>
                    <a:pt x="357" y="0"/>
                  </a:moveTo>
                  <a:cubicBezTo>
                    <a:pt x="199" y="338"/>
                    <a:pt x="80" y="695"/>
                    <a:pt x="0" y="1071"/>
                  </a:cubicBezTo>
                  <a:cubicBezTo>
                    <a:pt x="0" y="1299"/>
                    <a:pt x="174" y="1413"/>
                    <a:pt x="348" y="1413"/>
                  </a:cubicBezTo>
                  <a:cubicBezTo>
                    <a:pt x="521" y="1413"/>
                    <a:pt x="695" y="1299"/>
                    <a:pt x="695"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6"/>
            <p:cNvSpPr/>
            <p:nvPr/>
          </p:nvSpPr>
          <p:spPr>
            <a:xfrm>
              <a:off x="1857954" y="4716656"/>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6"/>
            <p:cNvSpPr/>
            <p:nvPr/>
          </p:nvSpPr>
          <p:spPr>
            <a:xfrm>
              <a:off x="1986135" y="4587961"/>
              <a:ext cx="32909" cy="66006"/>
            </a:xfrm>
            <a:custGeom>
              <a:avLst/>
              <a:gdLst/>
              <a:ahLst/>
              <a:cxnLst/>
              <a:rect l="l" t="t" r="r" b="b"/>
              <a:pathLst>
                <a:path w="705" h="1414" extrusionOk="0">
                  <a:moveTo>
                    <a:pt x="348" y="0"/>
                  </a:moveTo>
                  <a:cubicBezTo>
                    <a:pt x="209" y="338"/>
                    <a:pt x="90" y="695"/>
                    <a:pt x="11" y="1071"/>
                  </a:cubicBezTo>
                  <a:cubicBezTo>
                    <a:pt x="1" y="1299"/>
                    <a:pt x="174" y="1413"/>
                    <a:pt x="350" y="1413"/>
                  </a:cubicBezTo>
                  <a:cubicBezTo>
                    <a:pt x="526" y="1413"/>
                    <a:pt x="705" y="1299"/>
                    <a:pt x="705" y="1071"/>
                  </a:cubicBezTo>
                  <a:cubicBezTo>
                    <a:pt x="626" y="695"/>
                    <a:pt x="507" y="338"/>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6"/>
            <p:cNvSpPr/>
            <p:nvPr/>
          </p:nvSpPr>
          <p:spPr>
            <a:xfrm>
              <a:off x="2114363" y="4716656"/>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6"/>
            <p:cNvSpPr/>
            <p:nvPr/>
          </p:nvSpPr>
          <p:spPr>
            <a:xfrm>
              <a:off x="2243058" y="4587961"/>
              <a:ext cx="32443" cy="66006"/>
            </a:xfrm>
            <a:custGeom>
              <a:avLst/>
              <a:gdLst/>
              <a:ahLst/>
              <a:cxnLst/>
              <a:rect l="l" t="t" r="r" b="b"/>
              <a:pathLst>
                <a:path w="695" h="1414" extrusionOk="0">
                  <a:moveTo>
                    <a:pt x="357" y="0"/>
                  </a:moveTo>
                  <a:cubicBezTo>
                    <a:pt x="198" y="338"/>
                    <a:pt x="79"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6"/>
            <p:cNvSpPr/>
            <p:nvPr/>
          </p:nvSpPr>
          <p:spPr>
            <a:xfrm>
              <a:off x="448100" y="4844371"/>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6"/>
            <p:cNvSpPr/>
            <p:nvPr/>
          </p:nvSpPr>
          <p:spPr>
            <a:xfrm>
              <a:off x="704509" y="4844371"/>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6"/>
            <p:cNvSpPr/>
            <p:nvPr/>
          </p:nvSpPr>
          <p:spPr>
            <a:xfrm>
              <a:off x="960918" y="4844371"/>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6"/>
            <p:cNvSpPr/>
            <p:nvPr/>
          </p:nvSpPr>
          <p:spPr>
            <a:xfrm>
              <a:off x="1217328" y="4844371"/>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6"/>
            <p:cNvSpPr/>
            <p:nvPr/>
          </p:nvSpPr>
          <p:spPr>
            <a:xfrm>
              <a:off x="1473784" y="4844371"/>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6"/>
            <p:cNvSpPr/>
            <p:nvPr/>
          </p:nvSpPr>
          <p:spPr>
            <a:xfrm>
              <a:off x="1730193" y="4844371"/>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6"/>
            <p:cNvSpPr/>
            <p:nvPr/>
          </p:nvSpPr>
          <p:spPr>
            <a:xfrm>
              <a:off x="1986135" y="4844371"/>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6"/>
            <p:cNvSpPr/>
            <p:nvPr/>
          </p:nvSpPr>
          <p:spPr>
            <a:xfrm>
              <a:off x="2243058" y="4844371"/>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 name="Google Shape;545;p6"/>
          <p:cNvGrpSpPr/>
          <p:nvPr/>
        </p:nvGrpSpPr>
        <p:grpSpPr>
          <a:xfrm>
            <a:off x="8401900" y="-1063025"/>
            <a:ext cx="104599" cy="1683325"/>
            <a:chOff x="7889200" y="-4700"/>
            <a:chExt cx="104599" cy="1683325"/>
          </a:xfrm>
        </p:grpSpPr>
        <p:sp>
          <p:nvSpPr>
            <p:cNvPr id="546" name="Google Shape;546;p6"/>
            <p:cNvSpPr/>
            <p:nvPr/>
          </p:nvSpPr>
          <p:spPr>
            <a:xfrm>
              <a:off x="7889200" y="1465825"/>
              <a:ext cx="104599" cy="212800"/>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7" name="Google Shape;547;p6"/>
            <p:cNvCxnSpPr/>
            <p:nvPr/>
          </p:nvCxnSpPr>
          <p:spPr>
            <a:xfrm rot="10800000">
              <a:off x="7941500" y="-4700"/>
              <a:ext cx="0" cy="15705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48"/>
        <p:cNvGrpSpPr/>
        <p:nvPr/>
      </p:nvGrpSpPr>
      <p:grpSpPr>
        <a:xfrm>
          <a:off x="0" y="0"/>
          <a:ext cx="0" cy="0"/>
          <a:chOff x="0" y="0"/>
          <a:chExt cx="0" cy="0"/>
        </a:xfrm>
      </p:grpSpPr>
      <p:sp>
        <p:nvSpPr>
          <p:cNvPr id="549" name="Google Shape;549;p7"/>
          <p:cNvSpPr txBox="1">
            <a:spLocks noGrp="1"/>
          </p:cNvSpPr>
          <p:nvPr>
            <p:ph type="title"/>
          </p:nvPr>
        </p:nvSpPr>
        <p:spPr>
          <a:xfrm>
            <a:off x="1063475" y="1336150"/>
            <a:ext cx="3269700" cy="1382400"/>
          </a:xfrm>
          <a:prstGeom prst="rect">
            <a:avLst/>
          </a:prstGeom>
        </p:spPr>
        <p:txBody>
          <a:bodyPr spcFirstLastPara="1" wrap="square" lIns="91425" tIns="91425" rIns="91425" bIns="91425" anchor="ctr" anchorCtr="0">
            <a:noAutofit/>
          </a:bodyPr>
          <a:lstStyle>
            <a:lvl1pPr lvl="0" algn="r">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50" name="Google Shape;550;p7"/>
          <p:cNvSpPr txBox="1">
            <a:spLocks noGrp="1"/>
          </p:cNvSpPr>
          <p:nvPr>
            <p:ph type="subTitle" idx="1"/>
          </p:nvPr>
        </p:nvSpPr>
        <p:spPr>
          <a:xfrm>
            <a:off x="1302275" y="2858150"/>
            <a:ext cx="3030900" cy="949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grpSp>
        <p:nvGrpSpPr>
          <p:cNvPr id="551" name="Google Shape;551;p7"/>
          <p:cNvGrpSpPr/>
          <p:nvPr/>
        </p:nvGrpSpPr>
        <p:grpSpPr>
          <a:xfrm>
            <a:off x="3103780" y="-980411"/>
            <a:ext cx="2275479" cy="1678652"/>
            <a:chOff x="448100" y="3562278"/>
            <a:chExt cx="1827401" cy="1348098"/>
          </a:xfrm>
        </p:grpSpPr>
        <p:sp>
          <p:nvSpPr>
            <p:cNvPr id="552" name="Google Shape;552;p7"/>
            <p:cNvSpPr/>
            <p:nvPr/>
          </p:nvSpPr>
          <p:spPr>
            <a:xfrm>
              <a:off x="448100" y="3562278"/>
              <a:ext cx="33330" cy="64605"/>
            </a:xfrm>
            <a:custGeom>
              <a:avLst/>
              <a:gdLst/>
              <a:ahLst/>
              <a:cxnLst/>
              <a:rect l="l" t="t" r="r" b="b"/>
              <a:pathLst>
                <a:path w="714" h="1384" extrusionOk="0">
                  <a:moveTo>
                    <a:pt x="357" y="0"/>
                  </a:moveTo>
                  <a:cubicBezTo>
                    <a:pt x="198" y="337"/>
                    <a:pt x="79" y="694"/>
                    <a:pt x="0" y="1071"/>
                  </a:cubicBezTo>
                  <a:cubicBezTo>
                    <a:pt x="20" y="1279"/>
                    <a:pt x="188"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575814" y="3690926"/>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704509" y="3562278"/>
              <a:ext cx="33376" cy="64605"/>
            </a:xfrm>
            <a:custGeom>
              <a:avLst/>
              <a:gdLst/>
              <a:ahLst/>
              <a:cxnLst/>
              <a:rect l="l" t="t" r="r" b="b"/>
              <a:pathLst>
                <a:path w="715" h="1384" extrusionOk="0">
                  <a:moveTo>
                    <a:pt x="357" y="0"/>
                  </a:moveTo>
                  <a:cubicBezTo>
                    <a:pt x="199" y="337"/>
                    <a:pt x="80" y="694"/>
                    <a:pt x="0" y="1071"/>
                  </a:cubicBezTo>
                  <a:cubicBezTo>
                    <a:pt x="20" y="1279"/>
                    <a:pt x="189"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832270" y="3690926"/>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960918" y="3562278"/>
              <a:ext cx="33376" cy="64605"/>
            </a:xfrm>
            <a:custGeom>
              <a:avLst/>
              <a:gdLst/>
              <a:ahLst/>
              <a:cxnLst/>
              <a:rect l="l" t="t" r="r" b="b"/>
              <a:pathLst>
                <a:path w="715" h="1384" extrusionOk="0">
                  <a:moveTo>
                    <a:pt x="358" y="0"/>
                  </a:moveTo>
                  <a:cubicBezTo>
                    <a:pt x="199" y="337"/>
                    <a:pt x="80" y="694"/>
                    <a:pt x="1" y="1071"/>
                  </a:cubicBezTo>
                  <a:cubicBezTo>
                    <a:pt x="20" y="1279"/>
                    <a:pt x="189" y="1384"/>
                    <a:pt x="358" y="1384"/>
                  </a:cubicBezTo>
                  <a:cubicBezTo>
                    <a:pt x="526" y="1384"/>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1088680" y="3690926"/>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1217328" y="3562278"/>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1345089" y="3690926"/>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1473784" y="3562278"/>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1601498" y="3690926"/>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1730193" y="3562278"/>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1857954" y="3690926"/>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1986135" y="3562278"/>
              <a:ext cx="32909" cy="66006"/>
            </a:xfrm>
            <a:custGeom>
              <a:avLst/>
              <a:gdLst/>
              <a:ahLst/>
              <a:cxnLst/>
              <a:rect l="l" t="t" r="r" b="b"/>
              <a:pathLst>
                <a:path w="705" h="1414" extrusionOk="0">
                  <a:moveTo>
                    <a:pt x="348" y="0"/>
                  </a:moveTo>
                  <a:cubicBezTo>
                    <a:pt x="209" y="337"/>
                    <a:pt x="90" y="694"/>
                    <a:pt x="11" y="1071"/>
                  </a:cubicBezTo>
                  <a:cubicBezTo>
                    <a:pt x="1" y="1299"/>
                    <a:pt x="174" y="1413"/>
                    <a:pt x="350" y="1413"/>
                  </a:cubicBezTo>
                  <a:cubicBezTo>
                    <a:pt x="526" y="1413"/>
                    <a:pt x="705" y="1299"/>
                    <a:pt x="705" y="1071"/>
                  </a:cubicBezTo>
                  <a:cubicBezTo>
                    <a:pt x="626" y="694"/>
                    <a:pt x="507" y="337"/>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2114363" y="3690926"/>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2243058" y="3562278"/>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448100" y="3818687"/>
              <a:ext cx="33330" cy="64605"/>
            </a:xfrm>
            <a:custGeom>
              <a:avLst/>
              <a:gdLst/>
              <a:ahLst/>
              <a:cxnLst/>
              <a:rect l="l" t="t" r="r" b="b"/>
              <a:pathLst>
                <a:path w="714" h="1384"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575814" y="3947382"/>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704509" y="3818687"/>
              <a:ext cx="33376" cy="64605"/>
            </a:xfrm>
            <a:custGeom>
              <a:avLst/>
              <a:gdLst/>
              <a:ahLst/>
              <a:cxnLst/>
              <a:rect l="l" t="t" r="r" b="b"/>
              <a:pathLst>
                <a:path w="715" h="1384"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832270" y="3947382"/>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960918" y="3818687"/>
              <a:ext cx="33376" cy="64605"/>
            </a:xfrm>
            <a:custGeom>
              <a:avLst/>
              <a:gdLst/>
              <a:ahLst/>
              <a:cxnLst/>
              <a:rect l="l" t="t" r="r" b="b"/>
              <a:pathLst>
                <a:path w="715" h="1384"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1088680" y="3947382"/>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1217328" y="3818687"/>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7"/>
            <p:cNvSpPr/>
            <p:nvPr/>
          </p:nvSpPr>
          <p:spPr>
            <a:xfrm>
              <a:off x="1345089" y="3947382"/>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7"/>
            <p:cNvSpPr/>
            <p:nvPr/>
          </p:nvSpPr>
          <p:spPr>
            <a:xfrm>
              <a:off x="1473784" y="3818687"/>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7"/>
            <p:cNvSpPr/>
            <p:nvPr/>
          </p:nvSpPr>
          <p:spPr>
            <a:xfrm>
              <a:off x="1601498" y="3947382"/>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
            <p:cNvSpPr/>
            <p:nvPr/>
          </p:nvSpPr>
          <p:spPr>
            <a:xfrm>
              <a:off x="1730193" y="3818687"/>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7"/>
            <p:cNvSpPr/>
            <p:nvPr/>
          </p:nvSpPr>
          <p:spPr>
            <a:xfrm>
              <a:off x="1857954" y="3947382"/>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7"/>
            <p:cNvSpPr/>
            <p:nvPr/>
          </p:nvSpPr>
          <p:spPr>
            <a:xfrm>
              <a:off x="1986135" y="3818687"/>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7"/>
            <p:cNvSpPr/>
            <p:nvPr/>
          </p:nvSpPr>
          <p:spPr>
            <a:xfrm>
              <a:off x="2114363" y="3947382"/>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7"/>
            <p:cNvSpPr/>
            <p:nvPr/>
          </p:nvSpPr>
          <p:spPr>
            <a:xfrm>
              <a:off x="2243058" y="3818687"/>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
            <p:cNvSpPr/>
            <p:nvPr/>
          </p:nvSpPr>
          <p:spPr>
            <a:xfrm>
              <a:off x="448100" y="4075096"/>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7"/>
            <p:cNvSpPr/>
            <p:nvPr/>
          </p:nvSpPr>
          <p:spPr>
            <a:xfrm>
              <a:off x="575814" y="4203791"/>
              <a:ext cx="33376" cy="64372"/>
            </a:xfrm>
            <a:custGeom>
              <a:avLst/>
              <a:gdLst/>
              <a:ahLst/>
              <a:cxnLst/>
              <a:rect l="l" t="t" r="r" b="b"/>
              <a:pathLst>
                <a:path w="715" h="1379" extrusionOk="0">
                  <a:moveTo>
                    <a:pt x="358" y="0"/>
                  </a:moveTo>
                  <a:cubicBezTo>
                    <a:pt x="358" y="0"/>
                    <a:pt x="199" y="397"/>
                    <a:pt x="100" y="714"/>
                  </a:cubicBezTo>
                  <a:cubicBezTo>
                    <a:pt x="60" y="814"/>
                    <a:pt x="21" y="933"/>
                    <a:pt x="1" y="1052"/>
                  </a:cubicBezTo>
                  <a:cubicBezTo>
                    <a:pt x="21" y="1270"/>
                    <a:pt x="189" y="1379"/>
                    <a:pt x="358" y="1379"/>
                  </a:cubicBezTo>
                  <a:cubicBezTo>
                    <a:pt x="526" y="1379"/>
                    <a:pt x="695" y="1270"/>
                    <a:pt x="715" y="1052"/>
                  </a:cubicBezTo>
                  <a:cubicBezTo>
                    <a:pt x="695" y="933"/>
                    <a:pt x="675" y="814"/>
                    <a:pt x="63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7"/>
            <p:cNvSpPr/>
            <p:nvPr/>
          </p:nvSpPr>
          <p:spPr>
            <a:xfrm>
              <a:off x="704509" y="4075096"/>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
            <p:cNvSpPr/>
            <p:nvPr/>
          </p:nvSpPr>
          <p:spPr>
            <a:xfrm>
              <a:off x="832270" y="4203791"/>
              <a:ext cx="33330" cy="64372"/>
            </a:xfrm>
            <a:custGeom>
              <a:avLst/>
              <a:gdLst/>
              <a:ahLst/>
              <a:cxnLst/>
              <a:rect l="l" t="t" r="r" b="b"/>
              <a:pathLst>
                <a:path w="714" h="1379" extrusionOk="0">
                  <a:moveTo>
                    <a:pt x="357" y="0"/>
                  </a:moveTo>
                  <a:cubicBezTo>
                    <a:pt x="357" y="0"/>
                    <a:pt x="198" y="397"/>
                    <a:pt x="99" y="714"/>
                  </a:cubicBezTo>
                  <a:cubicBezTo>
                    <a:pt x="60" y="814"/>
                    <a:pt x="20" y="933"/>
                    <a:pt x="0" y="1052"/>
                  </a:cubicBezTo>
                  <a:cubicBezTo>
                    <a:pt x="20" y="1270"/>
                    <a:pt x="188" y="1379"/>
                    <a:pt x="357" y="1379"/>
                  </a:cubicBezTo>
                  <a:cubicBezTo>
                    <a:pt x="526" y="1379"/>
                    <a:pt x="694" y="1270"/>
                    <a:pt x="714" y="1052"/>
                  </a:cubicBezTo>
                  <a:cubicBezTo>
                    <a:pt x="694" y="933"/>
                    <a:pt x="674" y="814"/>
                    <a:pt x="63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
            <p:cNvSpPr/>
            <p:nvPr/>
          </p:nvSpPr>
          <p:spPr>
            <a:xfrm>
              <a:off x="960918" y="4075096"/>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
            <p:cNvSpPr/>
            <p:nvPr/>
          </p:nvSpPr>
          <p:spPr>
            <a:xfrm>
              <a:off x="1088680" y="4203791"/>
              <a:ext cx="33376" cy="65772"/>
            </a:xfrm>
            <a:custGeom>
              <a:avLst/>
              <a:gdLst/>
              <a:ahLst/>
              <a:cxnLst/>
              <a:rect l="l" t="t" r="r" b="b"/>
              <a:pathLst>
                <a:path w="715" h="1409" extrusionOk="0">
                  <a:moveTo>
                    <a:pt x="357" y="0"/>
                  </a:moveTo>
                  <a:cubicBezTo>
                    <a:pt x="357" y="0"/>
                    <a:pt x="199" y="397"/>
                    <a:pt x="100" y="714"/>
                  </a:cubicBezTo>
                  <a:cubicBezTo>
                    <a:pt x="60" y="814"/>
                    <a:pt x="20" y="933"/>
                    <a:pt x="0" y="1052"/>
                  </a:cubicBezTo>
                  <a:cubicBezTo>
                    <a:pt x="0" y="1290"/>
                    <a:pt x="179" y="1409"/>
                    <a:pt x="357" y="1409"/>
                  </a:cubicBezTo>
                  <a:cubicBezTo>
                    <a:pt x="536" y="1409"/>
                    <a:pt x="714" y="1290"/>
                    <a:pt x="714" y="1052"/>
                  </a:cubicBezTo>
                  <a:cubicBezTo>
                    <a:pt x="694"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a:off x="1217328" y="4075096"/>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7"/>
            <p:cNvSpPr/>
            <p:nvPr/>
          </p:nvSpPr>
          <p:spPr>
            <a:xfrm>
              <a:off x="1345089" y="4203791"/>
              <a:ext cx="33376" cy="65772"/>
            </a:xfrm>
            <a:custGeom>
              <a:avLst/>
              <a:gdLst/>
              <a:ahLst/>
              <a:cxnLst/>
              <a:rect l="l" t="t" r="r" b="b"/>
              <a:pathLst>
                <a:path w="715" h="1409" extrusionOk="0">
                  <a:moveTo>
                    <a:pt x="358" y="0"/>
                  </a:moveTo>
                  <a:cubicBezTo>
                    <a:pt x="358" y="0"/>
                    <a:pt x="199" y="397"/>
                    <a:pt x="100" y="714"/>
                  </a:cubicBezTo>
                  <a:cubicBezTo>
                    <a:pt x="60" y="814"/>
                    <a:pt x="20" y="933"/>
                    <a:pt x="1" y="1052"/>
                  </a:cubicBezTo>
                  <a:cubicBezTo>
                    <a:pt x="1" y="1290"/>
                    <a:pt x="179" y="1409"/>
                    <a:pt x="358" y="1409"/>
                  </a:cubicBezTo>
                  <a:cubicBezTo>
                    <a:pt x="536" y="1409"/>
                    <a:pt x="715" y="1290"/>
                    <a:pt x="715" y="1052"/>
                  </a:cubicBezTo>
                  <a:cubicBezTo>
                    <a:pt x="695" y="933"/>
                    <a:pt x="675" y="814"/>
                    <a:pt x="61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
            <p:cNvSpPr/>
            <p:nvPr/>
          </p:nvSpPr>
          <p:spPr>
            <a:xfrm>
              <a:off x="1473784" y="4075096"/>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
            <p:cNvSpPr/>
            <p:nvPr/>
          </p:nvSpPr>
          <p:spPr>
            <a:xfrm>
              <a:off x="1601498" y="4203791"/>
              <a:ext cx="33376" cy="65772"/>
            </a:xfrm>
            <a:custGeom>
              <a:avLst/>
              <a:gdLst/>
              <a:ahLst/>
              <a:cxnLst/>
              <a:rect l="l" t="t" r="r" b="b"/>
              <a:pathLst>
                <a:path w="715" h="1409" extrusionOk="0">
                  <a:moveTo>
                    <a:pt x="358" y="0"/>
                  </a:moveTo>
                  <a:cubicBezTo>
                    <a:pt x="358" y="0"/>
                    <a:pt x="199" y="397"/>
                    <a:pt x="100" y="714"/>
                  </a:cubicBezTo>
                  <a:cubicBezTo>
                    <a:pt x="60" y="814"/>
                    <a:pt x="21" y="933"/>
                    <a:pt x="1" y="1052"/>
                  </a:cubicBezTo>
                  <a:cubicBezTo>
                    <a:pt x="1" y="1290"/>
                    <a:pt x="179" y="1409"/>
                    <a:pt x="358" y="1409"/>
                  </a:cubicBezTo>
                  <a:cubicBezTo>
                    <a:pt x="536" y="1409"/>
                    <a:pt x="715" y="1290"/>
                    <a:pt x="715" y="1052"/>
                  </a:cubicBezTo>
                  <a:cubicBezTo>
                    <a:pt x="695" y="933"/>
                    <a:pt x="675" y="814"/>
                    <a:pt x="616" y="71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7"/>
            <p:cNvSpPr/>
            <p:nvPr/>
          </p:nvSpPr>
          <p:spPr>
            <a:xfrm>
              <a:off x="1730193" y="4075096"/>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
            <p:cNvSpPr/>
            <p:nvPr/>
          </p:nvSpPr>
          <p:spPr>
            <a:xfrm>
              <a:off x="1857954" y="4203791"/>
              <a:ext cx="33376" cy="65772"/>
            </a:xfrm>
            <a:custGeom>
              <a:avLst/>
              <a:gdLst/>
              <a:ahLst/>
              <a:cxnLst/>
              <a:rect l="l" t="t" r="r" b="b"/>
              <a:pathLst>
                <a:path w="715" h="1409" extrusionOk="0">
                  <a:moveTo>
                    <a:pt x="357" y="0"/>
                  </a:moveTo>
                  <a:cubicBezTo>
                    <a:pt x="357" y="0"/>
                    <a:pt x="199" y="397"/>
                    <a:pt x="99" y="714"/>
                  </a:cubicBezTo>
                  <a:cubicBezTo>
                    <a:pt x="60" y="814"/>
                    <a:pt x="20" y="933"/>
                    <a:pt x="0" y="1052"/>
                  </a:cubicBezTo>
                  <a:cubicBezTo>
                    <a:pt x="0" y="1290"/>
                    <a:pt x="179" y="1409"/>
                    <a:pt x="357" y="1409"/>
                  </a:cubicBezTo>
                  <a:cubicBezTo>
                    <a:pt x="536" y="1409"/>
                    <a:pt x="714" y="1290"/>
                    <a:pt x="714" y="1052"/>
                  </a:cubicBezTo>
                  <a:cubicBezTo>
                    <a:pt x="694" y="933"/>
                    <a:pt x="674"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7"/>
            <p:cNvSpPr/>
            <p:nvPr/>
          </p:nvSpPr>
          <p:spPr>
            <a:xfrm>
              <a:off x="1986135" y="4075096"/>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7"/>
            <p:cNvSpPr/>
            <p:nvPr/>
          </p:nvSpPr>
          <p:spPr>
            <a:xfrm>
              <a:off x="2114363" y="4203791"/>
              <a:ext cx="33376" cy="65772"/>
            </a:xfrm>
            <a:custGeom>
              <a:avLst/>
              <a:gdLst/>
              <a:ahLst/>
              <a:cxnLst/>
              <a:rect l="l" t="t" r="r" b="b"/>
              <a:pathLst>
                <a:path w="715" h="1409" extrusionOk="0">
                  <a:moveTo>
                    <a:pt x="357" y="0"/>
                  </a:moveTo>
                  <a:cubicBezTo>
                    <a:pt x="357" y="0"/>
                    <a:pt x="199" y="397"/>
                    <a:pt x="100" y="714"/>
                  </a:cubicBezTo>
                  <a:cubicBezTo>
                    <a:pt x="60" y="814"/>
                    <a:pt x="20" y="933"/>
                    <a:pt x="1" y="1052"/>
                  </a:cubicBezTo>
                  <a:cubicBezTo>
                    <a:pt x="1" y="1290"/>
                    <a:pt x="179" y="1409"/>
                    <a:pt x="357" y="1409"/>
                  </a:cubicBezTo>
                  <a:cubicBezTo>
                    <a:pt x="536" y="1409"/>
                    <a:pt x="714" y="1290"/>
                    <a:pt x="714" y="1052"/>
                  </a:cubicBezTo>
                  <a:cubicBezTo>
                    <a:pt x="695"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
            <p:cNvSpPr/>
            <p:nvPr/>
          </p:nvSpPr>
          <p:spPr>
            <a:xfrm>
              <a:off x="2243058" y="4075096"/>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
            <p:cNvSpPr/>
            <p:nvPr/>
          </p:nvSpPr>
          <p:spPr>
            <a:xfrm>
              <a:off x="448100" y="4331552"/>
              <a:ext cx="33330" cy="64605"/>
            </a:xfrm>
            <a:custGeom>
              <a:avLst/>
              <a:gdLst/>
              <a:ahLst/>
              <a:cxnLst/>
              <a:rect l="l" t="t" r="r" b="b"/>
              <a:pathLst>
                <a:path w="714" h="1384" extrusionOk="0">
                  <a:moveTo>
                    <a:pt x="357" y="0"/>
                  </a:moveTo>
                  <a:cubicBezTo>
                    <a:pt x="198" y="337"/>
                    <a:pt x="79" y="694"/>
                    <a:pt x="0" y="1071"/>
                  </a:cubicBezTo>
                  <a:cubicBezTo>
                    <a:pt x="20" y="1279"/>
                    <a:pt x="188"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
            <p:cNvSpPr/>
            <p:nvPr/>
          </p:nvSpPr>
          <p:spPr>
            <a:xfrm>
              <a:off x="575814" y="4460200"/>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7"/>
            <p:cNvSpPr/>
            <p:nvPr/>
          </p:nvSpPr>
          <p:spPr>
            <a:xfrm>
              <a:off x="704509" y="4331552"/>
              <a:ext cx="33376" cy="64605"/>
            </a:xfrm>
            <a:custGeom>
              <a:avLst/>
              <a:gdLst/>
              <a:ahLst/>
              <a:cxnLst/>
              <a:rect l="l" t="t" r="r" b="b"/>
              <a:pathLst>
                <a:path w="715" h="1384" extrusionOk="0">
                  <a:moveTo>
                    <a:pt x="357" y="0"/>
                  </a:moveTo>
                  <a:cubicBezTo>
                    <a:pt x="199" y="337"/>
                    <a:pt x="80" y="694"/>
                    <a:pt x="0" y="1071"/>
                  </a:cubicBezTo>
                  <a:cubicBezTo>
                    <a:pt x="20" y="1279"/>
                    <a:pt x="189"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7"/>
            <p:cNvSpPr/>
            <p:nvPr/>
          </p:nvSpPr>
          <p:spPr>
            <a:xfrm>
              <a:off x="832270" y="4460200"/>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7"/>
            <p:cNvSpPr/>
            <p:nvPr/>
          </p:nvSpPr>
          <p:spPr>
            <a:xfrm>
              <a:off x="960918" y="4331552"/>
              <a:ext cx="33376" cy="64605"/>
            </a:xfrm>
            <a:custGeom>
              <a:avLst/>
              <a:gdLst/>
              <a:ahLst/>
              <a:cxnLst/>
              <a:rect l="l" t="t" r="r" b="b"/>
              <a:pathLst>
                <a:path w="715" h="1384" extrusionOk="0">
                  <a:moveTo>
                    <a:pt x="358" y="0"/>
                  </a:moveTo>
                  <a:cubicBezTo>
                    <a:pt x="199" y="337"/>
                    <a:pt x="80" y="694"/>
                    <a:pt x="1" y="1071"/>
                  </a:cubicBezTo>
                  <a:cubicBezTo>
                    <a:pt x="20" y="1279"/>
                    <a:pt x="189" y="1383"/>
                    <a:pt x="358" y="1383"/>
                  </a:cubicBezTo>
                  <a:cubicBezTo>
                    <a:pt x="526" y="1383"/>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7"/>
            <p:cNvSpPr/>
            <p:nvPr/>
          </p:nvSpPr>
          <p:spPr>
            <a:xfrm>
              <a:off x="1088680" y="4460200"/>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35" y="71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7"/>
            <p:cNvSpPr/>
            <p:nvPr/>
          </p:nvSpPr>
          <p:spPr>
            <a:xfrm>
              <a:off x="1217328" y="4331552"/>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7"/>
            <p:cNvSpPr/>
            <p:nvPr/>
          </p:nvSpPr>
          <p:spPr>
            <a:xfrm>
              <a:off x="1345089" y="4460200"/>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7"/>
            <p:cNvSpPr/>
            <p:nvPr/>
          </p:nvSpPr>
          <p:spPr>
            <a:xfrm>
              <a:off x="1473784" y="4331552"/>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7"/>
            <p:cNvSpPr/>
            <p:nvPr/>
          </p:nvSpPr>
          <p:spPr>
            <a:xfrm>
              <a:off x="1601498" y="4460200"/>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7"/>
            <p:cNvSpPr/>
            <p:nvPr/>
          </p:nvSpPr>
          <p:spPr>
            <a:xfrm>
              <a:off x="1730193" y="4331552"/>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7"/>
            <p:cNvSpPr/>
            <p:nvPr/>
          </p:nvSpPr>
          <p:spPr>
            <a:xfrm>
              <a:off x="1857954" y="4460200"/>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7"/>
            <p:cNvSpPr/>
            <p:nvPr/>
          </p:nvSpPr>
          <p:spPr>
            <a:xfrm>
              <a:off x="1986602" y="4331552"/>
              <a:ext cx="32443" cy="66006"/>
            </a:xfrm>
            <a:custGeom>
              <a:avLst/>
              <a:gdLst/>
              <a:ahLst/>
              <a:cxnLst/>
              <a:rect l="l" t="t" r="r" b="b"/>
              <a:pathLst>
                <a:path w="695" h="1414" extrusionOk="0">
                  <a:moveTo>
                    <a:pt x="338" y="0"/>
                  </a:moveTo>
                  <a:cubicBezTo>
                    <a:pt x="199" y="337"/>
                    <a:pt x="80" y="694"/>
                    <a:pt x="1" y="1071"/>
                  </a:cubicBezTo>
                  <a:cubicBezTo>
                    <a:pt x="1" y="1299"/>
                    <a:pt x="174" y="1413"/>
                    <a:pt x="348" y="1413"/>
                  </a:cubicBezTo>
                  <a:cubicBezTo>
                    <a:pt x="521" y="1413"/>
                    <a:pt x="695" y="1299"/>
                    <a:pt x="695" y="1071"/>
                  </a:cubicBezTo>
                  <a:cubicBezTo>
                    <a:pt x="616" y="694"/>
                    <a:pt x="497" y="337"/>
                    <a:pt x="33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7"/>
            <p:cNvSpPr/>
            <p:nvPr/>
          </p:nvSpPr>
          <p:spPr>
            <a:xfrm>
              <a:off x="2114363" y="4460200"/>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7"/>
            <p:cNvSpPr/>
            <p:nvPr/>
          </p:nvSpPr>
          <p:spPr>
            <a:xfrm>
              <a:off x="2243058" y="4331552"/>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7"/>
            <p:cNvSpPr/>
            <p:nvPr/>
          </p:nvSpPr>
          <p:spPr>
            <a:xfrm>
              <a:off x="448100" y="4587961"/>
              <a:ext cx="33330" cy="64605"/>
            </a:xfrm>
            <a:custGeom>
              <a:avLst/>
              <a:gdLst/>
              <a:ahLst/>
              <a:cxnLst/>
              <a:rect l="l" t="t" r="r" b="b"/>
              <a:pathLst>
                <a:path w="714" h="1384" extrusionOk="0">
                  <a:moveTo>
                    <a:pt x="357" y="0"/>
                  </a:moveTo>
                  <a:cubicBezTo>
                    <a:pt x="198" y="338"/>
                    <a:pt x="79" y="695"/>
                    <a:pt x="0" y="1071"/>
                  </a:cubicBezTo>
                  <a:cubicBezTo>
                    <a:pt x="20" y="1280"/>
                    <a:pt x="188"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7"/>
            <p:cNvSpPr/>
            <p:nvPr/>
          </p:nvSpPr>
          <p:spPr>
            <a:xfrm>
              <a:off x="575814" y="4716656"/>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7"/>
            <p:cNvSpPr/>
            <p:nvPr/>
          </p:nvSpPr>
          <p:spPr>
            <a:xfrm>
              <a:off x="704509" y="4587961"/>
              <a:ext cx="33376" cy="64605"/>
            </a:xfrm>
            <a:custGeom>
              <a:avLst/>
              <a:gdLst/>
              <a:ahLst/>
              <a:cxnLst/>
              <a:rect l="l" t="t" r="r" b="b"/>
              <a:pathLst>
                <a:path w="715" h="1384" extrusionOk="0">
                  <a:moveTo>
                    <a:pt x="357" y="0"/>
                  </a:moveTo>
                  <a:cubicBezTo>
                    <a:pt x="199" y="338"/>
                    <a:pt x="80" y="695"/>
                    <a:pt x="0" y="1071"/>
                  </a:cubicBezTo>
                  <a:cubicBezTo>
                    <a:pt x="20" y="1280"/>
                    <a:pt x="189"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7"/>
            <p:cNvSpPr/>
            <p:nvPr/>
          </p:nvSpPr>
          <p:spPr>
            <a:xfrm>
              <a:off x="832270" y="4716656"/>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7"/>
            <p:cNvSpPr/>
            <p:nvPr/>
          </p:nvSpPr>
          <p:spPr>
            <a:xfrm>
              <a:off x="960918" y="4587961"/>
              <a:ext cx="33376" cy="64605"/>
            </a:xfrm>
            <a:custGeom>
              <a:avLst/>
              <a:gdLst/>
              <a:ahLst/>
              <a:cxnLst/>
              <a:rect l="l" t="t" r="r" b="b"/>
              <a:pathLst>
                <a:path w="715" h="1384" extrusionOk="0">
                  <a:moveTo>
                    <a:pt x="358" y="0"/>
                  </a:moveTo>
                  <a:cubicBezTo>
                    <a:pt x="199" y="338"/>
                    <a:pt x="80" y="695"/>
                    <a:pt x="1" y="1071"/>
                  </a:cubicBezTo>
                  <a:cubicBezTo>
                    <a:pt x="20" y="1280"/>
                    <a:pt x="189" y="1384"/>
                    <a:pt x="358" y="1384"/>
                  </a:cubicBezTo>
                  <a:cubicBezTo>
                    <a:pt x="526" y="1384"/>
                    <a:pt x="695" y="1280"/>
                    <a:pt x="715" y="1071"/>
                  </a:cubicBezTo>
                  <a:cubicBezTo>
                    <a:pt x="615" y="695"/>
                    <a:pt x="496"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7"/>
            <p:cNvSpPr/>
            <p:nvPr/>
          </p:nvSpPr>
          <p:spPr>
            <a:xfrm>
              <a:off x="1088680" y="4716656"/>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7"/>
            <p:cNvSpPr/>
            <p:nvPr/>
          </p:nvSpPr>
          <p:spPr>
            <a:xfrm>
              <a:off x="1217328" y="4587961"/>
              <a:ext cx="32489" cy="66006"/>
            </a:xfrm>
            <a:custGeom>
              <a:avLst/>
              <a:gdLst/>
              <a:ahLst/>
              <a:cxnLst/>
              <a:rect l="l" t="t" r="r" b="b"/>
              <a:pathLst>
                <a:path w="696" h="1414" extrusionOk="0">
                  <a:moveTo>
                    <a:pt x="358" y="0"/>
                  </a:moveTo>
                  <a:cubicBezTo>
                    <a:pt x="199" y="338"/>
                    <a:pt x="80" y="695"/>
                    <a:pt x="1" y="1071"/>
                  </a:cubicBezTo>
                  <a:cubicBezTo>
                    <a:pt x="1" y="1299"/>
                    <a:pt x="174" y="1413"/>
                    <a:pt x="348" y="1413"/>
                  </a:cubicBezTo>
                  <a:cubicBezTo>
                    <a:pt x="521" y="1413"/>
                    <a:pt x="695" y="1299"/>
                    <a:pt x="695" y="1071"/>
                  </a:cubicBezTo>
                  <a:cubicBezTo>
                    <a:pt x="616" y="695"/>
                    <a:pt x="497"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7"/>
            <p:cNvSpPr/>
            <p:nvPr/>
          </p:nvSpPr>
          <p:spPr>
            <a:xfrm>
              <a:off x="1345089" y="4716656"/>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7"/>
            <p:cNvSpPr/>
            <p:nvPr/>
          </p:nvSpPr>
          <p:spPr>
            <a:xfrm>
              <a:off x="1473784" y="4587961"/>
              <a:ext cx="32443" cy="66006"/>
            </a:xfrm>
            <a:custGeom>
              <a:avLst/>
              <a:gdLst/>
              <a:ahLst/>
              <a:cxnLst/>
              <a:rect l="l" t="t" r="r" b="b"/>
              <a:pathLst>
                <a:path w="695" h="1414" extrusionOk="0">
                  <a:moveTo>
                    <a:pt x="357" y="0"/>
                  </a:moveTo>
                  <a:cubicBezTo>
                    <a:pt x="199" y="338"/>
                    <a:pt x="80"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7"/>
            <p:cNvSpPr/>
            <p:nvPr/>
          </p:nvSpPr>
          <p:spPr>
            <a:xfrm>
              <a:off x="1601498" y="4716656"/>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7"/>
            <p:cNvSpPr/>
            <p:nvPr/>
          </p:nvSpPr>
          <p:spPr>
            <a:xfrm>
              <a:off x="1730193" y="4587961"/>
              <a:ext cx="32443" cy="66006"/>
            </a:xfrm>
            <a:custGeom>
              <a:avLst/>
              <a:gdLst/>
              <a:ahLst/>
              <a:cxnLst/>
              <a:rect l="l" t="t" r="r" b="b"/>
              <a:pathLst>
                <a:path w="695" h="1414" extrusionOk="0">
                  <a:moveTo>
                    <a:pt x="357" y="0"/>
                  </a:moveTo>
                  <a:cubicBezTo>
                    <a:pt x="199" y="338"/>
                    <a:pt x="80" y="695"/>
                    <a:pt x="0" y="1071"/>
                  </a:cubicBezTo>
                  <a:cubicBezTo>
                    <a:pt x="0" y="1299"/>
                    <a:pt x="174" y="1413"/>
                    <a:pt x="348" y="1413"/>
                  </a:cubicBezTo>
                  <a:cubicBezTo>
                    <a:pt x="521" y="1413"/>
                    <a:pt x="695" y="1299"/>
                    <a:pt x="695"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7"/>
            <p:cNvSpPr/>
            <p:nvPr/>
          </p:nvSpPr>
          <p:spPr>
            <a:xfrm>
              <a:off x="1857954" y="4716656"/>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7"/>
            <p:cNvSpPr/>
            <p:nvPr/>
          </p:nvSpPr>
          <p:spPr>
            <a:xfrm>
              <a:off x="1986135" y="4587961"/>
              <a:ext cx="32909" cy="66006"/>
            </a:xfrm>
            <a:custGeom>
              <a:avLst/>
              <a:gdLst/>
              <a:ahLst/>
              <a:cxnLst/>
              <a:rect l="l" t="t" r="r" b="b"/>
              <a:pathLst>
                <a:path w="705" h="1414" extrusionOk="0">
                  <a:moveTo>
                    <a:pt x="348" y="0"/>
                  </a:moveTo>
                  <a:cubicBezTo>
                    <a:pt x="209" y="338"/>
                    <a:pt x="90" y="695"/>
                    <a:pt x="11" y="1071"/>
                  </a:cubicBezTo>
                  <a:cubicBezTo>
                    <a:pt x="1" y="1299"/>
                    <a:pt x="174" y="1413"/>
                    <a:pt x="350" y="1413"/>
                  </a:cubicBezTo>
                  <a:cubicBezTo>
                    <a:pt x="526" y="1413"/>
                    <a:pt x="705" y="1299"/>
                    <a:pt x="705" y="1071"/>
                  </a:cubicBezTo>
                  <a:cubicBezTo>
                    <a:pt x="626" y="695"/>
                    <a:pt x="507" y="338"/>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7"/>
            <p:cNvSpPr/>
            <p:nvPr/>
          </p:nvSpPr>
          <p:spPr>
            <a:xfrm>
              <a:off x="2114363" y="4716656"/>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7"/>
            <p:cNvSpPr/>
            <p:nvPr/>
          </p:nvSpPr>
          <p:spPr>
            <a:xfrm>
              <a:off x="2243058" y="4587961"/>
              <a:ext cx="32443" cy="66006"/>
            </a:xfrm>
            <a:custGeom>
              <a:avLst/>
              <a:gdLst/>
              <a:ahLst/>
              <a:cxnLst/>
              <a:rect l="l" t="t" r="r" b="b"/>
              <a:pathLst>
                <a:path w="695" h="1414" extrusionOk="0">
                  <a:moveTo>
                    <a:pt x="357" y="0"/>
                  </a:moveTo>
                  <a:cubicBezTo>
                    <a:pt x="198" y="338"/>
                    <a:pt x="79"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7"/>
            <p:cNvSpPr/>
            <p:nvPr/>
          </p:nvSpPr>
          <p:spPr>
            <a:xfrm>
              <a:off x="448100" y="4844371"/>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7"/>
            <p:cNvSpPr/>
            <p:nvPr/>
          </p:nvSpPr>
          <p:spPr>
            <a:xfrm>
              <a:off x="704509" y="4844371"/>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7"/>
            <p:cNvSpPr/>
            <p:nvPr/>
          </p:nvSpPr>
          <p:spPr>
            <a:xfrm>
              <a:off x="960918" y="4844371"/>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7"/>
            <p:cNvSpPr/>
            <p:nvPr/>
          </p:nvSpPr>
          <p:spPr>
            <a:xfrm>
              <a:off x="1217328" y="4844371"/>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7"/>
            <p:cNvSpPr/>
            <p:nvPr/>
          </p:nvSpPr>
          <p:spPr>
            <a:xfrm>
              <a:off x="1473784" y="4844371"/>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7"/>
            <p:cNvSpPr/>
            <p:nvPr/>
          </p:nvSpPr>
          <p:spPr>
            <a:xfrm>
              <a:off x="1730193" y="4844371"/>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7"/>
            <p:cNvSpPr/>
            <p:nvPr/>
          </p:nvSpPr>
          <p:spPr>
            <a:xfrm>
              <a:off x="1986135" y="4844371"/>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7"/>
            <p:cNvSpPr/>
            <p:nvPr/>
          </p:nvSpPr>
          <p:spPr>
            <a:xfrm>
              <a:off x="2243058" y="4844371"/>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 name="Google Shape;635;p7"/>
          <p:cNvGrpSpPr/>
          <p:nvPr/>
        </p:nvGrpSpPr>
        <p:grpSpPr>
          <a:xfrm flipH="1">
            <a:off x="7706093" y="-172401"/>
            <a:ext cx="96676" cy="1447302"/>
            <a:chOff x="1066850" y="1099875"/>
            <a:chExt cx="78650" cy="1177530"/>
          </a:xfrm>
        </p:grpSpPr>
        <p:sp>
          <p:nvSpPr>
            <p:cNvPr id="636" name="Google Shape;636;p7"/>
            <p:cNvSpPr/>
            <p:nvPr/>
          </p:nvSpPr>
          <p:spPr>
            <a:xfrm>
              <a:off x="1066850" y="21173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7" name="Google Shape;637;p7"/>
            <p:cNvCxnSpPr/>
            <p:nvPr/>
          </p:nvCxnSpPr>
          <p:spPr>
            <a:xfrm rot="10800000">
              <a:off x="1106175" y="1099875"/>
              <a:ext cx="0" cy="1091100"/>
            </a:xfrm>
            <a:prstGeom prst="straightConnector1">
              <a:avLst/>
            </a:prstGeom>
            <a:noFill/>
            <a:ln w="19050" cap="flat" cmpd="sng">
              <a:solidFill>
                <a:schemeClr val="dk1"/>
              </a:solidFill>
              <a:prstDash val="solid"/>
              <a:round/>
              <a:headEnd type="none" w="med" len="med"/>
              <a:tailEnd type="none" w="med" len="med"/>
            </a:ln>
          </p:spPr>
        </p:cxnSp>
      </p:grpSp>
      <p:grpSp>
        <p:nvGrpSpPr>
          <p:cNvPr id="638" name="Google Shape;638;p7"/>
          <p:cNvGrpSpPr/>
          <p:nvPr/>
        </p:nvGrpSpPr>
        <p:grpSpPr>
          <a:xfrm flipH="1">
            <a:off x="8487514" y="-562724"/>
            <a:ext cx="96676" cy="1837618"/>
            <a:chOff x="738075" y="1222634"/>
            <a:chExt cx="78650" cy="1495092"/>
          </a:xfrm>
        </p:grpSpPr>
        <p:sp>
          <p:nvSpPr>
            <p:cNvPr id="639" name="Google Shape;639;p7"/>
            <p:cNvSpPr/>
            <p:nvPr/>
          </p:nvSpPr>
          <p:spPr>
            <a:xfrm>
              <a:off x="738075" y="2557718"/>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0" name="Google Shape;640;p7"/>
            <p:cNvCxnSpPr/>
            <p:nvPr/>
          </p:nvCxnSpPr>
          <p:spPr>
            <a:xfrm rot="10800000">
              <a:off x="777393" y="1222634"/>
              <a:ext cx="0" cy="1389900"/>
            </a:xfrm>
            <a:prstGeom prst="straightConnector1">
              <a:avLst/>
            </a:prstGeom>
            <a:noFill/>
            <a:ln w="19050" cap="flat" cmpd="sng">
              <a:solidFill>
                <a:schemeClr val="dk1"/>
              </a:solidFill>
              <a:prstDash val="solid"/>
              <a:round/>
              <a:headEnd type="none" w="med" len="med"/>
              <a:tailEnd type="none" w="med" len="med"/>
            </a:ln>
          </p:spPr>
        </p:cxnSp>
      </p:grpSp>
      <p:grpSp>
        <p:nvGrpSpPr>
          <p:cNvPr id="641" name="Google Shape;641;p7"/>
          <p:cNvGrpSpPr/>
          <p:nvPr/>
        </p:nvGrpSpPr>
        <p:grpSpPr>
          <a:xfrm flipH="1">
            <a:off x="8105621" y="-276083"/>
            <a:ext cx="75921" cy="1264275"/>
            <a:chOff x="7647250" y="-310025"/>
            <a:chExt cx="78650" cy="1310130"/>
          </a:xfrm>
        </p:grpSpPr>
        <p:sp>
          <p:nvSpPr>
            <p:cNvPr id="642" name="Google Shape;642;p7"/>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3" name="Google Shape;643;p7"/>
            <p:cNvCxnSpPr/>
            <p:nvPr/>
          </p:nvCxnSpPr>
          <p:spPr>
            <a:xfrm rot="10800000">
              <a:off x="7686575" y="-310025"/>
              <a:ext cx="0" cy="1223700"/>
            </a:xfrm>
            <a:prstGeom prst="straightConnector1">
              <a:avLst/>
            </a:prstGeom>
            <a:noFill/>
            <a:ln w="19050" cap="flat" cmpd="sng">
              <a:solidFill>
                <a:schemeClr val="dk1"/>
              </a:solidFill>
              <a:prstDash val="solid"/>
              <a:round/>
              <a:headEnd type="none" w="med" len="med"/>
              <a:tailEnd type="none" w="med" len="med"/>
            </a:ln>
          </p:spPr>
        </p:cxnSp>
      </p:grpSp>
      <p:sp>
        <p:nvSpPr>
          <p:cNvPr id="644" name="Google Shape;644;p7"/>
          <p:cNvSpPr/>
          <p:nvPr/>
        </p:nvSpPr>
        <p:spPr>
          <a:xfrm flipH="1">
            <a:off x="286148" y="3519762"/>
            <a:ext cx="1094277" cy="318829"/>
          </a:xfrm>
          <a:custGeom>
            <a:avLst/>
            <a:gdLst/>
            <a:ahLst/>
            <a:cxnLst/>
            <a:rect l="l" t="t" r="r" b="b"/>
            <a:pathLst>
              <a:path w="24770" h="7217" extrusionOk="0">
                <a:moveTo>
                  <a:pt x="14016" y="0"/>
                </a:moveTo>
                <a:cubicBezTo>
                  <a:pt x="11600" y="0"/>
                  <a:pt x="9173" y="1184"/>
                  <a:pt x="7774" y="3647"/>
                </a:cubicBezTo>
                <a:cubicBezTo>
                  <a:pt x="6850" y="2866"/>
                  <a:pt x="5779" y="2515"/>
                  <a:pt x="4733" y="2515"/>
                </a:cubicBezTo>
                <a:cubicBezTo>
                  <a:pt x="2299" y="2515"/>
                  <a:pt x="0" y="4414"/>
                  <a:pt x="0" y="7216"/>
                </a:cubicBezTo>
                <a:lnTo>
                  <a:pt x="24769" y="7216"/>
                </a:lnTo>
                <a:cubicBezTo>
                  <a:pt x="24769" y="5729"/>
                  <a:pt x="23560" y="4519"/>
                  <a:pt x="22072" y="4519"/>
                </a:cubicBezTo>
                <a:cubicBezTo>
                  <a:pt x="21636" y="4519"/>
                  <a:pt x="21220" y="4618"/>
                  <a:pt x="20823" y="4817"/>
                </a:cubicBezTo>
                <a:cubicBezTo>
                  <a:pt x="19716" y="1657"/>
                  <a:pt x="16874" y="0"/>
                  <a:pt x="14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5" name="Google Shape;645;p7"/>
          <p:cNvGrpSpPr/>
          <p:nvPr/>
        </p:nvGrpSpPr>
        <p:grpSpPr>
          <a:xfrm flipH="1">
            <a:off x="584637" y="3770130"/>
            <a:ext cx="100711" cy="918740"/>
            <a:chOff x="738075" y="1222681"/>
            <a:chExt cx="78650" cy="717486"/>
          </a:xfrm>
        </p:grpSpPr>
        <p:sp>
          <p:nvSpPr>
            <p:cNvPr id="646" name="Google Shape;646;p7"/>
            <p:cNvSpPr/>
            <p:nvPr/>
          </p:nvSpPr>
          <p:spPr>
            <a:xfrm>
              <a:off x="738075" y="1780159"/>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47" name="Google Shape;647;p7"/>
            <p:cNvCxnSpPr/>
            <p:nvPr/>
          </p:nvCxnSpPr>
          <p:spPr>
            <a:xfrm rot="10800000">
              <a:off x="777394" y="1222681"/>
              <a:ext cx="0" cy="677700"/>
            </a:xfrm>
            <a:prstGeom prst="straightConnector1">
              <a:avLst/>
            </a:prstGeom>
            <a:noFill/>
            <a:ln w="19050" cap="flat" cmpd="sng">
              <a:solidFill>
                <a:schemeClr val="dk1"/>
              </a:solidFill>
              <a:prstDash val="solid"/>
              <a:round/>
              <a:headEnd type="none" w="med" len="med"/>
              <a:tailEnd type="none" w="med" len="med"/>
            </a:ln>
          </p:spPr>
        </p:cxnSp>
      </p:grpSp>
      <p:grpSp>
        <p:nvGrpSpPr>
          <p:cNvPr id="648" name="Google Shape;648;p7"/>
          <p:cNvGrpSpPr/>
          <p:nvPr/>
        </p:nvGrpSpPr>
        <p:grpSpPr>
          <a:xfrm flipH="1">
            <a:off x="7326630" y="-649115"/>
            <a:ext cx="75921" cy="1264275"/>
            <a:chOff x="7647250" y="-310025"/>
            <a:chExt cx="78650" cy="1310130"/>
          </a:xfrm>
        </p:grpSpPr>
        <p:sp>
          <p:nvSpPr>
            <p:cNvPr id="649" name="Google Shape;649;p7"/>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0" name="Google Shape;650;p7"/>
            <p:cNvCxnSpPr/>
            <p:nvPr/>
          </p:nvCxnSpPr>
          <p:spPr>
            <a:xfrm rot="10800000">
              <a:off x="7686575" y="-310025"/>
              <a:ext cx="0" cy="1223700"/>
            </a:xfrm>
            <a:prstGeom prst="straightConnector1">
              <a:avLst/>
            </a:prstGeom>
            <a:noFill/>
            <a:ln w="19050" cap="flat" cmpd="sng">
              <a:solidFill>
                <a:schemeClr val="dk1"/>
              </a:solidFill>
              <a:prstDash val="solid"/>
              <a:round/>
              <a:headEnd type="none" w="med" len="med"/>
              <a:tailEnd type="none" w="med" len="med"/>
            </a:ln>
          </p:spPr>
        </p:cxnSp>
      </p:grpSp>
      <p:grpSp>
        <p:nvGrpSpPr>
          <p:cNvPr id="651" name="Google Shape;651;p7"/>
          <p:cNvGrpSpPr/>
          <p:nvPr/>
        </p:nvGrpSpPr>
        <p:grpSpPr>
          <a:xfrm flipH="1">
            <a:off x="1002577" y="3703064"/>
            <a:ext cx="79074" cy="774422"/>
            <a:chOff x="7647250" y="-310000"/>
            <a:chExt cx="78650" cy="770262"/>
          </a:xfrm>
        </p:grpSpPr>
        <p:sp>
          <p:nvSpPr>
            <p:cNvPr id="652" name="Google Shape;652;p7"/>
            <p:cNvSpPr/>
            <p:nvPr/>
          </p:nvSpPr>
          <p:spPr>
            <a:xfrm>
              <a:off x="7647250" y="300254"/>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3" name="Google Shape;653;p7"/>
            <p:cNvCxnSpPr/>
            <p:nvPr/>
          </p:nvCxnSpPr>
          <p:spPr>
            <a:xfrm rot="10800000">
              <a:off x="7686575" y="-310000"/>
              <a:ext cx="0" cy="63180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54"/>
        <p:cNvGrpSpPr/>
        <p:nvPr/>
      </p:nvGrpSpPr>
      <p:grpSpPr>
        <a:xfrm>
          <a:off x="0" y="0"/>
          <a:ext cx="0" cy="0"/>
          <a:chOff x="0" y="0"/>
          <a:chExt cx="0" cy="0"/>
        </a:xfrm>
      </p:grpSpPr>
      <p:sp>
        <p:nvSpPr>
          <p:cNvPr id="655" name="Google Shape;655;p8"/>
          <p:cNvSpPr/>
          <p:nvPr/>
        </p:nvSpPr>
        <p:spPr>
          <a:xfrm flipH="1">
            <a:off x="448100" y="25"/>
            <a:ext cx="7834800" cy="5143500"/>
          </a:xfrm>
          <a:prstGeom prst="parallelogram">
            <a:avLst>
              <a:gd name="adj" fmla="val 54198"/>
            </a:avLst>
          </a:prstGeom>
          <a:solidFill>
            <a:srgbClr val="FFFFFF">
              <a:alpha val="12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8"/>
          <p:cNvSpPr txBox="1">
            <a:spLocks noGrp="1"/>
          </p:cNvSpPr>
          <p:nvPr>
            <p:ph type="title"/>
          </p:nvPr>
        </p:nvSpPr>
        <p:spPr>
          <a:xfrm>
            <a:off x="994050" y="1168075"/>
            <a:ext cx="7155900" cy="2807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657" name="Google Shape;657;p8"/>
          <p:cNvGrpSpPr/>
          <p:nvPr/>
        </p:nvGrpSpPr>
        <p:grpSpPr>
          <a:xfrm flipH="1">
            <a:off x="1275509" y="-239808"/>
            <a:ext cx="100168" cy="1944239"/>
            <a:chOff x="738075" y="353767"/>
            <a:chExt cx="78650" cy="1526569"/>
          </a:xfrm>
        </p:grpSpPr>
        <p:sp>
          <p:nvSpPr>
            <p:cNvPr id="658" name="Google Shape;658;p8"/>
            <p:cNvSpPr/>
            <p:nvPr/>
          </p:nvSpPr>
          <p:spPr>
            <a:xfrm>
              <a:off x="738075" y="1720328"/>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9" name="Google Shape;659;p8"/>
            <p:cNvCxnSpPr/>
            <p:nvPr/>
          </p:nvCxnSpPr>
          <p:spPr>
            <a:xfrm rot="10800000">
              <a:off x="777393" y="353767"/>
              <a:ext cx="0" cy="1408500"/>
            </a:xfrm>
            <a:prstGeom prst="straightConnector1">
              <a:avLst/>
            </a:prstGeom>
            <a:noFill/>
            <a:ln w="19050" cap="flat" cmpd="sng">
              <a:solidFill>
                <a:schemeClr val="dk1"/>
              </a:solidFill>
              <a:prstDash val="solid"/>
              <a:round/>
              <a:headEnd type="none" w="med" len="med"/>
              <a:tailEnd type="none" w="med" len="med"/>
            </a:ln>
          </p:spPr>
        </p:cxnSp>
      </p:grpSp>
      <p:grpSp>
        <p:nvGrpSpPr>
          <p:cNvPr id="660" name="Google Shape;660;p8"/>
          <p:cNvGrpSpPr/>
          <p:nvPr/>
        </p:nvGrpSpPr>
        <p:grpSpPr>
          <a:xfrm flipH="1">
            <a:off x="839559" y="-518223"/>
            <a:ext cx="100168" cy="1735241"/>
            <a:chOff x="738075" y="517867"/>
            <a:chExt cx="78650" cy="1362469"/>
          </a:xfrm>
        </p:grpSpPr>
        <p:sp>
          <p:nvSpPr>
            <p:cNvPr id="661" name="Google Shape;661;p8"/>
            <p:cNvSpPr/>
            <p:nvPr/>
          </p:nvSpPr>
          <p:spPr>
            <a:xfrm>
              <a:off x="738075" y="1720328"/>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2" name="Google Shape;662;p8"/>
            <p:cNvCxnSpPr/>
            <p:nvPr/>
          </p:nvCxnSpPr>
          <p:spPr>
            <a:xfrm rot="10800000">
              <a:off x="777393" y="517867"/>
              <a:ext cx="0" cy="1244400"/>
            </a:xfrm>
            <a:prstGeom prst="straightConnector1">
              <a:avLst/>
            </a:prstGeom>
            <a:noFill/>
            <a:ln w="19050" cap="flat" cmpd="sng">
              <a:solidFill>
                <a:schemeClr val="dk1"/>
              </a:solidFill>
              <a:prstDash val="solid"/>
              <a:round/>
              <a:headEnd type="none" w="med" len="med"/>
              <a:tailEnd type="none" w="med" len="med"/>
            </a:ln>
          </p:spPr>
        </p:cxnSp>
      </p:grpSp>
      <p:grpSp>
        <p:nvGrpSpPr>
          <p:cNvPr id="663" name="Google Shape;663;p8"/>
          <p:cNvGrpSpPr/>
          <p:nvPr/>
        </p:nvGrpSpPr>
        <p:grpSpPr>
          <a:xfrm>
            <a:off x="448089" y="3195799"/>
            <a:ext cx="1207661" cy="1240750"/>
            <a:chOff x="503789" y="3066299"/>
            <a:chExt cx="1207661" cy="1240750"/>
          </a:xfrm>
        </p:grpSpPr>
        <p:sp>
          <p:nvSpPr>
            <p:cNvPr id="664" name="Google Shape;664;p8"/>
            <p:cNvSpPr/>
            <p:nvPr/>
          </p:nvSpPr>
          <p:spPr>
            <a:xfrm flipH="1">
              <a:off x="503789" y="3066299"/>
              <a:ext cx="1207661" cy="351883"/>
            </a:xfrm>
            <a:custGeom>
              <a:avLst/>
              <a:gdLst/>
              <a:ahLst/>
              <a:cxnLst/>
              <a:rect l="l" t="t" r="r" b="b"/>
              <a:pathLst>
                <a:path w="24770" h="7217" extrusionOk="0">
                  <a:moveTo>
                    <a:pt x="14016" y="0"/>
                  </a:moveTo>
                  <a:cubicBezTo>
                    <a:pt x="11600" y="0"/>
                    <a:pt x="9173" y="1184"/>
                    <a:pt x="7774" y="3647"/>
                  </a:cubicBezTo>
                  <a:cubicBezTo>
                    <a:pt x="6850" y="2866"/>
                    <a:pt x="5779" y="2515"/>
                    <a:pt x="4733" y="2515"/>
                  </a:cubicBezTo>
                  <a:cubicBezTo>
                    <a:pt x="2299" y="2515"/>
                    <a:pt x="0" y="4414"/>
                    <a:pt x="0" y="7216"/>
                  </a:cubicBezTo>
                  <a:lnTo>
                    <a:pt x="24769" y="7216"/>
                  </a:lnTo>
                  <a:cubicBezTo>
                    <a:pt x="24769" y="5729"/>
                    <a:pt x="23560" y="4519"/>
                    <a:pt x="22072" y="4519"/>
                  </a:cubicBezTo>
                  <a:cubicBezTo>
                    <a:pt x="21636" y="4519"/>
                    <a:pt x="21220" y="4618"/>
                    <a:pt x="20823" y="4817"/>
                  </a:cubicBezTo>
                  <a:cubicBezTo>
                    <a:pt x="19716" y="1657"/>
                    <a:pt x="16874" y="0"/>
                    <a:pt x="14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5" name="Google Shape;665;p8"/>
            <p:cNvGrpSpPr/>
            <p:nvPr/>
          </p:nvGrpSpPr>
          <p:grpSpPr>
            <a:xfrm flipH="1">
              <a:off x="1220271" y="3424663"/>
              <a:ext cx="70423" cy="882386"/>
              <a:chOff x="738075" y="954701"/>
              <a:chExt cx="78650" cy="985466"/>
            </a:xfrm>
          </p:grpSpPr>
          <p:sp>
            <p:nvSpPr>
              <p:cNvPr id="666" name="Google Shape;666;p8"/>
              <p:cNvSpPr/>
              <p:nvPr/>
            </p:nvSpPr>
            <p:spPr>
              <a:xfrm>
                <a:off x="738075" y="1780159"/>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7" name="Google Shape;667;p8"/>
              <p:cNvCxnSpPr/>
              <p:nvPr/>
            </p:nvCxnSpPr>
            <p:spPr>
              <a:xfrm rot="10800000">
                <a:off x="777408" y="954701"/>
                <a:ext cx="0" cy="923400"/>
              </a:xfrm>
              <a:prstGeom prst="straightConnector1">
                <a:avLst/>
              </a:prstGeom>
              <a:noFill/>
              <a:ln w="19050" cap="flat" cmpd="sng">
                <a:solidFill>
                  <a:schemeClr val="dk1"/>
                </a:solidFill>
                <a:prstDash val="solid"/>
                <a:round/>
                <a:headEnd type="none" w="med" len="med"/>
                <a:tailEnd type="none" w="med" len="med"/>
              </a:ln>
            </p:spPr>
          </p:cxnSp>
        </p:grpSp>
        <p:grpSp>
          <p:nvGrpSpPr>
            <p:cNvPr id="668" name="Google Shape;668;p8"/>
            <p:cNvGrpSpPr/>
            <p:nvPr/>
          </p:nvGrpSpPr>
          <p:grpSpPr>
            <a:xfrm flipH="1">
              <a:off x="924564" y="3272562"/>
              <a:ext cx="55291" cy="704638"/>
              <a:chOff x="7647250" y="-2225"/>
              <a:chExt cx="78650" cy="1002330"/>
            </a:xfrm>
          </p:grpSpPr>
          <p:sp>
            <p:nvSpPr>
              <p:cNvPr id="669" name="Google Shape;669;p8"/>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0" name="Google Shape;670;p8"/>
              <p:cNvCxnSpPr/>
              <p:nvPr/>
            </p:nvCxnSpPr>
            <p:spPr>
              <a:xfrm rot="10800000">
                <a:off x="7686575" y="-2225"/>
                <a:ext cx="0" cy="915900"/>
              </a:xfrm>
              <a:prstGeom prst="straightConnector1">
                <a:avLst/>
              </a:prstGeom>
              <a:noFill/>
              <a:ln w="19050" cap="flat" cmpd="sng">
                <a:solidFill>
                  <a:schemeClr val="dk1"/>
                </a:solidFill>
                <a:prstDash val="solid"/>
                <a:round/>
                <a:headEnd type="none" w="med" len="med"/>
                <a:tailEnd type="none" w="med" len="med"/>
              </a:ln>
            </p:spPr>
          </p:cxnSp>
        </p:grpSp>
      </p:grpSp>
      <p:grpSp>
        <p:nvGrpSpPr>
          <p:cNvPr id="671" name="Google Shape;671;p8"/>
          <p:cNvGrpSpPr/>
          <p:nvPr/>
        </p:nvGrpSpPr>
        <p:grpSpPr>
          <a:xfrm flipH="1">
            <a:off x="1711440" y="-902425"/>
            <a:ext cx="78650" cy="1656930"/>
            <a:chOff x="7647250" y="-656825"/>
            <a:chExt cx="78650" cy="1656930"/>
          </a:xfrm>
        </p:grpSpPr>
        <p:sp>
          <p:nvSpPr>
            <p:cNvPr id="672" name="Google Shape;672;p8"/>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3" name="Google Shape;673;p8"/>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674" name="Google Shape;674;p8"/>
          <p:cNvGrpSpPr/>
          <p:nvPr/>
        </p:nvGrpSpPr>
        <p:grpSpPr>
          <a:xfrm flipH="1">
            <a:off x="7919279" y="2296827"/>
            <a:ext cx="2275479" cy="1678652"/>
            <a:chOff x="448100" y="3562278"/>
            <a:chExt cx="1827401" cy="1348098"/>
          </a:xfrm>
        </p:grpSpPr>
        <p:sp>
          <p:nvSpPr>
            <p:cNvPr id="675" name="Google Shape;675;p8"/>
            <p:cNvSpPr/>
            <p:nvPr/>
          </p:nvSpPr>
          <p:spPr>
            <a:xfrm>
              <a:off x="448100" y="3562278"/>
              <a:ext cx="33330" cy="64605"/>
            </a:xfrm>
            <a:custGeom>
              <a:avLst/>
              <a:gdLst/>
              <a:ahLst/>
              <a:cxnLst/>
              <a:rect l="l" t="t" r="r" b="b"/>
              <a:pathLst>
                <a:path w="714" h="1384" extrusionOk="0">
                  <a:moveTo>
                    <a:pt x="357" y="0"/>
                  </a:moveTo>
                  <a:cubicBezTo>
                    <a:pt x="198" y="337"/>
                    <a:pt x="79" y="694"/>
                    <a:pt x="0" y="1071"/>
                  </a:cubicBezTo>
                  <a:cubicBezTo>
                    <a:pt x="20" y="1279"/>
                    <a:pt x="188"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8"/>
            <p:cNvSpPr/>
            <p:nvPr/>
          </p:nvSpPr>
          <p:spPr>
            <a:xfrm>
              <a:off x="575814" y="3690926"/>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8"/>
            <p:cNvSpPr/>
            <p:nvPr/>
          </p:nvSpPr>
          <p:spPr>
            <a:xfrm>
              <a:off x="704509" y="3562278"/>
              <a:ext cx="33376" cy="64605"/>
            </a:xfrm>
            <a:custGeom>
              <a:avLst/>
              <a:gdLst/>
              <a:ahLst/>
              <a:cxnLst/>
              <a:rect l="l" t="t" r="r" b="b"/>
              <a:pathLst>
                <a:path w="715" h="1384" extrusionOk="0">
                  <a:moveTo>
                    <a:pt x="357" y="0"/>
                  </a:moveTo>
                  <a:cubicBezTo>
                    <a:pt x="199" y="337"/>
                    <a:pt x="80" y="694"/>
                    <a:pt x="0" y="1071"/>
                  </a:cubicBezTo>
                  <a:cubicBezTo>
                    <a:pt x="20" y="1279"/>
                    <a:pt x="189"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8"/>
            <p:cNvSpPr/>
            <p:nvPr/>
          </p:nvSpPr>
          <p:spPr>
            <a:xfrm>
              <a:off x="832270" y="3690926"/>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8"/>
            <p:cNvSpPr/>
            <p:nvPr/>
          </p:nvSpPr>
          <p:spPr>
            <a:xfrm>
              <a:off x="960918" y="3562278"/>
              <a:ext cx="33376" cy="64605"/>
            </a:xfrm>
            <a:custGeom>
              <a:avLst/>
              <a:gdLst/>
              <a:ahLst/>
              <a:cxnLst/>
              <a:rect l="l" t="t" r="r" b="b"/>
              <a:pathLst>
                <a:path w="715" h="1384" extrusionOk="0">
                  <a:moveTo>
                    <a:pt x="358" y="0"/>
                  </a:moveTo>
                  <a:cubicBezTo>
                    <a:pt x="199" y="337"/>
                    <a:pt x="80" y="694"/>
                    <a:pt x="1" y="1071"/>
                  </a:cubicBezTo>
                  <a:cubicBezTo>
                    <a:pt x="20" y="1279"/>
                    <a:pt x="189" y="1384"/>
                    <a:pt x="358" y="1384"/>
                  </a:cubicBezTo>
                  <a:cubicBezTo>
                    <a:pt x="526" y="1384"/>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8"/>
            <p:cNvSpPr/>
            <p:nvPr/>
          </p:nvSpPr>
          <p:spPr>
            <a:xfrm>
              <a:off x="1088680" y="3690926"/>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8"/>
            <p:cNvSpPr/>
            <p:nvPr/>
          </p:nvSpPr>
          <p:spPr>
            <a:xfrm>
              <a:off x="1217328" y="3562278"/>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8"/>
            <p:cNvSpPr/>
            <p:nvPr/>
          </p:nvSpPr>
          <p:spPr>
            <a:xfrm>
              <a:off x="1345089" y="3690926"/>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8"/>
            <p:cNvSpPr/>
            <p:nvPr/>
          </p:nvSpPr>
          <p:spPr>
            <a:xfrm>
              <a:off x="1473784" y="3562278"/>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8"/>
            <p:cNvSpPr/>
            <p:nvPr/>
          </p:nvSpPr>
          <p:spPr>
            <a:xfrm>
              <a:off x="1601498" y="3690926"/>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8"/>
            <p:cNvSpPr/>
            <p:nvPr/>
          </p:nvSpPr>
          <p:spPr>
            <a:xfrm>
              <a:off x="1730193" y="3562278"/>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8"/>
            <p:cNvSpPr/>
            <p:nvPr/>
          </p:nvSpPr>
          <p:spPr>
            <a:xfrm>
              <a:off x="1857954" y="3690926"/>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8"/>
            <p:cNvSpPr/>
            <p:nvPr/>
          </p:nvSpPr>
          <p:spPr>
            <a:xfrm>
              <a:off x="1986135" y="3562278"/>
              <a:ext cx="32909" cy="66006"/>
            </a:xfrm>
            <a:custGeom>
              <a:avLst/>
              <a:gdLst/>
              <a:ahLst/>
              <a:cxnLst/>
              <a:rect l="l" t="t" r="r" b="b"/>
              <a:pathLst>
                <a:path w="705" h="1414" extrusionOk="0">
                  <a:moveTo>
                    <a:pt x="348" y="0"/>
                  </a:moveTo>
                  <a:cubicBezTo>
                    <a:pt x="209" y="337"/>
                    <a:pt x="90" y="694"/>
                    <a:pt x="11" y="1071"/>
                  </a:cubicBezTo>
                  <a:cubicBezTo>
                    <a:pt x="1" y="1299"/>
                    <a:pt x="174" y="1413"/>
                    <a:pt x="350" y="1413"/>
                  </a:cubicBezTo>
                  <a:cubicBezTo>
                    <a:pt x="526" y="1413"/>
                    <a:pt x="705" y="1299"/>
                    <a:pt x="705" y="1071"/>
                  </a:cubicBezTo>
                  <a:cubicBezTo>
                    <a:pt x="626" y="694"/>
                    <a:pt x="507" y="337"/>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8"/>
            <p:cNvSpPr/>
            <p:nvPr/>
          </p:nvSpPr>
          <p:spPr>
            <a:xfrm>
              <a:off x="2114363" y="3690926"/>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8"/>
            <p:cNvSpPr/>
            <p:nvPr/>
          </p:nvSpPr>
          <p:spPr>
            <a:xfrm>
              <a:off x="2243058" y="3562278"/>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8"/>
            <p:cNvSpPr/>
            <p:nvPr/>
          </p:nvSpPr>
          <p:spPr>
            <a:xfrm>
              <a:off x="448100" y="3818687"/>
              <a:ext cx="33330" cy="64605"/>
            </a:xfrm>
            <a:custGeom>
              <a:avLst/>
              <a:gdLst/>
              <a:ahLst/>
              <a:cxnLst/>
              <a:rect l="l" t="t" r="r" b="b"/>
              <a:pathLst>
                <a:path w="714" h="1384"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8"/>
            <p:cNvSpPr/>
            <p:nvPr/>
          </p:nvSpPr>
          <p:spPr>
            <a:xfrm>
              <a:off x="575814" y="3947382"/>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8"/>
            <p:cNvSpPr/>
            <p:nvPr/>
          </p:nvSpPr>
          <p:spPr>
            <a:xfrm>
              <a:off x="704509" y="3818687"/>
              <a:ext cx="33376" cy="64605"/>
            </a:xfrm>
            <a:custGeom>
              <a:avLst/>
              <a:gdLst/>
              <a:ahLst/>
              <a:cxnLst/>
              <a:rect l="l" t="t" r="r" b="b"/>
              <a:pathLst>
                <a:path w="715" h="1384"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8"/>
            <p:cNvSpPr/>
            <p:nvPr/>
          </p:nvSpPr>
          <p:spPr>
            <a:xfrm>
              <a:off x="832270" y="3947382"/>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8"/>
            <p:cNvSpPr/>
            <p:nvPr/>
          </p:nvSpPr>
          <p:spPr>
            <a:xfrm>
              <a:off x="960918" y="3818687"/>
              <a:ext cx="33376" cy="64605"/>
            </a:xfrm>
            <a:custGeom>
              <a:avLst/>
              <a:gdLst/>
              <a:ahLst/>
              <a:cxnLst/>
              <a:rect l="l" t="t" r="r" b="b"/>
              <a:pathLst>
                <a:path w="715" h="1384"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8"/>
            <p:cNvSpPr/>
            <p:nvPr/>
          </p:nvSpPr>
          <p:spPr>
            <a:xfrm>
              <a:off x="1088680" y="3947382"/>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8"/>
            <p:cNvSpPr/>
            <p:nvPr/>
          </p:nvSpPr>
          <p:spPr>
            <a:xfrm>
              <a:off x="1217328" y="3818687"/>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8"/>
            <p:cNvSpPr/>
            <p:nvPr/>
          </p:nvSpPr>
          <p:spPr>
            <a:xfrm>
              <a:off x="1345089" y="3947382"/>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8"/>
            <p:cNvSpPr/>
            <p:nvPr/>
          </p:nvSpPr>
          <p:spPr>
            <a:xfrm>
              <a:off x="1473784" y="3818687"/>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8"/>
            <p:cNvSpPr/>
            <p:nvPr/>
          </p:nvSpPr>
          <p:spPr>
            <a:xfrm>
              <a:off x="1601498" y="3947382"/>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8"/>
            <p:cNvSpPr/>
            <p:nvPr/>
          </p:nvSpPr>
          <p:spPr>
            <a:xfrm>
              <a:off x="1730193" y="3818687"/>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8"/>
            <p:cNvSpPr/>
            <p:nvPr/>
          </p:nvSpPr>
          <p:spPr>
            <a:xfrm>
              <a:off x="1857954" y="3947382"/>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8"/>
            <p:cNvSpPr/>
            <p:nvPr/>
          </p:nvSpPr>
          <p:spPr>
            <a:xfrm>
              <a:off x="1986135" y="3818687"/>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8"/>
            <p:cNvSpPr/>
            <p:nvPr/>
          </p:nvSpPr>
          <p:spPr>
            <a:xfrm>
              <a:off x="2114363" y="3947382"/>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8"/>
            <p:cNvSpPr/>
            <p:nvPr/>
          </p:nvSpPr>
          <p:spPr>
            <a:xfrm>
              <a:off x="2243058" y="3818687"/>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8"/>
            <p:cNvSpPr/>
            <p:nvPr/>
          </p:nvSpPr>
          <p:spPr>
            <a:xfrm>
              <a:off x="448100" y="4075096"/>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8"/>
            <p:cNvSpPr/>
            <p:nvPr/>
          </p:nvSpPr>
          <p:spPr>
            <a:xfrm>
              <a:off x="575814" y="4203791"/>
              <a:ext cx="33376" cy="64372"/>
            </a:xfrm>
            <a:custGeom>
              <a:avLst/>
              <a:gdLst/>
              <a:ahLst/>
              <a:cxnLst/>
              <a:rect l="l" t="t" r="r" b="b"/>
              <a:pathLst>
                <a:path w="715" h="1379" extrusionOk="0">
                  <a:moveTo>
                    <a:pt x="358" y="0"/>
                  </a:moveTo>
                  <a:cubicBezTo>
                    <a:pt x="358" y="0"/>
                    <a:pt x="199" y="397"/>
                    <a:pt x="100" y="714"/>
                  </a:cubicBezTo>
                  <a:cubicBezTo>
                    <a:pt x="60" y="814"/>
                    <a:pt x="21" y="933"/>
                    <a:pt x="1" y="1052"/>
                  </a:cubicBezTo>
                  <a:cubicBezTo>
                    <a:pt x="21" y="1270"/>
                    <a:pt x="189" y="1379"/>
                    <a:pt x="358" y="1379"/>
                  </a:cubicBezTo>
                  <a:cubicBezTo>
                    <a:pt x="526" y="1379"/>
                    <a:pt x="695" y="1270"/>
                    <a:pt x="715" y="1052"/>
                  </a:cubicBezTo>
                  <a:cubicBezTo>
                    <a:pt x="695" y="933"/>
                    <a:pt x="675" y="814"/>
                    <a:pt x="63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8"/>
            <p:cNvSpPr/>
            <p:nvPr/>
          </p:nvSpPr>
          <p:spPr>
            <a:xfrm>
              <a:off x="704509" y="4075096"/>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8"/>
            <p:cNvSpPr/>
            <p:nvPr/>
          </p:nvSpPr>
          <p:spPr>
            <a:xfrm>
              <a:off x="832270" y="4203791"/>
              <a:ext cx="33330" cy="64372"/>
            </a:xfrm>
            <a:custGeom>
              <a:avLst/>
              <a:gdLst/>
              <a:ahLst/>
              <a:cxnLst/>
              <a:rect l="l" t="t" r="r" b="b"/>
              <a:pathLst>
                <a:path w="714" h="1379" extrusionOk="0">
                  <a:moveTo>
                    <a:pt x="357" y="0"/>
                  </a:moveTo>
                  <a:cubicBezTo>
                    <a:pt x="357" y="0"/>
                    <a:pt x="198" y="397"/>
                    <a:pt x="99" y="714"/>
                  </a:cubicBezTo>
                  <a:cubicBezTo>
                    <a:pt x="60" y="814"/>
                    <a:pt x="20" y="933"/>
                    <a:pt x="0" y="1052"/>
                  </a:cubicBezTo>
                  <a:cubicBezTo>
                    <a:pt x="20" y="1270"/>
                    <a:pt x="188" y="1379"/>
                    <a:pt x="357" y="1379"/>
                  </a:cubicBezTo>
                  <a:cubicBezTo>
                    <a:pt x="526" y="1379"/>
                    <a:pt x="694" y="1270"/>
                    <a:pt x="714" y="1052"/>
                  </a:cubicBezTo>
                  <a:cubicBezTo>
                    <a:pt x="694" y="933"/>
                    <a:pt x="674" y="814"/>
                    <a:pt x="63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8"/>
            <p:cNvSpPr/>
            <p:nvPr/>
          </p:nvSpPr>
          <p:spPr>
            <a:xfrm>
              <a:off x="960918" y="4075096"/>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8"/>
            <p:cNvSpPr/>
            <p:nvPr/>
          </p:nvSpPr>
          <p:spPr>
            <a:xfrm>
              <a:off x="1088680" y="4203791"/>
              <a:ext cx="33376" cy="65772"/>
            </a:xfrm>
            <a:custGeom>
              <a:avLst/>
              <a:gdLst/>
              <a:ahLst/>
              <a:cxnLst/>
              <a:rect l="l" t="t" r="r" b="b"/>
              <a:pathLst>
                <a:path w="715" h="1409" extrusionOk="0">
                  <a:moveTo>
                    <a:pt x="357" y="0"/>
                  </a:moveTo>
                  <a:cubicBezTo>
                    <a:pt x="357" y="0"/>
                    <a:pt x="199" y="397"/>
                    <a:pt x="100" y="714"/>
                  </a:cubicBezTo>
                  <a:cubicBezTo>
                    <a:pt x="60" y="814"/>
                    <a:pt x="20" y="933"/>
                    <a:pt x="0" y="1052"/>
                  </a:cubicBezTo>
                  <a:cubicBezTo>
                    <a:pt x="0" y="1290"/>
                    <a:pt x="179" y="1409"/>
                    <a:pt x="357" y="1409"/>
                  </a:cubicBezTo>
                  <a:cubicBezTo>
                    <a:pt x="536" y="1409"/>
                    <a:pt x="714" y="1290"/>
                    <a:pt x="714" y="1052"/>
                  </a:cubicBezTo>
                  <a:cubicBezTo>
                    <a:pt x="694"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8"/>
            <p:cNvSpPr/>
            <p:nvPr/>
          </p:nvSpPr>
          <p:spPr>
            <a:xfrm>
              <a:off x="1217328" y="4075096"/>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8"/>
            <p:cNvSpPr/>
            <p:nvPr/>
          </p:nvSpPr>
          <p:spPr>
            <a:xfrm>
              <a:off x="1345089" y="4203791"/>
              <a:ext cx="33376" cy="65772"/>
            </a:xfrm>
            <a:custGeom>
              <a:avLst/>
              <a:gdLst/>
              <a:ahLst/>
              <a:cxnLst/>
              <a:rect l="l" t="t" r="r" b="b"/>
              <a:pathLst>
                <a:path w="715" h="1409" extrusionOk="0">
                  <a:moveTo>
                    <a:pt x="358" y="0"/>
                  </a:moveTo>
                  <a:cubicBezTo>
                    <a:pt x="358" y="0"/>
                    <a:pt x="199" y="397"/>
                    <a:pt x="100" y="714"/>
                  </a:cubicBezTo>
                  <a:cubicBezTo>
                    <a:pt x="60" y="814"/>
                    <a:pt x="20" y="933"/>
                    <a:pt x="1" y="1052"/>
                  </a:cubicBezTo>
                  <a:cubicBezTo>
                    <a:pt x="1" y="1290"/>
                    <a:pt x="179" y="1409"/>
                    <a:pt x="358" y="1409"/>
                  </a:cubicBezTo>
                  <a:cubicBezTo>
                    <a:pt x="536" y="1409"/>
                    <a:pt x="715" y="1290"/>
                    <a:pt x="715" y="1052"/>
                  </a:cubicBezTo>
                  <a:cubicBezTo>
                    <a:pt x="695" y="933"/>
                    <a:pt x="675" y="814"/>
                    <a:pt x="61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8"/>
            <p:cNvSpPr/>
            <p:nvPr/>
          </p:nvSpPr>
          <p:spPr>
            <a:xfrm>
              <a:off x="1473784" y="4075096"/>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8"/>
            <p:cNvSpPr/>
            <p:nvPr/>
          </p:nvSpPr>
          <p:spPr>
            <a:xfrm>
              <a:off x="1601498" y="4203791"/>
              <a:ext cx="33376" cy="65772"/>
            </a:xfrm>
            <a:custGeom>
              <a:avLst/>
              <a:gdLst/>
              <a:ahLst/>
              <a:cxnLst/>
              <a:rect l="l" t="t" r="r" b="b"/>
              <a:pathLst>
                <a:path w="715" h="1409" extrusionOk="0">
                  <a:moveTo>
                    <a:pt x="358" y="0"/>
                  </a:moveTo>
                  <a:cubicBezTo>
                    <a:pt x="358" y="0"/>
                    <a:pt x="199" y="397"/>
                    <a:pt x="100" y="714"/>
                  </a:cubicBezTo>
                  <a:cubicBezTo>
                    <a:pt x="60" y="814"/>
                    <a:pt x="21" y="933"/>
                    <a:pt x="1" y="1052"/>
                  </a:cubicBezTo>
                  <a:cubicBezTo>
                    <a:pt x="1" y="1290"/>
                    <a:pt x="179" y="1409"/>
                    <a:pt x="358" y="1409"/>
                  </a:cubicBezTo>
                  <a:cubicBezTo>
                    <a:pt x="536" y="1409"/>
                    <a:pt x="715" y="1290"/>
                    <a:pt x="715" y="1052"/>
                  </a:cubicBezTo>
                  <a:cubicBezTo>
                    <a:pt x="695" y="933"/>
                    <a:pt x="675" y="814"/>
                    <a:pt x="616" y="71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8"/>
            <p:cNvSpPr/>
            <p:nvPr/>
          </p:nvSpPr>
          <p:spPr>
            <a:xfrm>
              <a:off x="1730193" y="4075096"/>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8"/>
            <p:cNvSpPr/>
            <p:nvPr/>
          </p:nvSpPr>
          <p:spPr>
            <a:xfrm>
              <a:off x="1857954" y="4203791"/>
              <a:ext cx="33376" cy="65772"/>
            </a:xfrm>
            <a:custGeom>
              <a:avLst/>
              <a:gdLst/>
              <a:ahLst/>
              <a:cxnLst/>
              <a:rect l="l" t="t" r="r" b="b"/>
              <a:pathLst>
                <a:path w="715" h="1409" extrusionOk="0">
                  <a:moveTo>
                    <a:pt x="357" y="0"/>
                  </a:moveTo>
                  <a:cubicBezTo>
                    <a:pt x="357" y="0"/>
                    <a:pt x="199" y="397"/>
                    <a:pt x="99" y="714"/>
                  </a:cubicBezTo>
                  <a:cubicBezTo>
                    <a:pt x="60" y="814"/>
                    <a:pt x="20" y="933"/>
                    <a:pt x="0" y="1052"/>
                  </a:cubicBezTo>
                  <a:cubicBezTo>
                    <a:pt x="0" y="1290"/>
                    <a:pt x="179" y="1409"/>
                    <a:pt x="357" y="1409"/>
                  </a:cubicBezTo>
                  <a:cubicBezTo>
                    <a:pt x="536" y="1409"/>
                    <a:pt x="714" y="1290"/>
                    <a:pt x="714" y="1052"/>
                  </a:cubicBezTo>
                  <a:cubicBezTo>
                    <a:pt x="694" y="933"/>
                    <a:pt x="674"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8"/>
            <p:cNvSpPr/>
            <p:nvPr/>
          </p:nvSpPr>
          <p:spPr>
            <a:xfrm>
              <a:off x="1986135" y="4075096"/>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8"/>
            <p:cNvSpPr/>
            <p:nvPr/>
          </p:nvSpPr>
          <p:spPr>
            <a:xfrm>
              <a:off x="2114363" y="4203791"/>
              <a:ext cx="33376" cy="65772"/>
            </a:xfrm>
            <a:custGeom>
              <a:avLst/>
              <a:gdLst/>
              <a:ahLst/>
              <a:cxnLst/>
              <a:rect l="l" t="t" r="r" b="b"/>
              <a:pathLst>
                <a:path w="715" h="1409" extrusionOk="0">
                  <a:moveTo>
                    <a:pt x="357" y="0"/>
                  </a:moveTo>
                  <a:cubicBezTo>
                    <a:pt x="357" y="0"/>
                    <a:pt x="199" y="397"/>
                    <a:pt x="100" y="714"/>
                  </a:cubicBezTo>
                  <a:cubicBezTo>
                    <a:pt x="60" y="814"/>
                    <a:pt x="20" y="933"/>
                    <a:pt x="1" y="1052"/>
                  </a:cubicBezTo>
                  <a:cubicBezTo>
                    <a:pt x="1" y="1290"/>
                    <a:pt x="179" y="1409"/>
                    <a:pt x="357" y="1409"/>
                  </a:cubicBezTo>
                  <a:cubicBezTo>
                    <a:pt x="536" y="1409"/>
                    <a:pt x="714" y="1290"/>
                    <a:pt x="714" y="1052"/>
                  </a:cubicBezTo>
                  <a:cubicBezTo>
                    <a:pt x="695"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8"/>
            <p:cNvSpPr/>
            <p:nvPr/>
          </p:nvSpPr>
          <p:spPr>
            <a:xfrm>
              <a:off x="2243058" y="4075096"/>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8"/>
            <p:cNvSpPr/>
            <p:nvPr/>
          </p:nvSpPr>
          <p:spPr>
            <a:xfrm>
              <a:off x="448100" y="4331552"/>
              <a:ext cx="33330" cy="64605"/>
            </a:xfrm>
            <a:custGeom>
              <a:avLst/>
              <a:gdLst/>
              <a:ahLst/>
              <a:cxnLst/>
              <a:rect l="l" t="t" r="r" b="b"/>
              <a:pathLst>
                <a:path w="714" h="1384" extrusionOk="0">
                  <a:moveTo>
                    <a:pt x="357" y="0"/>
                  </a:moveTo>
                  <a:cubicBezTo>
                    <a:pt x="198" y="337"/>
                    <a:pt x="79" y="694"/>
                    <a:pt x="0" y="1071"/>
                  </a:cubicBezTo>
                  <a:cubicBezTo>
                    <a:pt x="20" y="1279"/>
                    <a:pt x="188"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8"/>
            <p:cNvSpPr/>
            <p:nvPr/>
          </p:nvSpPr>
          <p:spPr>
            <a:xfrm>
              <a:off x="575814" y="4460200"/>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8"/>
            <p:cNvSpPr/>
            <p:nvPr/>
          </p:nvSpPr>
          <p:spPr>
            <a:xfrm>
              <a:off x="704509" y="4331552"/>
              <a:ext cx="33376" cy="64605"/>
            </a:xfrm>
            <a:custGeom>
              <a:avLst/>
              <a:gdLst/>
              <a:ahLst/>
              <a:cxnLst/>
              <a:rect l="l" t="t" r="r" b="b"/>
              <a:pathLst>
                <a:path w="715" h="1384" extrusionOk="0">
                  <a:moveTo>
                    <a:pt x="357" y="0"/>
                  </a:moveTo>
                  <a:cubicBezTo>
                    <a:pt x="199" y="337"/>
                    <a:pt x="80" y="694"/>
                    <a:pt x="0" y="1071"/>
                  </a:cubicBezTo>
                  <a:cubicBezTo>
                    <a:pt x="20" y="1279"/>
                    <a:pt x="189"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8"/>
            <p:cNvSpPr/>
            <p:nvPr/>
          </p:nvSpPr>
          <p:spPr>
            <a:xfrm>
              <a:off x="832270" y="4460200"/>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8"/>
            <p:cNvSpPr/>
            <p:nvPr/>
          </p:nvSpPr>
          <p:spPr>
            <a:xfrm>
              <a:off x="960918" y="4331552"/>
              <a:ext cx="33376" cy="64605"/>
            </a:xfrm>
            <a:custGeom>
              <a:avLst/>
              <a:gdLst/>
              <a:ahLst/>
              <a:cxnLst/>
              <a:rect l="l" t="t" r="r" b="b"/>
              <a:pathLst>
                <a:path w="715" h="1384" extrusionOk="0">
                  <a:moveTo>
                    <a:pt x="358" y="0"/>
                  </a:moveTo>
                  <a:cubicBezTo>
                    <a:pt x="199" y="337"/>
                    <a:pt x="80" y="694"/>
                    <a:pt x="1" y="1071"/>
                  </a:cubicBezTo>
                  <a:cubicBezTo>
                    <a:pt x="20" y="1279"/>
                    <a:pt x="189" y="1383"/>
                    <a:pt x="358" y="1383"/>
                  </a:cubicBezTo>
                  <a:cubicBezTo>
                    <a:pt x="526" y="1383"/>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8"/>
            <p:cNvSpPr/>
            <p:nvPr/>
          </p:nvSpPr>
          <p:spPr>
            <a:xfrm>
              <a:off x="1088680" y="4460200"/>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35" y="71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8"/>
            <p:cNvSpPr/>
            <p:nvPr/>
          </p:nvSpPr>
          <p:spPr>
            <a:xfrm>
              <a:off x="1217328" y="4331552"/>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8"/>
            <p:cNvSpPr/>
            <p:nvPr/>
          </p:nvSpPr>
          <p:spPr>
            <a:xfrm>
              <a:off x="1345089" y="4460200"/>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8"/>
            <p:cNvSpPr/>
            <p:nvPr/>
          </p:nvSpPr>
          <p:spPr>
            <a:xfrm>
              <a:off x="1473784" y="4331552"/>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8"/>
            <p:cNvSpPr/>
            <p:nvPr/>
          </p:nvSpPr>
          <p:spPr>
            <a:xfrm>
              <a:off x="1601498" y="4460200"/>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8"/>
            <p:cNvSpPr/>
            <p:nvPr/>
          </p:nvSpPr>
          <p:spPr>
            <a:xfrm>
              <a:off x="1730193" y="4331552"/>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8"/>
            <p:cNvSpPr/>
            <p:nvPr/>
          </p:nvSpPr>
          <p:spPr>
            <a:xfrm>
              <a:off x="1857954" y="4460200"/>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8"/>
            <p:cNvSpPr/>
            <p:nvPr/>
          </p:nvSpPr>
          <p:spPr>
            <a:xfrm>
              <a:off x="1986602" y="4331552"/>
              <a:ext cx="32443" cy="66006"/>
            </a:xfrm>
            <a:custGeom>
              <a:avLst/>
              <a:gdLst/>
              <a:ahLst/>
              <a:cxnLst/>
              <a:rect l="l" t="t" r="r" b="b"/>
              <a:pathLst>
                <a:path w="695" h="1414" extrusionOk="0">
                  <a:moveTo>
                    <a:pt x="338" y="0"/>
                  </a:moveTo>
                  <a:cubicBezTo>
                    <a:pt x="199" y="337"/>
                    <a:pt x="80" y="694"/>
                    <a:pt x="1" y="1071"/>
                  </a:cubicBezTo>
                  <a:cubicBezTo>
                    <a:pt x="1" y="1299"/>
                    <a:pt x="174" y="1413"/>
                    <a:pt x="348" y="1413"/>
                  </a:cubicBezTo>
                  <a:cubicBezTo>
                    <a:pt x="521" y="1413"/>
                    <a:pt x="695" y="1299"/>
                    <a:pt x="695" y="1071"/>
                  </a:cubicBezTo>
                  <a:cubicBezTo>
                    <a:pt x="616" y="694"/>
                    <a:pt x="497" y="337"/>
                    <a:pt x="33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8"/>
            <p:cNvSpPr/>
            <p:nvPr/>
          </p:nvSpPr>
          <p:spPr>
            <a:xfrm>
              <a:off x="2114363" y="4460200"/>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8"/>
            <p:cNvSpPr/>
            <p:nvPr/>
          </p:nvSpPr>
          <p:spPr>
            <a:xfrm>
              <a:off x="2243058" y="4331552"/>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8"/>
            <p:cNvSpPr/>
            <p:nvPr/>
          </p:nvSpPr>
          <p:spPr>
            <a:xfrm>
              <a:off x="448100" y="4587961"/>
              <a:ext cx="33330" cy="64605"/>
            </a:xfrm>
            <a:custGeom>
              <a:avLst/>
              <a:gdLst/>
              <a:ahLst/>
              <a:cxnLst/>
              <a:rect l="l" t="t" r="r" b="b"/>
              <a:pathLst>
                <a:path w="714" h="1384" extrusionOk="0">
                  <a:moveTo>
                    <a:pt x="357" y="0"/>
                  </a:moveTo>
                  <a:cubicBezTo>
                    <a:pt x="198" y="338"/>
                    <a:pt x="79" y="695"/>
                    <a:pt x="0" y="1071"/>
                  </a:cubicBezTo>
                  <a:cubicBezTo>
                    <a:pt x="20" y="1280"/>
                    <a:pt x="188"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8"/>
            <p:cNvSpPr/>
            <p:nvPr/>
          </p:nvSpPr>
          <p:spPr>
            <a:xfrm>
              <a:off x="575814" y="4716656"/>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8"/>
            <p:cNvSpPr/>
            <p:nvPr/>
          </p:nvSpPr>
          <p:spPr>
            <a:xfrm>
              <a:off x="704509" y="4587961"/>
              <a:ext cx="33376" cy="64605"/>
            </a:xfrm>
            <a:custGeom>
              <a:avLst/>
              <a:gdLst/>
              <a:ahLst/>
              <a:cxnLst/>
              <a:rect l="l" t="t" r="r" b="b"/>
              <a:pathLst>
                <a:path w="715" h="1384" extrusionOk="0">
                  <a:moveTo>
                    <a:pt x="357" y="0"/>
                  </a:moveTo>
                  <a:cubicBezTo>
                    <a:pt x="199" y="338"/>
                    <a:pt x="80" y="695"/>
                    <a:pt x="0" y="1071"/>
                  </a:cubicBezTo>
                  <a:cubicBezTo>
                    <a:pt x="20" y="1280"/>
                    <a:pt x="189"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8"/>
            <p:cNvSpPr/>
            <p:nvPr/>
          </p:nvSpPr>
          <p:spPr>
            <a:xfrm>
              <a:off x="832270" y="4716656"/>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8"/>
            <p:cNvSpPr/>
            <p:nvPr/>
          </p:nvSpPr>
          <p:spPr>
            <a:xfrm>
              <a:off x="960918" y="4587961"/>
              <a:ext cx="33376" cy="64605"/>
            </a:xfrm>
            <a:custGeom>
              <a:avLst/>
              <a:gdLst/>
              <a:ahLst/>
              <a:cxnLst/>
              <a:rect l="l" t="t" r="r" b="b"/>
              <a:pathLst>
                <a:path w="715" h="1384" extrusionOk="0">
                  <a:moveTo>
                    <a:pt x="358" y="0"/>
                  </a:moveTo>
                  <a:cubicBezTo>
                    <a:pt x="199" y="338"/>
                    <a:pt x="80" y="695"/>
                    <a:pt x="1" y="1071"/>
                  </a:cubicBezTo>
                  <a:cubicBezTo>
                    <a:pt x="20" y="1280"/>
                    <a:pt x="189" y="1384"/>
                    <a:pt x="358" y="1384"/>
                  </a:cubicBezTo>
                  <a:cubicBezTo>
                    <a:pt x="526" y="1384"/>
                    <a:pt x="695" y="1280"/>
                    <a:pt x="715" y="1071"/>
                  </a:cubicBezTo>
                  <a:cubicBezTo>
                    <a:pt x="615" y="695"/>
                    <a:pt x="496"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8"/>
            <p:cNvSpPr/>
            <p:nvPr/>
          </p:nvSpPr>
          <p:spPr>
            <a:xfrm>
              <a:off x="1088680" y="4716656"/>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8"/>
            <p:cNvSpPr/>
            <p:nvPr/>
          </p:nvSpPr>
          <p:spPr>
            <a:xfrm>
              <a:off x="1217328" y="4587961"/>
              <a:ext cx="32489" cy="66006"/>
            </a:xfrm>
            <a:custGeom>
              <a:avLst/>
              <a:gdLst/>
              <a:ahLst/>
              <a:cxnLst/>
              <a:rect l="l" t="t" r="r" b="b"/>
              <a:pathLst>
                <a:path w="696" h="1414" extrusionOk="0">
                  <a:moveTo>
                    <a:pt x="358" y="0"/>
                  </a:moveTo>
                  <a:cubicBezTo>
                    <a:pt x="199" y="338"/>
                    <a:pt x="80" y="695"/>
                    <a:pt x="1" y="1071"/>
                  </a:cubicBezTo>
                  <a:cubicBezTo>
                    <a:pt x="1" y="1299"/>
                    <a:pt x="174" y="1413"/>
                    <a:pt x="348" y="1413"/>
                  </a:cubicBezTo>
                  <a:cubicBezTo>
                    <a:pt x="521" y="1413"/>
                    <a:pt x="695" y="1299"/>
                    <a:pt x="695" y="1071"/>
                  </a:cubicBezTo>
                  <a:cubicBezTo>
                    <a:pt x="616" y="695"/>
                    <a:pt x="497"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8"/>
            <p:cNvSpPr/>
            <p:nvPr/>
          </p:nvSpPr>
          <p:spPr>
            <a:xfrm>
              <a:off x="1345089" y="4716656"/>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8"/>
            <p:cNvSpPr/>
            <p:nvPr/>
          </p:nvSpPr>
          <p:spPr>
            <a:xfrm>
              <a:off x="1473784" y="4587961"/>
              <a:ext cx="32443" cy="66006"/>
            </a:xfrm>
            <a:custGeom>
              <a:avLst/>
              <a:gdLst/>
              <a:ahLst/>
              <a:cxnLst/>
              <a:rect l="l" t="t" r="r" b="b"/>
              <a:pathLst>
                <a:path w="695" h="1414" extrusionOk="0">
                  <a:moveTo>
                    <a:pt x="357" y="0"/>
                  </a:moveTo>
                  <a:cubicBezTo>
                    <a:pt x="199" y="338"/>
                    <a:pt x="80"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8"/>
            <p:cNvSpPr/>
            <p:nvPr/>
          </p:nvSpPr>
          <p:spPr>
            <a:xfrm>
              <a:off x="1601498" y="4716656"/>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8"/>
            <p:cNvSpPr/>
            <p:nvPr/>
          </p:nvSpPr>
          <p:spPr>
            <a:xfrm>
              <a:off x="1730193" y="4587961"/>
              <a:ext cx="32443" cy="66006"/>
            </a:xfrm>
            <a:custGeom>
              <a:avLst/>
              <a:gdLst/>
              <a:ahLst/>
              <a:cxnLst/>
              <a:rect l="l" t="t" r="r" b="b"/>
              <a:pathLst>
                <a:path w="695" h="1414" extrusionOk="0">
                  <a:moveTo>
                    <a:pt x="357" y="0"/>
                  </a:moveTo>
                  <a:cubicBezTo>
                    <a:pt x="199" y="338"/>
                    <a:pt x="80" y="695"/>
                    <a:pt x="0" y="1071"/>
                  </a:cubicBezTo>
                  <a:cubicBezTo>
                    <a:pt x="0" y="1299"/>
                    <a:pt x="174" y="1413"/>
                    <a:pt x="348" y="1413"/>
                  </a:cubicBezTo>
                  <a:cubicBezTo>
                    <a:pt x="521" y="1413"/>
                    <a:pt x="695" y="1299"/>
                    <a:pt x="695"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8"/>
            <p:cNvSpPr/>
            <p:nvPr/>
          </p:nvSpPr>
          <p:spPr>
            <a:xfrm>
              <a:off x="1857954" y="4716656"/>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8"/>
            <p:cNvSpPr/>
            <p:nvPr/>
          </p:nvSpPr>
          <p:spPr>
            <a:xfrm>
              <a:off x="1986135" y="4587961"/>
              <a:ext cx="32909" cy="66006"/>
            </a:xfrm>
            <a:custGeom>
              <a:avLst/>
              <a:gdLst/>
              <a:ahLst/>
              <a:cxnLst/>
              <a:rect l="l" t="t" r="r" b="b"/>
              <a:pathLst>
                <a:path w="705" h="1414" extrusionOk="0">
                  <a:moveTo>
                    <a:pt x="348" y="0"/>
                  </a:moveTo>
                  <a:cubicBezTo>
                    <a:pt x="209" y="338"/>
                    <a:pt x="90" y="695"/>
                    <a:pt x="11" y="1071"/>
                  </a:cubicBezTo>
                  <a:cubicBezTo>
                    <a:pt x="1" y="1299"/>
                    <a:pt x="174" y="1413"/>
                    <a:pt x="350" y="1413"/>
                  </a:cubicBezTo>
                  <a:cubicBezTo>
                    <a:pt x="526" y="1413"/>
                    <a:pt x="705" y="1299"/>
                    <a:pt x="705" y="1071"/>
                  </a:cubicBezTo>
                  <a:cubicBezTo>
                    <a:pt x="626" y="695"/>
                    <a:pt x="507" y="338"/>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8"/>
            <p:cNvSpPr/>
            <p:nvPr/>
          </p:nvSpPr>
          <p:spPr>
            <a:xfrm>
              <a:off x="2114363" y="4716656"/>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8"/>
            <p:cNvSpPr/>
            <p:nvPr/>
          </p:nvSpPr>
          <p:spPr>
            <a:xfrm>
              <a:off x="2243058" y="4587961"/>
              <a:ext cx="32443" cy="66006"/>
            </a:xfrm>
            <a:custGeom>
              <a:avLst/>
              <a:gdLst/>
              <a:ahLst/>
              <a:cxnLst/>
              <a:rect l="l" t="t" r="r" b="b"/>
              <a:pathLst>
                <a:path w="695" h="1414" extrusionOk="0">
                  <a:moveTo>
                    <a:pt x="357" y="0"/>
                  </a:moveTo>
                  <a:cubicBezTo>
                    <a:pt x="198" y="338"/>
                    <a:pt x="79"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8"/>
            <p:cNvSpPr/>
            <p:nvPr/>
          </p:nvSpPr>
          <p:spPr>
            <a:xfrm>
              <a:off x="448100" y="4844371"/>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8"/>
            <p:cNvSpPr/>
            <p:nvPr/>
          </p:nvSpPr>
          <p:spPr>
            <a:xfrm>
              <a:off x="704509" y="4844371"/>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8"/>
            <p:cNvSpPr/>
            <p:nvPr/>
          </p:nvSpPr>
          <p:spPr>
            <a:xfrm>
              <a:off x="960918" y="4844371"/>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8"/>
            <p:cNvSpPr/>
            <p:nvPr/>
          </p:nvSpPr>
          <p:spPr>
            <a:xfrm>
              <a:off x="1217328" y="4844371"/>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8"/>
            <p:cNvSpPr/>
            <p:nvPr/>
          </p:nvSpPr>
          <p:spPr>
            <a:xfrm>
              <a:off x="1473784" y="4844371"/>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8"/>
            <p:cNvSpPr/>
            <p:nvPr/>
          </p:nvSpPr>
          <p:spPr>
            <a:xfrm>
              <a:off x="1730193" y="4844371"/>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8"/>
            <p:cNvSpPr/>
            <p:nvPr/>
          </p:nvSpPr>
          <p:spPr>
            <a:xfrm>
              <a:off x="1986135" y="4844371"/>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8"/>
            <p:cNvSpPr/>
            <p:nvPr/>
          </p:nvSpPr>
          <p:spPr>
            <a:xfrm>
              <a:off x="2243058" y="4844371"/>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8"/>
          <p:cNvGrpSpPr/>
          <p:nvPr/>
        </p:nvGrpSpPr>
        <p:grpSpPr>
          <a:xfrm>
            <a:off x="7197580" y="194850"/>
            <a:ext cx="1474063" cy="1340030"/>
            <a:chOff x="7197580" y="194850"/>
            <a:chExt cx="1474063" cy="1340030"/>
          </a:xfrm>
        </p:grpSpPr>
        <p:sp>
          <p:nvSpPr>
            <p:cNvPr id="759" name="Google Shape;759;p8"/>
            <p:cNvSpPr/>
            <p:nvPr/>
          </p:nvSpPr>
          <p:spPr>
            <a:xfrm>
              <a:off x="7197580" y="194850"/>
              <a:ext cx="1474063" cy="429520"/>
            </a:xfrm>
            <a:custGeom>
              <a:avLst/>
              <a:gdLst/>
              <a:ahLst/>
              <a:cxnLst/>
              <a:rect l="l" t="t" r="r" b="b"/>
              <a:pathLst>
                <a:path w="24770" h="7217" extrusionOk="0">
                  <a:moveTo>
                    <a:pt x="14016" y="0"/>
                  </a:moveTo>
                  <a:cubicBezTo>
                    <a:pt x="11600" y="0"/>
                    <a:pt x="9173" y="1184"/>
                    <a:pt x="7774" y="3647"/>
                  </a:cubicBezTo>
                  <a:cubicBezTo>
                    <a:pt x="6850" y="2866"/>
                    <a:pt x="5779" y="2515"/>
                    <a:pt x="4733" y="2515"/>
                  </a:cubicBezTo>
                  <a:cubicBezTo>
                    <a:pt x="2299" y="2515"/>
                    <a:pt x="0" y="4414"/>
                    <a:pt x="0" y="7216"/>
                  </a:cubicBezTo>
                  <a:lnTo>
                    <a:pt x="24769" y="7216"/>
                  </a:lnTo>
                  <a:cubicBezTo>
                    <a:pt x="24769" y="5729"/>
                    <a:pt x="23560" y="4519"/>
                    <a:pt x="22072" y="4519"/>
                  </a:cubicBezTo>
                  <a:cubicBezTo>
                    <a:pt x="21636" y="4519"/>
                    <a:pt x="21220" y="4618"/>
                    <a:pt x="20823" y="4817"/>
                  </a:cubicBezTo>
                  <a:cubicBezTo>
                    <a:pt x="19716" y="1657"/>
                    <a:pt x="16874" y="0"/>
                    <a:pt x="14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0" name="Google Shape;760;p8"/>
            <p:cNvGrpSpPr/>
            <p:nvPr/>
          </p:nvGrpSpPr>
          <p:grpSpPr>
            <a:xfrm flipH="1">
              <a:off x="7934340" y="231600"/>
              <a:ext cx="78650" cy="1001430"/>
              <a:chOff x="7647250" y="-1325"/>
              <a:chExt cx="78650" cy="1001430"/>
            </a:xfrm>
          </p:grpSpPr>
          <p:sp>
            <p:nvSpPr>
              <p:cNvPr id="761" name="Google Shape;761;p8"/>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62" name="Google Shape;762;p8"/>
              <p:cNvCxnSpPr/>
              <p:nvPr/>
            </p:nvCxnSpPr>
            <p:spPr>
              <a:xfrm rot="10800000">
                <a:off x="7686575" y="-1325"/>
                <a:ext cx="0" cy="915000"/>
              </a:xfrm>
              <a:prstGeom prst="straightConnector1">
                <a:avLst/>
              </a:prstGeom>
              <a:noFill/>
              <a:ln w="19050" cap="flat" cmpd="sng">
                <a:solidFill>
                  <a:schemeClr val="dk1"/>
                </a:solidFill>
                <a:prstDash val="solid"/>
                <a:round/>
                <a:headEnd type="none" w="med" len="med"/>
                <a:tailEnd type="none" w="med" len="med"/>
              </a:ln>
            </p:spPr>
          </p:cxnSp>
        </p:grpSp>
        <p:grpSp>
          <p:nvGrpSpPr>
            <p:cNvPr id="763" name="Google Shape;763;p8"/>
            <p:cNvGrpSpPr/>
            <p:nvPr/>
          </p:nvGrpSpPr>
          <p:grpSpPr>
            <a:xfrm flipH="1">
              <a:off x="8219353" y="533450"/>
              <a:ext cx="78650" cy="1001430"/>
              <a:chOff x="7647250" y="-1325"/>
              <a:chExt cx="78650" cy="1001430"/>
            </a:xfrm>
          </p:grpSpPr>
          <p:sp>
            <p:nvSpPr>
              <p:cNvPr id="764" name="Google Shape;764;p8"/>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65" name="Google Shape;765;p8"/>
              <p:cNvCxnSpPr/>
              <p:nvPr/>
            </p:nvCxnSpPr>
            <p:spPr>
              <a:xfrm rot="10800000">
                <a:off x="7686575" y="-1325"/>
                <a:ext cx="0" cy="915000"/>
              </a:xfrm>
              <a:prstGeom prst="straightConnector1">
                <a:avLst/>
              </a:prstGeom>
              <a:noFill/>
              <a:ln w="19050" cap="flat" cmpd="sng">
                <a:solidFill>
                  <a:schemeClr val="dk1"/>
                </a:solidFill>
                <a:prstDash val="solid"/>
                <a:round/>
                <a:headEnd type="none" w="med" len="med"/>
                <a:tailEnd type="none" w="med" len="med"/>
              </a:ln>
            </p:spPr>
          </p:cxnSp>
        </p:grpSp>
        <p:grpSp>
          <p:nvGrpSpPr>
            <p:cNvPr id="766" name="Google Shape;766;p8"/>
            <p:cNvGrpSpPr/>
            <p:nvPr/>
          </p:nvGrpSpPr>
          <p:grpSpPr>
            <a:xfrm flipH="1">
              <a:off x="7571228" y="533450"/>
              <a:ext cx="78650" cy="1001430"/>
              <a:chOff x="7647250" y="-1325"/>
              <a:chExt cx="78650" cy="1001430"/>
            </a:xfrm>
          </p:grpSpPr>
          <p:sp>
            <p:nvSpPr>
              <p:cNvPr id="767" name="Google Shape;767;p8"/>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68" name="Google Shape;768;p8"/>
              <p:cNvCxnSpPr/>
              <p:nvPr/>
            </p:nvCxnSpPr>
            <p:spPr>
              <a:xfrm rot="10800000">
                <a:off x="7686575" y="-1325"/>
                <a:ext cx="0" cy="915000"/>
              </a:xfrm>
              <a:prstGeom prst="straightConnector1">
                <a:avLst/>
              </a:prstGeom>
              <a:noFill/>
              <a:ln w="19050" cap="flat" cmpd="sng">
                <a:solidFill>
                  <a:schemeClr val="dk1"/>
                </a:solidFill>
                <a:prstDash val="solid"/>
                <a:round/>
                <a:headEnd type="none" w="med" len="med"/>
                <a:tailEnd type="none" w="med" len="med"/>
              </a:ln>
            </p:spPr>
          </p:cxn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69"/>
        <p:cNvGrpSpPr/>
        <p:nvPr/>
      </p:nvGrpSpPr>
      <p:grpSpPr>
        <a:xfrm>
          <a:off x="0" y="0"/>
          <a:ext cx="0" cy="0"/>
          <a:chOff x="0" y="0"/>
          <a:chExt cx="0" cy="0"/>
        </a:xfrm>
      </p:grpSpPr>
      <p:sp>
        <p:nvSpPr>
          <p:cNvPr id="770" name="Google Shape;770;p9"/>
          <p:cNvSpPr txBox="1">
            <a:spLocks noGrp="1"/>
          </p:cNvSpPr>
          <p:nvPr>
            <p:ph type="title"/>
          </p:nvPr>
        </p:nvSpPr>
        <p:spPr>
          <a:xfrm>
            <a:off x="1568301" y="1990925"/>
            <a:ext cx="3927900" cy="847200"/>
          </a:xfrm>
          <a:prstGeom prst="rect">
            <a:avLst/>
          </a:prstGeom>
        </p:spPr>
        <p:txBody>
          <a:bodyPr spcFirstLastPara="1" wrap="square" lIns="91425" tIns="91425" rIns="91425" bIns="91425" anchor="ctr" anchorCtr="0">
            <a:noAutofit/>
          </a:bodyPr>
          <a:lstStyle>
            <a:lvl1pPr lvl="0" algn="r">
              <a:spcBef>
                <a:spcPts val="0"/>
              </a:spcBef>
              <a:spcAft>
                <a:spcPts val="0"/>
              </a:spcAft>
              <a:buSzPts val="4200"/>
              <a:buNone/>
              <a:defRPr sz="45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71" name="Google Shape;771;p9"/>
          <p:cNvSpPr txBox="1">
            <a:spLocks noGrp="1"/>
          </p:cNvSpPr>
          <p:nvPr>
            <p:ph type="subTitle" idx="1"/>
          </p:nvPr>
        </p:nvSpPr>
        <p:spPr>
          <a:xfrm>
            <a:off x="1568226" y="2838125"/>
            <a:ext cx="3927900" cy="13167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72" name="Google Shape;772;p9"/>
          <p:cNvSpPr/>
          <p:nvPr/>
        </p:nvSpPr>
        <p:spPr>
          <a:xfrm>
            <a:off x="1227549" y="608538"/>
            <a:ext cx="68028" cy="824634"/>
          </a:xfrm>
          <a:custGeom>
            <a:avLst/>
            <a:gdLst/>
            <a:ahLst/>
            <a:cxnLst/>
            <a:rect l="l" t="t" r="r" b="b"/>
            <a:pathLst>
              <a:path w="1013" h="13853" extrusionOk="0">
                <a:moveTo>
                  <a:pt x="437" y="0"/>
                </a:moveTo>
                <a:lnTo>
                  <a:pt x="437" y="11959"/>
                </a:lnTo>
                <a:cubicBezTo>
                  <a:pt x="259" y="12415"/>
                  <a:pt x="100" y="12871"/>
                  <a:pt x="1" y="13347"/>
                </a:cubicBezTo>
                <a:cubicBezTo>
                  <a:pt x="1" y="13684"/>
                  <a:pt x="254" y="13853"/>
                  <a:pt x="506" y="13853"/>
                </a:cubicBezTo>
                <a:cubicBezTo>
                  <a:pt x="759" y="13853"/>
                  <a:pt x="1012" y="13684"/>
                  <a:pt x="1012" y="13347"/>
                </a:cubicBezTo>
                <a:cubicBezTo>
                  <a:pt x="913" y="12871"/>
                  <a:pt x="754" y="12415"/>
                  <a:pt x="576" y="11959"/>
                </a:cubicBezTo>
                <a:lnTo>
                  <a:pt x="5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9"/>
          <p:cNvSpPr/>
          <p:nvPr/>
        </p:nvSpPr>
        <p:spPr>
          <a:xfrm flipH="1">
            <a:off x="7851222" y="1994360"/>
            <a:ext cx="104104" cy="2212358"/>
          </a:xfrm>
          <a:custGeom>
            <a:avLst/>
            <a:gdLst/>
            <a:ahLst/>
            <a:cxnLst/>
            <a:rect l="l" t="t" r="r" b="b"/>
            <a:pathLst>
              <a:path w="1845" h="38384" extrusionOk="0">
                <a:moveTo>
                  <a:pt x="853" y="0"/>
                </a:moveTo>
                <a:lnTo>
                  <a:pt x="853" y="34844"/>
                </a:lnTo>
                <a:cubicBezTo>
                  <a:pt x="655" y="35340"/>
                  <a:pt x="0" y="37025"/>
                  <a:pt x="0" y="37462"/>
                </a:cubicBezTo>
                <a:cubicBezTo>
                  <a:pt x="0" y="38076"/>
                  <a:pt x="461" y="38384"/>
                  <a:pt x="922" y="38384"/>
                </a:cubicBezTo>
                <a:cubicBezTo>
                  <a:pt x="1383" y="38384"/>
                  <a:pt x="1844" y="38076"/>
                  <a:pt x="1844" y="37462"/>
                </a:cubicBezTo>
                <a:cubicBezTo>
                  <a:pt x="1844" y="37025"/>
                  <a:pt x="1190" y="35340"/>
                  <a:pt x="972" y="34844"/>
                </a:cubicBezTo>
                <a:lnTo>
                  <a:pt x="9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9"/>
          <p:cNvSpPr/>
          <p:nvPr/>
        </p:nvSpPr>
        <p:spPr>
          <a:xfrm>
            <a:off x="6346225" y="1821851"/>
            <a:ext cx="2060183" cy="600310"/>
          </a:xfrm>
          <a:custGeom>
            <a:avLst/>
            <a:gdLst/>
            <a:ahLst/>
            <a:cxnLst/>
            <a:rect l="l" t="t" r="r" b="b"/>
            <a:pathLst>
              <a:path w="24770" h="7217" extrusionOk="0">
                <a:moveTo>
                  <a:pt x="14016" y="0"/>
                </a:moveTo>
                <a:cubicBezTo>
                  <a:pt x="11600" y="0"/>
                  <a:pt x="9173" y="1184"/>
                  <a:pt x="7774" y="3647"/>
                </a:cubicBezTo>
                <a:cubicBezTo>
                  <a:pt x="6850" y="2866"/>
                  <a:pt x="5779" y="2515"/>
                  <a:pt x="4733" y="2515"/>
                </a:cubicBezTo>
                <a:cubicBezTo>
                  <a:pt x="2299" y="2515"/>
                  <a:pt x="0" y="4414"/>
                  <a:pt x="0" y="7216"/>
                </a:cubicBezTo>
                <a:lnTo>
                  <a:pt x="24769" y="7216"/>
                </a:lnTo>
                <a:cubicBezTo>
                  <a:pt x="24769" y="5729"/>
                  <a:pt x="23560" y="4519"/>
                  <a:pt x="22072" y="4519"/>
                </a:cubicBezTo>
                <a:cubicBezTo>
                  <a:pt x="21636" y="4519"/>
                  <a:pt x="21220" y="4618"/>
                  <a:pt x="20823" y="4817"/>
                </a:cubicBezTo>
                <a:cubicBezTo>
                  <a:pt x="19716" y="1657"/>
                  <a:pt x="16874" y="0"/>
                  <a:pt x="14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9"/>
          <p:cNvSpPr/>
          <p:nvPr/>
        </p:nvSpPr>
        <p:spPr>
          <a:xfrm flipH="1">
            <a:off x="342578" y="304850"/>
            <a:ext cx="1656122" cy="482565"/>
          </a:xfrm>
          <a:custGeom>
            <a:avLst/>
            <a:gdLst/>
            <a:ahLst/>
            <a:cxnLst/>
            <a:rect l="l" t="t" r="r" b="b"/>
            <a:pathLst>
              <a:path w="24770" h="7217" extrusionOk="0">
                <a:moveTo>
                  <a:pt x="14016" y="0"/>
                </a:moveTo>
                <a:cubicBezTo>
                  <a:pt x="11600" y="0"/>
                  <a:pt x="9173" y="1184"/>
                  <a:pt x="7774" y="3647"/>
                </a:cubicBezTo>
                <a:cubicBezTo>
                  <a:pt x="6850" y="2866"/>
                  <a:pt x="5779" y="2515"/>
                  <a:pt x="4733" y="2515"/>
                </a:cubicBezTo>
                <a:cubicBezTo>
                  <a:pt x="2299" y="2515"/>
                  <a:pt x="0" y="4414"/>
                  <a:pt x="0" y="7216"/>
                </a:cubicBezTo>
                <a:lnTo>
                  <a:pt x="24769" y="7216"/>
                </a:lnTo>
                <a:cubicBezTo>
                  <a:pt x="24769" y="5729"/>
                  <a:pt x="23560" y="4519"/>
                  <a:pt x="22072" y="4519"/>
                </a:cubicBezTo>
                <a:cubicBezTo>
                  <a:pt x="21636" y="4519"/>
                  <a:pt x="21220" y="4618"/>
                  <a:pt x="20823" y="4817"/>
                </a:cubicBezTo>
                <a:cubicBezTo>
                  <a:pt x="19716" y="1657"/>
                  <a:pt x="16874" y="0"/>
                  <a:pt x="14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6" name="Google Shape;776;p9"/>
          <p:cNvGrpSpPr/>
          <p:nvPr/>
        </p:nvGrpSpPr>
        <p:grpSpPr>
          <a:xfrm>
            <a:off x="5294825" y="-55758"/>
            <a:ext cx="100168" cy="1944239"/>
            <a:chOff x="738075" y="353767"/>
            <a:chExt cx="78650" cy="1526569"/>
          </a:xfrm>
        </p:grpSpPr>
        <p:sp>
          <p:nvSpPr>
            <p:cNvPr id="777" name="Google Shape;777;p9"/>
            <p:cNvSpPr/>
            <p:nvPr/>
          </p:nvSpPr>
          <p:spPr>
            <a:xfrm>
              <a:off x="738075" y="1720328"/>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8" name="Google Shape;778;p9"/>
            <p:cNvCxnSpPr/>
            <p:nvPr/>
          </p:nvCxnSpPr>
          <p:spPr>
            <a:xfrm rot="10800000">
              <a:off x="777393" y="353767"/>
              <a:ext cx="0" cy="1408500"/>
            </a:xfrm>
            <a:prstGeom prst="straightConnector1">
              <a:avLst/>
            </a:prstGeom>
            <a:noFill/>
            <a:ln w="19050" cap="flat" cmpd="sng">
              <a:solidFill>
                <a:schemeClr val="dk1"/>
              </a:solidFill>
              <a:prstDash val="solid"/>
              <a:round/>
              <a:headEnd type="none" w="med" len="med"/>
              <a:tailEnd type="none" w="med" len="med"/>
            </a:ln>
          </p:spPr>
        </p:cxnSp>
      </p:grpSp>
      <p:grpSp>
        <p:nvGrpSpPr>
          <p:cNvPr id="779" name="Google Shape;779;p9"/>
          <p:cNvGrpSpPr/>
          <p:nvPr/>
        </p:nvGrpSpPr>
        <p:grpSpPr>
          <a:xfrm>
            <a:off x="6799350" y="2340616"/>
            <a:ext cx="100168" cy="1944689"/>
            <a:chOff x="738075" y="413244"/>
            <a:chExt cx="78650" cy="1526923"/>
          </a:xfrm>
        </p:grpSpPr>
        <p:sp>
          <p:nvSpPr>
            <p:cNvPr id="780" name="Google Shape;780;p9"/>
            <p:cNvSpPr/>
            <p:nvPr/>
          </p:nvSpPr>
          <p:spPr>
            <a:xfrm>
              <a:off x="738075" y="1780159"/>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1" name="Google Shape;781;p9"/>
            <p:cNvCxnSpPr/>
            <p:nvPr/>
          </p:nvCxnSpPr>
          <p:spPr>
            <a:xfrm rot="10800000">
              <a:off x="777393" y="413244"/>
              <a:ext cx="0" cy="1491900"/>
            </a:xfrm>
            <a:prstGeom prst="straightConnector1">
              <a:avLst/>
            </a:prstGeom>
            <a:noFill/>
            <a:ln w="19050" cap="flat" cmpd="sng">
              <a:solidFill>
                <a:schemeClr val="dk1"/>
              </a:solidFill>
              <a:prstDash val="solid"/>
              <a:round/>
              <a:headEnd type="none" w="med" len="med"/>
              <a:tailEnd type="none" w="med" len="med"/>
            </a:ln>
          </p:spPr>
        </p:cxnSp>
      </p:grpSp>
      <p:grpSp>
        <p:nvGrpSpPr>
          <p:cNvPr id="782" name="Google Shape;782;p9"/>
          <p:cNvGrpSpPr/>
          <p:nvPr/>
        </p:nvGrpSpPr>
        <p:grpSpPr>
          <a:xfrm>
            <a:off x="5730775" y="-503273"/>
            <a:ext cx="100168" cy="1735241"/>
            <a:chOff x="738075" y="517867"/>
            <a:chExt cx="78650" cy="1362469"/>
          </a:xfrm>
        </p:grpSpPr>
        <p:sp>
          <p:nvSpPr>
            <p:cNvPr id="783" name="Google Shape;783;p9"/>
            <p:cNvSpPr/>
            <p:nvPr/>
          </p:nvSpPr>
          <p:spPr>
            <a:xfrm>
              <a:off x="738075" y="1720328"/>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4" name="Google Shape;784;p9"/>
            <p:cNvCxnSpPr/>
            <p:nvPr/>
          </p:nvCxnSpPr>
          <p:spPr>
            <a:xfrm rot="10800000">
              <a:off x="777393" y="517867"/>
              <a:ext cx="0" cy="1244400"/>
            </a:xfrm>
            <a:prstGeom prst="straightConnector1">
              <a:avLst/>
            </a:prstGeom>
            <a:noFill/>
            <a:ln w="19050" cap="flat" cmpd="sng">
              <a:solidFill>
                <a:schemeClr val="dk1"/>
              </a:solidFill>
              <a:prstDash val="solid"/>
              <a:round/>
              <a:headEnd type="none" w="med" len="med"/>
              <a:tailEnd type="none" w="med" len="med"/>
            </a:ln>
          </p:spPr>
        </p:cxnSp>
      </p:grpSp>
      <p:grpSp>
        <p:nvGrpSpPr>
          <p:cNvPr id="785" name="Google Shape;785;p9"/>
          <p:cNvGrpSpPr/>
          <p:nvPr/>
        </p:nvGrpSpPr>
        <p:grpSpPr>
          <a:xfrm>
            <a:off x="7853200" y="2316575"/>
            <a:ext cx="100168" cy="1890150"/>
            <a:chOff x="738075" y="459792"/>
            <a:chExt cx="78650" cy="1484100"/>
          </a:xfrm>
        </p:grpSpPr>
        <p:sp>
          <p:nvSpPr>
            <p:cNvPr id="786" name="Google Shape;786;p9"/>
            <p:cNvSpPr/>
            <p:nvPr/>
          </p:nvSpPr>
          <p:spPr>
            <a:xfrm>
              <a:off x="738075" y="1780159"/>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7" name="Google Shape;787;p9"/>
            <p:cNvCxnSpPr/>
            <p:nvPr/>
          </p:nvCxnSpPr>
          <p:spPr>
            <a:xfrm rot="10800000">
              <a:off x="777403" y="459792"/>
              <a:ext cx="0" cy="1484100"/>
            </a:xfrm>
            <a:prstGeom prst="straightConnector1">
              <a:avLst/>
            </a:prstGeom>
            <a:noFill/>
            <a:ln w="19050" cap="flat" cmpd="sng">
              <a:solidFill>
                <a:schemeClr val="dk1"/>
              </a:solidFill>
              <a:prstDash val="solid"/>
              <a:round/>
              <a:headEnd type="none" w="med" len="med"/>
              <a:tailEnd type="none" w="med" len="med"/>
            </a:ln>
          </p:spPr>
        </p:cxnSp>
      </p:grpSp>
      <p:grpSp>
        <p:nvGrpSpPr>
          <p:cNvPr id="788" name="Google Shape;788;p9"/>
          <p:cNvGrpSpPr/>
          <p:nvPr/>
        </p:nvGrpSpPr>
        <p:grpSpPr>
          <a:xfrm>
            <a:off x="7241913" y="2159300"/>
            <a:ext cx="78650" cy="1656930"/>
            <a:chOff x="7647250" y="-656825"/>
            <a:chExt cx="78650" cy="1656930"/>
          </a:xfrm>
        </p:grpSpPr>
        <p:sp>
          <p:nvSpPr>
            <p:cNvPr id="789" name="Google Shape;789;p9"/>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0" name="Google Shape;790;p9"/>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791" name="Google Shape;791;p9"/>
          <p:cNvGrpSpPr/>
          <p:nvPr/>
        </p:nvGrpSpPr>
        <p:grpSpPr>
          <a:xfrm>
            <a:off x="3183738" y="-934425"/>
            <a:ext cx="78650" cy="1656930"/>
            <a:chOff x="7647250" y="-656825"/>
            <a:chExt cx="78650" cy="1656930"/>
          </a:xfrm>
        </p:grpSpPr>
        <p:sp>
          <p:nvSpPr>
            <p:cNvPr id="792" name="Google Shape;792;p9"/>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3" name="Google Shape;793;p9"/>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794" name="Google Shape;794;p9"/>
          <p:cNvGrpSpPr/>
          <p:nvPr/>
        </p:nvGrpSpPr>
        <p:grpSpPr>
          <a:xfrm>
            <a:off x="1222238" y="437175"/>
            <a:ext cx="78650" cy="1001430"/>
            <a:chOff x="7647250" y="-1325"/>
            <a:chExt cx="78650" cy="1001430"/>
          </a:xfrm>
        </p:grpSpPr>
        <p:sp>
          <p:nvSpPr>
            <p:cNvPr id="795" name="Google Shape;795;p9"/>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6" name="Google Shape;796;p9"/>
            <p:cNvCxnSpPr/>
            <p:nvPr/>
          </p:nvCxnSpPr>
          <p:spPr>
            <a:xfrm rot="10800000">
              <a:off x="7686575" y="-1325"/>
              <a:ext cx="0" cy="915000"/>
            </a:xfrm>
            <a:prstGeom prst="straightConnector1">
              <a:avLst/>
            </a:prstGeom>
            <a:noFill/>
            <a:ln w="19050" cap="flat" cmpd="sng">
              <a:solidFill>
                <a:schemeClr val="dk1"/>
              </a:solidFill>
              <a:prstDash val="solid"/>
              <a:round/>
              <a:headEnd type="none" w="med" len="med"/>
              <a:tailEnd type="none" w="med" len="med"/>
            </a:ln>
          </p:spPr>
        </p:cxnSp>
      </p:grpSp>
      <p:grpSp>
        <p:nvGrpSpPr>
          <p:cNvPr id="797" name="Google Shape;797;p9"/>
          <p:cNvGrpSpPr/>
          <p:nvPr/>
        </p:nvGrpSpPr>
        <p:grpSpPr>
          <a:xfrm>
            <a:off x="925325" y="760900"/>
            <a:ext cx="78650" cy="1001430"/>
            <a:chOff x="7647250" y="-1325"/>
            <a:chExt cx="78650" cy="1001430"/>
          </a:xfrm>
        </p:grpSpPr>
        <p:sp>
          <p:nvSpPr>
            <p:cNvPr id="798" name="Google Shape;798;p9"/>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9" name="Google Shape;799;p9"/>
            <p:cNvCxnSpPr/>
            <p:nvPr/>
          </p:nvCxnSpPr>
          <p:spPr>
            <a:xfrm rot="10800000">
              <a:off x="7686575" y="-1325"/>
              <a:ext cx="0" cy="915000"/>
            </a:xfrm>
            <a:prstGeom prst="straightConnector1">
              <a:avLst/>
            </a:prstGeom>
            <a:noFill/>
            <a:ln w="19050" cap="flat" cmpd="sng">
              <a:solidFill>
                <a:schemeClr val="dk1"/>
              </a:solidFill>
              <a:prstDash val="solid"/>
              <a:round/>
              <a:headEnd type="none" w="med" len="med"/>
              <a:tailEnd type="none" w="med" len="med"/>
            </a:ln>
          </p:spPr>
        </p:cxnSp>
      </p:grpSp>
      <p:grpSp>
        <p:nvGrpSpPr>
          <p:cNvPr id="800" name="Google Shape;800;p9"/>
          <p:cNvGrpSpPr/>
          <p:nvPr/>
        </p:nvGrpSpPr>
        <p:grpSpPr>
          <a:xfrm>
            <a:off x="-1477580" y="2761227"/>
            <a:ext cx="2275479" cy="1678652"/>
            <a:chOff x="448100" y="3562278"/>
            <a:chExt cx="1827401" cy="1348098"/>
          </a:xfrm>
        </p:grpSpPr>
        <p:sp>
          <p:nvSpPr>
            <p:cNvPr id="801" name="Google Shape;801;p9"/>
            <p:cNvSpPr/>
            <p:nvPr/>
          </p:nvSpPr>
          <p:spPr>
            <a:xfrm>
              <a:off x="448100" y="3562278"/>
              <a:ext cx="33330" cy="64605"/>
            </a:xfrm>
            <a:custGeom>
              <a:avLst/>
              <a:gdLst/>
              <a:ahLst/>
              <a:cxnLst/>
              <a:rect l="l" t="t" r="r" b="b"/>
              <a:pathLst>
                <a:path w="714" h="1384" extrusionOk="0">
                  <a:moveTo>
                    <a:pt x="357" y="0"/>
                  </a:moveTo>
                  <a:cubicBezTo>
                    <a:pt x="198" y="337"/>
                    <a:pt x="79" y="694"/>
                    <a:pt x="0" y="1071"/>
                  </a:cubicBezTo>
                  <a:cubicBezTo>
                    <a:pt x="20" y="1279"/>
                    <a:pt x="188"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9"/>
            <p:cNvSpPr/>
            <p:nvPr/>
          </p:nvSpPr>
          <p:spPr>
            <a:xfrm>
              <a:off x="575814" y="3690926"/>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9"/>
            <p:cNvSpPr/>
            <p:nvPr/>
          </p:nvSpPr>
          <p:spPr>
            <a:xfrm>
              <a:off x="704509" y="3562278"/>
              <a:ext cx="33376" cy="64605"/>
            </a:xfrm>
            <a:custGeom>
              <a:avLst/>
              <a:gdLst/>
              <a:ahLst/>
              <a:cxnLst/>
              <a:rect l="l" t="t" r="r" b="b"/>
              <a:pathLst>
                <a:path w="715" h="1384" extrusionOk="0">
                  <a:moveTo>
                    <a:pt x="357" y="0"/>
                  </a:moveTo>
                  <a:cubicBezTo>
                    <a:pt x="199" y="337"/>
                    <a:pt x="80" y="694"/>
                    <a:pt x="0" y="1071"/>
                  </a:cubicBezTo>
                  <a:cubicBezTo>
                    <a:pt x="20" y="1279"/>
                    <a:pt x="189" y="1384"/>
                    <a:pt x="357" y="1384"/>
                  </a:cubicBezTo>
                  <a:cubicBezTo>
                    <a:pt x="526" y="1384"/>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9"/>
            <p:cNvSpPr/>
            <p:nvPr/>
          </p:nvSpPr>
          <p:spPr>
            <a:xfrm>
              <a:off x="832270" y="3690926"/>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9"/>
            <p:cNvSpPr/>
            <p:nvPr/>
          </p:nvSpPr>
          <p:spPr>
            <a:xfrm>
              <a:off x="960918" y="3562278"/>
              <a:ext cx="33376" cy="64605"/>
            </a:xfrm>
            <a:custGeom>
              <a:avLst/>
              <a:gdLst/>
              <a:ahLst/>
              <a:cxnLst/>
              <a:rect l="l" t="t" r="r" b="b"/>
              <a:pathLst>
                <a:path w="715" h="1384" extrusionOk="0">
                  <a:moveTo>
                    <a:pt x="358" y="0"/>
                  </a:moveTo>
                  <a:cubicBezTo>
                    <a:pt x="199" y="337"/>
                    <a:pt x="80" y="694"/>
                    <a:pt x="1" y="1071"/>
                  </a:cubicBezTo>
                  <a:cubicBezTo>
                    <a:pt x="20" y="1279"/>
                    <a:pt x="189" y="1384"/>
                    <a:pt x="358" y="1384"/>
                  </a:cubicBezTo>
                  <a:cubicBezTo>
                    <a:pt x="526" y="1384"/>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9"/>
            <p:cNvSpPr/>
            <p:nvPr/>
          </p:nvSpPr>
          <p:spPr>
            <a:xfrm>
              <a:off x="1088680" y="3690926"/>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9"/>
            <p:cNvSpPr/>
            <p:nvPr/>
          </p:nvSpPr>
          <p:spPr>
            <a:xfrm>
              <a:off x="1217328" y="3562278"/>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9"/>
            <p:cNvSpPr/>
            <p:nvPr/>
          </p:nvSpPr>
          <p:spPr>
            <a:xfrm>
              <a:off x="1345089" y="3690926"/>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9"/>
            <p:cNvSpPr/>
            <p:nvPr/>
          </p:nvSpPr>
          <p:spPr>
            <a:xfrm>
              <a:off x="1473784" y="3562278"/>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9"/>
            <p:cNvSpPr/>
            <p:nvPr/>
          </p:nvSpPr>
          <p:spPr>
            <a:xfrm>
              <a:off x="1601498" y="3690926"/>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9"/>
            <p:cNvSpPr/>
            <p:nvPr/>
          </p:nvSpPr>
          <p:spPr>
            <a:xfrm>
              <a:off x="1730193" y="3562278"/>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9"/>
            <p:cNvSpPr/>
            <p:nvPr/>
          </p:nvSpPr>
          <p:spPr>
            <a:xfrm>
              <a:off x="1857954" y="3690926"/>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9"/>
            <p:cNvSpPr/>
            <p:nvPr/>
          </p:nvSpPr>
          <p:spPr>
            <a:xfrm>
              <a:off x="1986135" y="3562278"/>
              <a:ext cx="32909" cy="66006"/>
            </a:xfrm>
            <a:custGeom>
              <a:avLst/>
              <a:gdLst/>
              <a:ahLst/>
              <a:cxnLst/>
              <a:rect l="l" t="t" r="r" b="b"/>
              <a:pathLst>
                <a:path w="705" h="1414" extrusionOk="0">
                  <a:moveTo>
                    <a:pt x="348" y="0"/>
                  </a:moveTo>
                  <a:cubicBezTo>
                    <a:pt x="209" y="337"/>
                    <a:pt x="90" y="694"/>
                    <a:pt x="11" y="1071"/>
                  </a:cubicBezTo>
                  <a:cubicBezTo>
                    <a:pt x="1" y="1299"/>
                    <a:pt x="174" y="1413"/>
                    <a:pt x="350" y="1413"/>
                  </a:cubicBezTo>
                  <a:cubicBezTo>
                    <a:pt x="526" y="1413"/>
                    <a:pt x="705" y="1299"/>
                    <a:pt x="705" y="1071"/>
                  </a:cubicBezTo>
                  <a:cubicBezTo>
                    <a:pt x="626" y="694"/>
                    <a:pt x="507" y="337"/>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9"/>
            <p:cNvSpPr/>
            <p:nvPr/>
          </p:nvSpPr>
          <p:spPr>
            <a:xfrm>
              <a:off x="2114363" y="3690926"/>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9"/>
            <p:cNvSpPr/>
            <p:nvPr/>
          </p:nvSpPr>
          <p:spPr>
            <a:xfrm>
              <a:off x="2243058" y="3562278"/>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9"/>
            <p:cNvSpPr/>
            <p:nvPr/>
          </p:nvSpPr>
          <p:spPr>
            <a:xfrm>
              <a:off x="448100" y="3818687"/>
              <a:ext cx="33330" cy="64605"/>
            </a:xfrm>
            <a:custGeom>
              <a:avLst/>
              <a:gdLst/>
              <a:ahLst/>
              <a:cxnLst/>
              <a:rect l="l" t="t" r="r" b="b"/>
              <a:pathLst>
                <a:path w="714" h="1384"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9"/>
            <p:cNvSpPr/>
            <p:nvPr/>
          </p:nvSpPr>
          <p:spPr>
            <a:xfrm>
              <a:off x="575814" y="3947382"/>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9"/>
            <p:cNvSpPr/>
            <p:nvPr/>
          </p:nvSpPr>
          <p:spPr>
            <a:xfrm>
              <a:off x="704509" y="3818687"/>
              <a:ext cx="33376" cy="64605"/>
            </a:xfrm>
            <a:custGeom>
              <a:avLst/>
              <a:gdLst/>
              <a:ahLst/>
              <a:cxnLst/>
              <a:rect l="l" t="t" r="r" b="b"/>
              <a:pathLst>
                <a:path w="715" h="1384"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9"/>
            <p:cNvSpPr/>
            <p:nvPr/>
          </p:nvSpPr>
          <p:spPr>
            <a:xfrm>
              <a:off x="832270" y="3947382"/>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9"/>
            <p:cNvSpPr/>
            <p:nvPr/>
          </p:nvSpPr>
          <p:spPr>
            <a:xfrm>
              <a:off x="960918" y="3818687"/>
              <a:ext cx="33376" cy="64605"/>
            </a:xfrm>
            <a:custGeom>
              <a:avLst/>
              <a:gdLst/>
              <a:ahLst/>
              <a:cxnLst/>
              <a:rect l="l" t="t" r="r" b="b"/>
              <a:pathLst>
                <a:path w="715" h="1384"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9"/>
            <p:cNvSpPr/>
            <p:nvPr/>
          </p:nvSpPr>
          <p:spPr>
            <a:xfrm>
              <a:off x="1088680" y="3947382"/>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9"/>
            <p:cNvSpPr/>
            <p:nvPr/>
          </p:nvSpPr>
          <p:spPr>
            <a:xfrm>
              <a:off x="1217328" y="3818687"/>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9"/>
            <p:cNvSpPr/>
            <p:nvPr/>
          </p:nvSpPr>
          <p:spPr>
            <a:xfrm>
              <a:off x="1345089" y="3947382"/>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9"/>
            <p:cNvSpPr/>
            <p:nvPr/>
          </p:nvSpPr>
          <p:spPr>
            <a:xfrm>
              <a:off x="1473784" y="3818687"/>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9"/>
            <p:cNvSpPr/>
            <p:nvPr/>
          </p:nvSpPr>
          <p:spPr>
            <a:xfrm>
              <a:off x="1601498" y="3947382"/>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9"/>
            <p:cNvSpPr/>
            <p:nvPr/>
          </p:nvSpPr>
          <p:spPr>
            <a:xfrm>
              <a:off x="1730193" y="3818687"/>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9"/>
            <p:cNvSpPr/>
            <p:nvPr/>
          </p:nvSpPr>
          <p:spPr>
            <a:xfrm>
              <a:off x="1857954" y="3947382"/>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9"/>
            <p:cNvSpPr/>
            <p:nvPr/>
          </p:nvSpPr>
          <p:spPr>
            <a:xfrm>
              <a:off x="1986135" y="3818687"/>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9"/>
            <p:cNvSpPr/>
            <p:nvPr/>
          </p:nvSpPr>
          <p:spPr>
            <a:xfrm>
              <a:off x="2114363" y="3947382"/>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9"/>
            <p:cNvSpPr/>
            <p:nvPr/>
          </p:nvSpPr>
          <p:spPr>
            <a:xfrm>
              <a:off x="2243058" y="3818687"/>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9"/>
            <p:cNvSpPr/>
            <p:nvPr/>
          </p:nvSpPr>
          <p:spPr>
            <a:xfrm>
              <a:off x="448100" y="4075096"/>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9"/>
            <p:cNvSpPr/>
            <p:nvPr/>
          </p:nvSpPr>
          <p:spPr>
            <a:xfrm>
              <a:off x="575814" y="4203791"/>
              <a:ext cx="33376" cy="64372"/>
            </a:xfrm>
            <a:custGeom>
              <a:avLst/>
              <a:gdLst/>
              <a:ahLst/>
              <a:cxnLst/>
              <a:rect l="l" t="t" r="r" b="b"/>
              <a:pathLst>
                <a:path w="715" h="1379" extrusionOk="0">
                  <a:moveTo>
                    <a:pt x="358" y="0"/>
                  </a:moveTo>
                  <a:cubicBezTo>
                    <a:pt x="358" y="0"/>
                    <a:pt x="199" y="397"/>
                    <a:pt x="100" y="714"/>
                  </a:cubicBezTo>
                  <a:cubicBezTo>
                    <a:pt x="60" y="814"/>
                    <a:pt x="21" y="933"/>
                    <a:pt x="1" y="1052"/>
                  </a:cubicBezTo>
                  <a:cubicBezTo>
                    <a:pt x="21" y="1270"/>
                    <a:pt x="189" y="1379"/>
                    <a:pt x="358" y="1379"/>
                  </a:cubicBezTo>
                  <a:cubicBezTo>
                    <a:pt x="526" y="1379"/>
                    <a:pt x="695" y="1270"/>
                    <a:pt x="715" y="1052"/>
                  </a:cubicBezTo>
                  <a:cubicBezTo>
                    <a:pt x="695" y="933"/>
                    <a:pt x="675" y="814"/>
                    <a:pt x="63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9"/>
            <p:cNvSpPr/>
            <p:nvPr/>
          </p:nvSpPr>
          <p:spPr>
            <a:xfrm>
              <a:off x="704509" y="4075096"/>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9"/>
            <p:cNvSpPr/>
            <p:nvPr/>
          </p:nvSpPr>
          <p:spPr>
            <a:xfrm>
              <a:off x="832270" y="4203791"/>
              <a:ext cx="33330" cy="64372"/>
            </a:xfrm>
            <a:custGeom>
              <a:avLst/>
              <a:gdLst/>
              <a:ahLst/>
              <a:cxnLst/>
              <a:rect l="l" t="t" r="r" b="b"/>
              <a:pathLst>
                <a:path w="714" h="1379" extrusionOk="0">
                  <a:moveTo>
                    <a:pt x="357" y="0"/>
                  </a:moveTo>
                  <a:cubicBezTo>
                    <a:pt x="357" y="0"/>
                    <a:pt x="198" y="397"/>
                    <a:pt x="99" y="714"/>
                  </a:cubicBezTo>
                  <a:cubicBezTo>
                    <a:pt x="60" y="814"/>
                    <a:pt x="20" y="933"/>
                    <a:pt x="0" y="1052"/>
                  </a:cubicBezTo>
                  <a:cubicBezTo>
                    <a:pt x="20" y="1270"/>
                    <a:pt x="188" y="1379"/>
                    <a:pt x="357" y="1379"/>
                  </a:cubicBezTo>
                  <a:cubicBezTo>
                    <a:pt x="526" y="1379"/>
                    <a:pt x="694" y="1270"/>
                    <a:pt x="714" y="1052"/>
                  </a:cubicBezTo>
                  <a:cubicBezTo>
                    <a:pt x="694" y="933"/>
                    <a:pt x="674" y="814"/>
                    <a:pt x="63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9"/>
            <p:cNvSpPr/>
            <p:nvPr/>
          </p:nvSpPr>
          <p:spPr>
            <a:xfrm>
              <a:off x="960918" y="4075096"/>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9"/>
            <p:cNvSpPr/>
            <p:nvPr/>
          </p:nvSpPr>
          <p:spPr>
            <a:xfrm>
              <a:off x="1088680" y="4203791"/>
              <a:ext cx="33376" cy="65772"/>
            </a:xfrm>
            <a:custGeom>
              <a:avLst/>
              <a:gdLst/>
              <a:ahLst/>
              <a:cxnLst/>
              <a:rect l="l" t="t" r="r" b="b"/>
              <a:pathLst>
                <a:path w="715" h="1409" extrusionOk="0">
                  <a:moveTo>
                    <a:pt x="357" y="0"/>
                  </a:moveTo>
                  <a:cubicBezTo>
                    <a:pt x="357" y="0"/>
                    <a:pt x="199" y="397"/>
                    <a:pt x="100" y="714"/>
                  </a:cubicBezTo>
                  <a:cubicBezTo>
                    <a:pt x="60" y="814"/>
                    <a:pt x="20" y="933"/>
                    <a:pt x="0" y="1052"/>
                  </a:cubicBezTo>
                  <a:cubicBezTo>
                    <a:pt x="0" y="1290"/>
                    <a:pt x="179" y="1409"/>
                    <a:pt x="357" y="1409"/>
                  </a:cubicBezTo>
                  <a:cubicBezTo>
                    <a:pt x="536" y="1409"/>
                    <a:pt x="714" y="1290"/>
                    <a:pt x="714" y="1052"/>
                  </a:cubicBezTo>
                  <a:cubicBezTo>
                    <a:pt x="694"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9"/>
            <p:cNvSpPr/>
            <p:nvPr/>
          </p:nvSpPr>
          <p:spPr>
            <a:xfrm>
              <a:off x="1217328" y="4075096"/>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9"/>
            <p:cNvSpPr/>
            <p:nvPr/>
          </p:nvSpPr>
          <p:spPr>
            <a:xfrm>
              <a:off x="1345089" y="4203791"/>
              <a:ext cx="33376" cy="65772"/>
            </a:xfrm>
            <a:custGeom>
              <a:avLst/>
              <a:gdLst/>
              <a:ahLst/>
              <a:cxnLst/>
              <a:rect l="l" t="t" r="r" b="b"/>
              <a:pathLst>
                <a:path w="715" h="1409" extrusionOk="0">
                  <a:moveTo>
                    <a:pt x="358" y="0"/>
                  </a:moveTo>
                  <a:cubicBezTo>
                    <a:pt x="358" y="0"/>
                    <a:pt x="199" y="397"/>
                    <a:pt x="100" y="714"/>
                  </a:cubicBezTo>
                  <a:cubicBezTo>
                    <a:pt x="60" y="814"/>
                    <a:pt x="20" y="933"/>
                    <a:pt x="1" y="1052"/>
                  </a:cubicBezTo>
                  <a:cubicBezTo>
                    <a:pt x="1" y="1290"/>
                    <a:pt x="179" y="1409"/>
                    <a:pt x="358" y="1409"/>
                  </a:cubicBezTo>
                  <a:cubicBezTo>
                    <a:pt x="536" y="1409"/>
                    <a:pt x="715" y="1290"/>
                    <a:pt x="715" y="1052"/>
                  </a:cubicBezTo>
                  <a:cubicBezTo>
                    <a:pt x="695" y="933"/>
                    <a:pt x="675" y="814"/>
                    <a:pt x="615" y="71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9"/>
            <p:cNvSpPr/>
            <p:nvPr/>
          </p:nvSpPr>
          <p:spPr>
            <a:xfrm>
              <a:off x="1473784" y="4075096"/>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9"/>
            <p:cNvSpPr/>
            <p:nvPr/>
          </p:nvSpPr>
          <p:spPr>
            <a:xfrm>
              <a:off x="1601498" y="4203791"/>
              <a:ext cx="33376" cy="65772"/>
            </a:xfrm>
            <a:custGeom>
              <a:avLst/>
              <a:gdLst/>
              <a:ahLst/>
              <a:cxnLst/>
              <a:rect l="l" t="t" r="r" b="b"/>
              <a:pathLst>
                <a:path w="715" h="1409" extrusionOk="0">
                  <a:moveTo>
                    <a:pt x="358" y="0"/>
                  </a:moveTo>
                  <a:cubicBezTo>
                    <a:pt x="358" y="0"/>
                    <a:pt x="199" y="397"/>
                    <a:pt x="100" y="714"/>
                  </a:cubicBezTo>
                  <a:cubicBezTo>
                    <a:pt x="60" y="814"/>
                    <a:pt x="21" y="933"/>
                    <a:pt x="1" y="1052"/>
                  </a:cubicBezTo>
                  <a:cubicBezTo>
                    <a:pt x="1" y="1290"/>
                    <a:pt x="179" y="1409"/>
                    <a:pt x="358" y="1409"/>
                  </a:cubicBezTo>
                  <a:cubicBezTo>
                    <a:pt x="536" y="1409"/>
                    <a:pt x="715" y="1290"/>
                    <a:pt x="715" y="1052"/>
                  </a:cubicBezTo>
                  <a:cubicBezTo>
                    <a:pt x="695" y="933"/>
                    <a:pt x="675" y="814"/>
                    <a:pt x="616" y="71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9"/>
            <p:cNvSpPr/>
            <p:nvPr/>
          </p:nvSpPr>
          <p:spPr>
            <a:xfrm>
              <a:off x="1730193" y="4075096"/>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9"/>
            <p:cNvSpPr/>
            <p:nvPr/>
          </p:nvSpPr>
          <p:spPr>
            <a:xfrm>
              <a:off x="1857954" y="4203791"/>
              <a:ext cx="33376" cy="65772"/>
            </a:xfrm>
            <a:custGeom>
              <a:avLst/>
              <a:gdLst/>
              <a:ahLst/>
              <a:cxnLst/>
              <a:rect l="l" t="t" r="r" b="b"/>
              <a:pathLst>
                <a:path w="715" h="1409" extrusionOk="0">
                  <a:moveTo>
                    <a:pt x="357" y="0"/>
                  </a:moveTo>
                  <a:cubicBezTo>
                    <a:pt x="357" y="0"/>
                    <a:pt x="199" y="397"/>
                    <a:pt x="99" y="714"/>
                  </a:cubicBezTo>
                  <a:cubicBezTo>
                    <a:pt x="60" y="814"/>
                    <a:pt x="20" y="933"/>
                    <a:pt x="0" y="1052"/>
                  </a:cubicBezTo>
                  <a:cubicBezTo>
                    <a:pt x="0" y="1290"/>
                    <a:pt x="179" y="1409"/>
                    <a:pt x="357" y="1409"/>
                  </a:cubicBezTo>
                  <a:cubicBezTo>
                    <a:pt x="536" y="1409"/>
                    <a:pt x="714" y="1290"/>
                    <a:pt x="714" y="1052"/>
                  </a:cubicBezTo>
                  <a:cubicBezTo>
                    <a:pt x="694" y="933"/>
                    <a:pt x="674"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9"/>
            <p:cNvSpPr/>
            <p:nvPr/>
          </p:nvSpPr>
          <p:spPr>
            <a:xfrm>
              <a:off x="1986135" y="4075096"/>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9"/>
            <p:cNvSpPr/>
            <p:nvPr/>
          </p:nvSpPr>
          <p:spPr>
            <a:xfrm>
              <a:off x="2114363" y="4203791"/>
              <a:ext cx="33376" cy="65772"/>
            </a:xfrm>
            <a:custGeom>
              <a:avLst/>
              <a:gdLst/>
              <a:ahLst/>
              <a:cxnLst/>
              <a:rect l="l" t="t" r="r" b="b"/>
              <a:pathLst>
                <a:path w="715" h="1409" extrusionOk="0">
                  <a:moveTo>
                    <a:pt x="357" y="0"/>
                  </a:moveTo>
                  <a:cubicBezTo>
                    <a:pt x="357" y="0"/>
                    <a:pt x="199" y="397"/>
                    <a:pt x="100" y="714"/>
                  </a:cubicBezTo>
                  <a:cubicBezTo>
                    <a:pt x="60" y="814"/>
                    <a:pt x="20" y="933"/>
                    <a:pt x="1" y="1052"/>
                  </a:cubicBezTo>
                  <a:cubicBezTo>
                    <a:pt x="1" y="1290"/>
                    <a:pt x="179" y="1409"/>
                    <a:pt x="357" y="1409"/>
                  </a:cubicBezTo>
                  <a:cubicBezTo>
                    <a:pt x="536" y="1409"/>
                    <a:pt x="714" y="1290"/>
                    <a:pt x="714" y="1052"/>
                  </a:cubicBezTo>
                  <a:cubicBezTo>
                    <a:pt x="695" y="933"/>
                    <a:pt x="675" y="814"/>
                    <a:pt x="615" y="71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9"/>
            <p:cNvSpPr/>
            <p:nvPr/>
          </p:nvSpPr>
          <p:spPr>
            <a:xfrm>
              <a:off x="2243058" y="4075096"/>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9"/>
            <p:cNvSpPr/>
            <p:nvPr/>
          </p:nvSpPr>
          <p:spPr>
            <a:xfrm>
              <a:off x="448100" y="4331552"/>
              <a:ext cx="33330" cy="64605"/>
            </a:xfrm>
            <a:custGeom>
              <a:avLst/>
              <a:gdLst/>
              <a:ahLst/>
              <a:cxnLst/>
              <a:rect l="l" t="t" r="r" b="b"/>
              <a:pathLst>
                <a:path w="714" h="1384" extrusionOk="0">
                  <a:moveTo>
                    <a:pt x="357" y="0"/>
                  </a:moveTo>
                  <a:cubicBezTo>
                    <a:pt x="198" y="337"/>
                    <a:pt x="79" y="694"/>
                    <a:pt x="0" y="1071"/>
                  </a:cubicBezTo>
                  <a:cubicBezTo>
                    <a:pt x="20" y="1279"/>
                    <a:pt x="188"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9"/>
            <p:cNvSpPr/>
            <p:nvPr/>
          </p:nvSpPr>
          <p:spPr>
            <a:xfrm>
              <a:off x="575814" y="4460200"/>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9"/>
            <p:cNvSpPr/>
            <p:nvPr/>
          </p:nvSpPr>
          <p:spPr>
            <a:xfrm>
              <a:off x="704509" y="4331552"/>
              <a:ext cx="33376" cy="64605"/>
            </a:xfrm>
            <a:custGeom>
              <a:avLst/>
              <a:gdLst/>
              <a:ahLst/>
              <a:cxnLst/>
              <a:rect l="l" t="t" r="r" b="b"/>
              <a:pathLst>
                <a:path w="715" h="1384" extrusionOk="0">
                  <a:moveTo>
                    <a:pt x="357" y="0"/>
                  </a:moveTo>
                  <a:cubicBezTo>
                    <a:pt x="199" y="337"/>
                    <a:pt x="80" y="694"/>
                    <a:pt x="0" y="1071"/>
                  </a:cubicBezTo>
                  <a:cubicBezTo>
                    <a:pt x="20" y="1279"/>
                    <a:pt x="189" y="1383"/>
                    <a:pt x="357" y="1383"/>
                  </a:cubicBezTo>
                  <a:cubicBezTo>
                    <a:pt x="526" y="1383"/>
                    <a:pt x="694" y="1279"/>
                    <a:pt x="71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9"/>
            <p:cNvSpPr/>
            <p:nvPr/>
          </p:nvSpPr>
          <p:spPr>
            <a:xfrm>
              <a:off x="832270" y="4460200"/>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9"/>
            <p:cNvSpPr/>
            <p:nvPr/>
          </p:nvSpPr>
          <p:spPr>
            <a:xfrm>
              <a:off x="960918" y="4331552"/>
              <a:ext cx="33376" cy="64605"/>
            </a:xfrm>
            <a:custGeom>
              <a:avLst/>
              <a:gdLst/>
              <a:ahLst/>
              <a:cxnLst/>
              <a:rect l="l" t="t" r="r" b="b"/>
              <a:pathLst>
                <a:path w="715" h="1384" extrusionOk="0">
                  <a:moveTo>
                    <a:pt x="358" y="0"/>
                  </a:moveTo>
                  <a:cubicBezTo>
                    <a:pt x="199" y="337"/>
                    <a:pt x="80" y="694"/>
                    <a:pt x="1" y="1071"/>
                  </a:cubicBezTo>
                  <a:cubicBezTo>
                    <a:pt x="20" y="1279"/>
                    <a:pt x="189" y="1383"/>
                    <a:pt x="358" y="1383"/>
                  </a:cubicBezTo>
                  <a:cubicBezTo>
                    <a:pt x="526" y="1383"/>
                    <a:pt x="695" y="1279"/>
                    <a:pt x="715" y="1071"/>
                  </a:cubicBezTo>
                  <a:cubicBezTo>
                    <a:pt x="615" y="694"/>
                    <a:pt x="496"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9"/>
            <p:cNvSpPr/>
            <p:nvPr/>
          </p:nvSpPr>
          <p:spPr>
            <a:xfrm>
              <a:off x="1088680" y="4460200"/>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35" y="71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9"/>
            <p:cNvSpPr/>
            <p:nvPr/>
          </p:nvSpPr>
          <p:spPr>
            <a:xfrm>
              <a:off x="1217328" y="4331552"/>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9"/>
            <p:cNvSpPr/>
            <p:nvPr/>
          </p:nvSpPr>
          <p:spPr>
            <a:xfrm>
              <a:off x="1345089" y="4460200"/>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9"/>
            <p:cNvSpPr/>
            <p:nvPr/>
          </p:nvSpPr>
          <p:spPr>
            <a:xfrm>
              <a:off x="1473784" y="4331552"/>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9"/>
            <p:cNvSpPr/>
            <p:nvPr/>
          </p:nvSpPr>
          <p:spPr>
            <a:xfrm>
              <a:off x="1601498" y="4460200"/>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9"/>
            <p:cNvSpPr/>
            <p:nvPr/>
          </p:nvSpPr>
          <p:spPr>
            <a:xfrm>
              <a:off x="1730193" y="4331552"/>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9"/>
            <p:cNvSpPr/>
            <p:nvPr/>
          </p:nvSpPr>
          <p:spPr>
            <a:xfrm>
              <a:off x="1857954" y="4460200"/>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9"/>
            <p:cNvSpPr/>
            <p:nvPr/>
          </p:nvSpPr>
          <p:spPr>
            <a:xfrm>
              <a:off x="1986602" y="4331552"/>
              <a:ext cx="32443" cy="66006"/>
            </a:xfrm>
            <a:custGeom>
              <a:avLst/>
              <a:gdLst/>
              <a:ahLst/>
              <a:cxnLst/>
              <a:rect l="l" t="t" r="r" b="b"/>
              <a:pathLst>
                <a:path w="695" h="1414" extrusionOk="0">
                  <a:moveTo>
                    <a:pt x="338" y="0"/>
                  </a:moveTo>
                  <a:cubicBezTo>
                    <a:pt x="199" y="337"/>
                    <a:pt x="80" y="694"/>
                    <a:pt x="1" y="1071"/>
                  </a:cubicBezTo>
                  <a:cubicBezTo>
                    <a:pt x="1" y="1299"/>
                    <a:pt x="174" y="1413"/>
                    <a:pt x="348" y="1413"/>
                  </a:cubicBezTo>
                  <a:cubicBezTo>
                    <a:pt x="521" y="1413"/>
                    <a:pt x="695" y="1299"/>
                    <a:pt x="695" y="1071"/>
                  </a:cubicBezTo>
                  <a:cubicBezTo>
                    <a:pt x="616" y="694"/>
                    <a:pt x="497" y="337"/>
                    <a:pt x="33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9"/>
            <p:cNvSpPr/>
            <p:nvPr/>
          </p:nvSpPr>
          <p:spPr>
            <a:xfrm>
              <a:off x="2114363" y="4460200"/>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9"/>
            <p:cNvSpPr/>
            <p:nvPr/>
          </p:nvSpPr>
          <p:spPr>
            <a:xfrm>
              <a:off x="2243058" y="4331552"/>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9"/>
            <p:cNvSpPr/>
            <p:nvPr/>
          </p:nvSpPr>
          <p:spPr>
            <a:xfrm>
              <a:off x="448100" y="4587961"/>
              <a:ext cx="33330" cy="64605"/>
            </a:xfrm>
            <a:custGeom>
              <a:avLst/>
              <a:gdLst/>
              <a:ahLst/>
              <a:cxnLst/>
              <a:rect l="l" t="t" r="r" b="b"/>
              <a:pathLst>
                <a:path w="714" h="1384" extrusionOk="0">
                  <a:moveTo>
                    <a:pt x="357" y="0"/>
                  </a:moveTo>
                  <a:cubicBezTo>
                    <a:pt x="198" y="338"/>
                    <a:pt x="79" y="695"/>
                    <a:pt x="0" y="1071"/>
                  </a:cubicBezTo>
                  <a:cubicBezTo>
                    <a:pt x="20" y="1280"/>
                    <a:pt x="188"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9"/>
            <p:cNvSpPr/>
            <p:nvPr/>
          </p:nvSpPr>
          <p:spPr>
            <a:xfrm>
              <a:off x="575814" y="4716656"/>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9"/>
            <p:cNvSpPr/>
            <p:nvPr/>
          </p:nvSpPr>
          <p:spPr>
            <a:xfrm>
              <a:off x="704509" y="4587961"/>
              <a:ext cx="33376" cy="64605"/>
            </a:xfrm>
            <a:custGeom>
              <a:avLst/>
              <a:gdLst/>
              <a:ahLst/>
              <a:cxnLst/>
              <a:rect l="l" t="t" r="r" b="b"/>
              <a:pathLst>
                <a:path w="715" h="1384" extrusionOk="0">
                  <a:moveTo>
                    <a:pt x="357" y="0"/>
                  </a:moveTo>
                  <a:cubicBezTo>
                    <a:pt x="199" y="338"/>
                    <a:pt x="80" y="695"/>
                    <a:pt x="0" y="1071"/>
                  </a:cubicBezTo>
                  <a:cubicBezTo>
                    <a:pt x="20" y="1280"/>
                    <a:pt x="189" y="1384"/>
                    <a:pt x="357" y="1384"/>
                  </a:cubicBezTo>
                  <a:cubicBezTo>
                    <a:pt x="526" y="1384"/>
                    <a:pt x="694" y="1280"/>
                    <a:pt x="71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9"/>
            <p:cNvSpPr/>
            <p:nvPr/>
          </p:nvSpPr>
          <p:spPr>
            <a:xfrm>
              <a:off x="832270" y="4716656"/>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9"/>
            <p:cNvSpPr/>
            <p:nvPr/>
          </p:nvSpPr>
          <p:spPr>
            <a:xfrm>
              <a:off x="960918" y="4587961"/>
              <a:ext cx="33376" cy="64605"/>
            </a:xfrm>
            <a:custGeom>
              <a:avLst/>
              <a:gdLst/>
              <a:ahLst/>
              <a:cxnLst/>
              <a:rect l="l" t="t" r="r" b="b"/>
              <a:pathLst>
                <a:path w="715" h="1384" extrusionOk="0">
                  <a:moveTo>
                    <a:pt x="358" y="0"/>
                  </a:moveTo>
                  <a:cubicBezTo>
                    <a:pt x="199" y="338"/>
                    <a:pt x="80" y="695"/>
                    <a:pt x="1" y="1071"/>
                  </a:cubicBezTo>
                  <a:cubicBezTo>
                    <a:pt x="20" y="1280"/>
                    <a:pt x="189" y="1384"/>
                    <a:pt x="358" y="1384"/>
                  </a:cubicBezTo>
                  <a:cubicBezTo>
                    <a:pt x="526" y="1384"/>
                    <a:pt x="695" y="1280"/>
                    <a:pt x="715" y="1071"/>
                  </a:cubicBezTo>
                  <a:cubicBezTo>
                    <a:pt x="615" y="695"/>
                    <a:pt x="496"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9"/>
            <p:cNvSpPr/>
            <p:nvPr/>
          </p:nvSpPr>
          <p:spPr>
            <a:xfrm>
              <a:off x="1088680" y="4716656"/>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9"/>
            <p:cNvSpPr/>
            <p:nvPr/>
          </p:nvSpPr>
          <p:spPr>
            <a:xfrm>
              <a:off x="1217328" y="4587961"/>
              <a:ext cx="32489" cy="66006"/>
            </a:xfrm>
            <a:custGeom>
              <a:avLst/>
              <a:gdLst/>
              <a:ahLst/>
              <a:cxnLst/>
              <a:rect l="l" t="t" r="r" b="b"/>
              <a:pathLst>
                <a:path w="696" h="1414" extrusionOk="0">
                  <a:moveTo>
                    <a:pt x="358" y="0"/>
                  </a:moveTo>
                  <a:cubicBezTo>
                    <a:pt x="199" y="338"/>
                    <a:pt x="80" y="695"/>
                    <a:pt x="1" y="1071"/>
                  </a:cubicBezTo>
                  <a:cubicBezTo>
                    <a:pt x="1" y="1299"/>
                    <a:pt x="174" y="1413"/>
                    <a:pt x="348" y="1413"/>
                  </a:cubicBezTo>
                  <a:cubicBezTo>
                    <a:pt x="521" y="1413"/>
                    <a:pt x="695" y="1299"/>
                    <a:pt x="695" y="1071"/>
                  </a:cubicBezTo>
                  <a:cubicBezTo>
                    <a:pt x="616" y="695"/>
                    <a:pt x="497" y="338"/>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9"/>
            <p:cNvSpPr/>
            <p:nvPr/>
          </p:nvSpPr>
          <p:spPr>
            <a:xfrm>
              <a:off x="1345089" y="4716656"/>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9"/>
            <p:cNvSpPr/>
            <p:nvPr/>
          </p:nvSpPr>
          <p:spPr>
            <a:xfrm>
              <a:off x="1473784" y="4587961"/>
              <a:ext cx="32443" cy="66006"/>
            </a:xfrm>
            <a:custGeom>
              <a:avLst/>
              <a:gdLst/>
              <a:ahLst/>
              <a:cxnLst/>
              <a:rect l="l" t="t" r="r" b="b"/>
              <a:pathLst>
                <a:path w="695" h="1414" extrusionOk="0">
                  <a:moveTo>
                    <a:pt x="357" y="0"/>
                  </a:moveTo>
                  <a:cubicBezTo>
                    <a:pt x="199" y="338"/>
                    <a:pt x="80"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9"/>
            <p:cNvSpPr/>
            <p:nvPr/>
          </p:nvSpPr>
          <p:spPr>
            <a:xfrm>
              <a:off x="1601498" y="4716656"/>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9"/>
            <p:cNvSpPr/>
            <p:nvPr/>
          </p:nvSpPr>
          <p:spPr>
            <a:xfrm>
              <a:off x="1730193" y="4587961"/>
              <a:ext cx="32443" cy="66006"/>
            </a:xfrm>
            <a:custGeom>
              <a:avLst/>
              <a:gdLst/>
              <a:ahLst/>
              <a:cxnLst/>
              <a:rect l="l" t="t" r="r" b="b"/>
              <a:pathLst>
                <a:path w="695" h="1414" extrusionOk="0">
                  <a:moveTo>
                    <a:pt x="357" y="0"/>
                  </a:moveTo>
                  <a:cubicBezTo>
                    <a:pt x="199" y="338"/>
                    <a:pt x="80" y="695"/>
                    <a:pt x="0" y="1071"/>
                  </a:cubicBezTo>
                  <a:cubicBezTo>
                    <a:pt x="0" y="1299"/>
                    <a:pt x="174" y="1413"/>
                    <a:pt x="348" y="1413"/>
                  </a:cubicBezTo>
                  <a:cubicBezTo>
                    <a:pt x="521" y="1413"/>
                    <a:pt x="695" y="1299"/>
                    <a:pt x="695"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9"/>
            <p:cNvSpPr/>
            <p:nvPr/>
          </p:nvSpPr>
          <p:spPr>
            <a:xfrm>
              <a:off x="1857954" y="4716656"/>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9"/>
            <p:cNvSpPr/>
            <p:nvPr/>
          </p:nvSpPr>
          <p:spPr>
            <a:xfrm>
              <a:off x="1986135" y="4587961"/>
              <a:ext cx="32909" cy="66006"/>
            </a:xfrm>
            <a:custGeom>
              <a:avLst/>
              <a:gdLst/>
              <a:ahLst/>
              <a:cxnLst/>
              <a:rect l="l" t="t" r="r" b="b"/>
              <a:pathLst>
                <a:path w="705" h="1414" extrusionOk="0">
                  <a:moveTo>
                    <a:pt x="348" y="0"/>
                  </a:moveTo>
                  <a:cubicBezTo>
                    <a:pt x="209" y="338"/>
                    <a:pt x="90" y="695"/>
                    <a:pt x="11" y="1071"/>
                  </a:cubicBezTo>
                  <a:cubicBezTo>
                    <a:pt x="1" y="1299"/>
                    <a:pt x="174" y="1413"/>
                    <a:pt x="350" y="1413"/>
                  </a:cubicBezTo>
                  <a:cubicBezTo>
                    <a:pt x="526" y="1413"/>
                    <a:pt x="705" y="1299"/>
                    <a:pt x="705" y="1071"/>
                  </a:cubicBezTo>
                  <a:cubicBezTo>
                    <a:pt x="626" y="695"/>
                    <a:pt x="507" y="338"/>
                    <a:pt x="348"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9"/>
            <p:cNvSpPr/>
            <p:nvPr/>
          </p:nvSpPr>
          <p:spPr>
            <a:xfrm>
              <a:off x="2114363" y="4716656"/>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9"/>
            <p:cNvSpPr/>
            <p:nvPr/>
          </p:nvSpPr>
          <p:spPr>
            <a:xfrm>
              <a:off x="2243058" y="4587961"/>
              <a:ext cx="32443" cy="66006"/>
            </a:xfrm>
            <a:custGeom>
              <a:avLst/>
              <a:gdLst/>
              <a:ahLst/>
              <a:cxnLst/>
              <a:rect l="l" t="t" r="r" b="b"/>
              <a:pathLst>
                <a:path w="695" h="1414" extrusionOk="0">
                  <a:moveTo>
                    <a:pt x="357" y="0"/>
                  </a:moveTo>
                  <a:cubicBezTo>
                    <a:pt x="198" y="338"/>
                    <a:pt x="79"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9"/>
            <p:cNvSpPr/>
            <p:nvPr/>
          </p:nvSpPr>
          <p:spPr>
            <a:xfrm>
              <a:off x="448100" y="4844371"/>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9"/>
            <p:cNvSpPr/>
            <p:nvPr/>
          </p:nvSpPr>
          <p:spPr>
            <a:xfrm>
              <a:off x="704509" y="4844371"/>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9"/>
            <p:cNvSpPr/>
            <p:nvPr/>
          </p:nvSpPr>
          <p:spPr>
            <a:xfrm>
              <a:off x="960918" y="4844371"/>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9"/>
            <p:cNvSpPr/>
            <p:nvPr/>
          </p:nvSpPr>
          <p:spPr>
            <a:xfrm>
              <a:off x="1217328" y="4844371"/>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9"/>
            <p:cNvSpPr/>
            <p:nvPr/>
          </p:nvSpPr>
          <p:spPr>
            <a:xfrm>
              <a:off x="1473784" y="4844371"/>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9"/>
            <p:cNvSpPr/>
            <p:nvPr/>
          </p:nvSpPr>
          <p:spPr>
            <a:xfrm>
              <a:off x="1730193" y="4844371"/>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9"/>
            <p:cNvSpPr/>
            <p:nvPr/>
          </p:nvSpPr>
          <p:spPr>
            <a:xfrm>
              <a:off x="1986135" y="4844371"/>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9"/>
            <p:cNvSpPr/>
            <p:nvPr/>
          </p:nvSpPr>
          <p:spPr>
            <a:xfrm>
              <a:off x="2243058" y="4844371"/>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214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84"/>
        <p:cNvGrpSpPr/>
        <p:nvPr/>
      </p:nvGrpSpPr>
      <p:grpSpPr>
        <a:xfrm>
          <a:off x="0" y="0"/>
          <a:ext cx="0" cy="0"/>
          <a:chOff x="0" y="0"/>
          <a:chExt cx="0" cy="0"/>
        </a:xfrm>
      </p:grpSpPr>
      <p:sp>
        <p:nvSpPr>
          <p:cNvPr id="885" name="Google Shape;885;p10"/>
          <p:cNvSpPr/>
          <p:nvPr/>
        </p:nvSpPr>
        <p:spPr>
          <a:xfrm rot="10800000" flipH="1">
            <a:off x="4533150" y="0"/>
            <a:ext cx="4610700" cy="5143500"/>
          </a:xfrm>
          <a:prstGeom prst="rect">
            <a:avLst/>
          </a:prstGeom>
          <a:gradFill>
            <a:gsLst>
              <a:gs pos="0">
                <a:srgbClr val="FFFFFF">
                  <a:alpha val="0"/>
                </a:srgbClr>
              </a:gs>
              <a:gs pos="73000">
                <a:srgbClr val="2F4858">
                  <a:alpha val="43137"/>
                </a:srgbClr>
              </a:gs>
              <a:gs pos="100000">
                <a:srgbClr val="2F4858">
                  <a:alpha val="4313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0"/>
          <p:cNvSpPr/>
          <p:nvPr/>
        </p:nvSpPr>
        <p:spPr>
          <a:xfrm>
            <a:off x="448100" y="0"/>
            <a:ext cx="7834800" cy="5143500"/>
          </a:xfrm>
          <a:prstGeom prst="parallelogram">
            <a:avLst>
              <a:gd name="adj" fmla="val 79567"/>
            </a:avLst>
          </a:prstGeom>
          <a:solidFill>
            <a:srgbClr val="FFFFFF">
              <a:alpha val="12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0"/>
          <p:cNvSpPr txBox="1">
            <a:spLocks noGrp="1"/>
          </p:cNvSpPr>
          <p:nvPr>
            <p:ph type="title"/>
          </p:nvPr>
        </p:nvSpPr>
        <p:spPr>
          <a:xfrm>
            <a:off x="6078700" y="1487700"/>
            <a:ext cx="2327700" cy="2168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200"/>
              <a:buNone/>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1pPr>
            <a:lvl2pPr lvl="1" algn="ctr">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2pPr>
            <a:lvl3pPr lvl="2" algn="ctr">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3pPr>
            <a:lvl4pPr lvl="3" algn="ctr">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4pPr>
            <a:lvl5pPr lvl="4" algn="ctr">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5pPr>
            <a:lvl6pPr lvl="5" algn="ctr">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6pPr>
            <a:lvl7pPr lvl="6" algn="ctr">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7pPr>
            <a:lvl8pPr lvl="7" algn="ctr">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8pPr>
            <a:lvl9pPr lvl="8" algn="ctr">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1pPr>
            <a:lvl2pPr marL="914400" lvl="1" indent="-317500" rtl="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rtl="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rtl="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rtl="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rtl="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rtl="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rtl="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rtl="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9.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786"/>
        <p:cNvGrpSpPr/>
        <p:nvPr/>
      </p:nvGrpSpPr>
      <p:grpSpPr>
        <a:xfrm>
          <a:off x="0" y="0"/>
          <a:ext cx="0" cy="0"/>
          <a:chOff x="0" y="0"/>
          <a:chExt cx="0" cy="0"/>
        </a:xfrm>
      </p:grpSpPr>
      <p:sp>
        <p:nvSpPr>
          <p:cNvPr id="2787" name="Google Shape;2787;p33"/>
          <p:cNvSpPr txBox="1">
            <a:spLocks noGrp="1"/>
          </p:cNvSpPr>
          <p:nvPr>
            <p:ph type="ctrTitle"/>
          </p:nvPr>
        </p:nvSpPr>
        <p:spPr>
          <a:xfrm>
            <a:off x="746744" y="1770264"/>
            <a:ext cx="3397200" cy="2216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Aphasia</a:t>
            </a:r>
            <a:endParaRPr/>
          </a:p>
          <a:p>
            <a:pPr marL="0" lvl="0" indent="0" algn="r" rtl="0">
              <a:spcBef>
                <a:spcPts val="0"/>
              </a:spcBef>
              <a:spcAft>
                <a:spcPts val="0"/>
              </a:spcAft>
              <a:buNone/>
            </a:pPr>
            <a:r>
              <a:rPr lang="en"/>
              <a:t>Book</a:t>
            </a:r>
            <a:endParaRPr/>
          </a:p>
          <a:p>
            <a:pPr marL="0" lvl="0" indent="0" algn="r" rtl="0">
              <a:spcBef>
                <a:spcPts val="0"/>
              </a:spcBef>
              <a:spcAft>
                <a:spcPts val="0"/>
              </a:spcAft>
              <a:buNone/>
            </a:pPr>
            <a:r>
              <a:rPr lang="en"/>
              <a:t>Club</a:t>
            </a:r>
            <a:endParaRPr/>
          </a:p>
        </p:txBody>
      </p:sp>
      <p:sp>
        <p:nvSpPr>
          <p:cNvPr id="2788" name="Google Shape;2788;p33"/>
          <p:cNvSpPr txBox="1">
            <a:spLocks noGrp="1"/>
          </p:cNvSpPr>
          <p:nvPr>
            <p:ph type="subTitle" idx="1"/>
          </p:nvPr>
        </p:nvSpPr>
        <p:spPr>
          <a:xfrm>
            <a:off x="5009407" y="2288964"/>
            <a:ext cx="2483700" cy="1178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Welcome to Week 2! </a:t>
            </a:r>
            <a:endParaRPr/>
          </a:p>
        </p:txBody>
      </p:sp>
      <p:grpSp>
        <p:nvGrpSpPr>
          <p:cNvPr id="2789" name="Google Shape;2789;p33"/>
          <p:cNvGrpSpPr/>
          <p:nvPr/>
        </p:nvGrpSpPr>
        <p:grpSpPr>
          <a:xfrm>
            <a:off x="2372796" y="654037"/>
            <a:ext cx="4398762" cy="3835427"/>
            <a:chOff x="2372796" y="683400"/>
            <a:chExt cx="4398762" cy="3835427"/>
          </a:xfrm>
        </p:grpSpPr>
        <p:grpSp>
          <p:nvGrpSpPr>
            <p:cNvPr id="2790" name="Google Shape;2790;p33"/>
            <p:cNvGrpSpPr/>
            <p:nvPr/>
          </p:nvGrpSpPr>
          <p:grpSpPr>
            <a:xfrm flipH="1">
              <a:off x="2372796" y="683400"/>
              <a:ext cx="4398762" cy="3311428"/>
              <a:chOff x="2139300" y="423573"/>
              <a:chExt cx="4865349" cy="3662679"/>
            </a:xfrm>
          </p:grpSpPr>
          <p:sp>
            <p:nvSpPr>
              <p:cNvPr id="2791" name="Google Shape;2791;p33"/>
              <p:cNvSpPr/>
              <p:nvPr/>
            </p:nvSpPr>
            <p:spPr>
              <a:xfrm>
                <a:off x="4553050" y="977200"/>
                <a:ext cx="40850" cy="3109053"/>
              </a:xfrm>
              <a:custGeom>
                <a:avLst/>
                <a:gdLst/>
                <a:ahLst/>
                <a:cxnLst/>
                <a:rect l="l" t="t" r="r" b="b"/>
                <a:pathLst>
                  <a:path w="279" h="16838" extrusionOk="0">
                    <a:moveTo>
                      <a:pt x="0" y="1"/>
                    </a:moveTo>
                    <a:lnTo>
                      <a:pt x="0" y="16838"/>
                    </a:lnTo>
                    <a:lnTo>
                      <a:pt x="278" y="16838"/>
                    </a:lnTo>
                    <a:lnTo>
                      <a:pt x="2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3"/>
              <p:cNvSpPr/>
              <p:nvPr/>
            </p:nvSpPr>
            <p:spPr>
              <a:xfrm>
                <a:off x="2139300" y="428400"/>
                <a:ext cx="4865349" cy="1020298"/>
              </a:xfrm>
              <a:custGeom>
                <a:avLst/>
                <a:gdLst/>
                <a:ahLst/>
                <a:cxnLst/>
                <a:rect l="l" t="t" r="r" b="b"/>
                <a:pathLst>
                  <a:path w="24611" h="8251" extrusionOk="0">
                    <a:moveTo>
                      <a:pt x="12295" y="1"/>
                    </a:moveTo>
                    <a:cubicBezTo>
                      <a:pt x="6901" y="1"/>
                      <a:pt x="2043" y="3253"/>
                      <a:pt x="0" y="8251"/>
                    </a:cubicBezTo>
                    <a:cubicBezTo>
                      <a:pt x="584" y="7912"/>
                      <a:pt x="1239" y="7734"/>
                      <a:pt x="1916" y="7734"/>
                    </a:cubicBezTo>
                    <a:cubicBezTo>
                      <a:pt x="1951" y="7734"/>
                      <a:pt x="1987" y="7734"/>
                      <a:pt x="2023" y="7735"/>
                    </a:cubicBezTo>
                    <a:cubicBezTo>
                      <a:pt x="2479" y="7735"/>
                      <a:pt x="2955" y="7795"/>
                      <a:pt x="3391" y="7953"/>
                    </a:cubicBezTo>
                    <a:cubicBezTo>
                      <a:pt x="4177" y="7455"/>
                      <a:pt x="5093" y="7179"/>
                      <a:pt x="6013" y="7179"/>
                    </a:cubicBezTo>
                    <a:cubicBezTo>
                      <a:pt x="6044" y="7179"/>
                      <a:pt x="6076" y="7179"/>
                      <a:pt x="6108" y="7180"/>
                    </a:cubicBezTo>
                    <a:cubicBezTo>
                      <a:pt x="6145" y="7179"/>
                      <a:pt x="6183" y="7179"/>
                      <a:pt x="6220" y="7179"/>
                    </a:cubicBezTo>
                    <a:cubicBezTo>
                      <a:pt x="7073" y="7179"/>
                      <a:pt x="7905" y="7396"/>
                      <a:pt x="8646" y="7814"/>
                    </a:cubicBezTo>
                    <a:cubicBezTo>
                      <a:pt x="9519" y="7081"/>
                      <a:pt x="10828" y="6625"/>
                      <a:pt x="12315" y="6625"/>
                    </a:cubicBezTo>
                    <a:cubicBezTo>
                      <a:pt x="13803" y="6625"/>
                      <a:pt x="15131" y="7101"/>
                      <a:pt x="15984" y="7814"/>
                    </a:cubicBezTo>
                    <a:cubicBezTo>
                      <a:pt x="16706" y="7396"/>
                      <a:pt x="17538" y="7179"/>
                      <a:pt x="18391" y="7179"/>
                    </a:cubicBezTo>
                    <a:cubicBezTo>
                      <a:pt x="18428" y="7179"/>
                      <a:pt x="18465" y="7179"/>
                      <a:pt x="18503" y="7180"/>
                    </a:cubicBezTo>
                    <a:cubicBezTo>
                      <a:pt x="18537" y="7179"/>
                      <a:pt x="18572" y="7179"/>
                      <a:pt x="18607" y="7179"/>
                    </a:cubicBezTo>
                    <a:cubicBezTo>
                      <a:pt x="19541" y="7179"/>
                      <a:pt x="20436" y="7436"/>
                      <a:pt x="21239" y="7933"/>
                    </a:cubicBezTo>
                    <a:cubicBezTo>
                      <a:pt x="21676" y="7795"/>
                      <a:pt x="22132" y="7715"/>
                      <a:pt x="22588" y="7715"/>
                    </a:cubicBezTo>
                    <a:cubicBezTo>
                      <a:pt x="23302" y="7715"/>
                      <a:pt x="23996" y="7894"/>
                      <a:pt x="24611" y="8251"/>
                    </a:cubicBezTo>
                    <a:cubicBezTo>
                      <a:pt x="22568" y="3253"/>
                      <a:pt x="17709" y="1"/>
                      <a:pt x="12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3"/>
              <p:cNvSpPr/>
              <p:nvPr/>
            </p:nvSpPr>
            <p:spPr>
              <a:xfrm>
                <a:off x="2813432" y="423573"/>
                <a:ext cx="3524813" cy="983170"/>
              </a:xfrm>
              <a:custGeom>
                <a:avLst/>
                <a:gdLst/>
                <a:ahLst/>
                <a:cxnLst/>
                <a:rect l="l" t="t" r="r" b="b"/>
                <a:pathLst>
                  <a:path w="17830" h="7953" extrusionOk="0">
                    <a:moveTo>
                      <a:pt x="8925" y="0"/>
                    </a:moveTo>
                    <a:cubicBezTo>
                      <a:pt x="4939" y="0"/>
                      <a:pt x="1508" y="3272"/>
                      <a:pt x="1" y="7953"/>
                    </a:cubicBezTo>
                    <a:cubicBezTo>
                      <a:pt x="785" y="7475"/>
                      <a:pt x="1698" y="7218"/>
                      <a:pt x="2616" y="7218"/>
                    </a:cubicBezTo>
                    <a:cubicBezTo>
                      <a:pt x="2650" y="7218"/>
                      <a:pt x="2684" y="7218"/>
                      <a:pt x="2718" y="7219"/>
                    </a:cubicBezTo>
                    <a:cubicBezTo>
                      <a:pt x="2754" y="7218"/>
                      <a:pt x="2791" y="7218"/>
                      <a:pt x="2827" y="7218"/>
                    </a:cubicBezTo>
                    <a:cubicBezTo>
                      <a:pt x="3663" y="7218"/>
                      <a:pt x="4495" y="7435"/>
                      <a:pt x="5236" y="7853"/>
                    </a:cubicBezTo>
                    <a:cubicBezTo>
                      <a:pt x="6109" y="7120"/>
                      <a:pt x="7418" y="6664"/>
                      <a:pt x="8905" y="6664"/>
                    </a:cubicBezTo>
                    <a:cubicBezTo>
                      <a:pt x="10393" y="6664"/>
                      <a:pt x="11721" y="7140"/>
                      <a:pt x="12574" y="7853"/>
                    </a:cubicBezTo>
                    <a:cubicBezTo>
                      <a:pt x="13296" y="7435"/>
                      <a:pt x="14128" y="7218"/>
                      <a:pt x="14981" y="7218"/>
                    </a:cubicBezTo>
                    <a:cubicBezTo>
                      <a:pt x="15018" y="7218"/>
                      <a:pt x="15055" y="7218"/>
                      <a:pt x="15093" y="7219"/>
                    </a:cubicBezTo>
                    <a:cubicBezTo>
                      <a:pt x="15127" y="7218"/>
                      <a:pt x="15162" y="7218"/>
                      <a:pt x="15197" y="7218"/>
                    </a:cubicBezTo>
                    <a:cubicBezTo>
                      <a:pt x="16131" y="7218"/>
                      <a:pt x="17026" y="7475"/>
                      <a:pt x="17829" y="7953"/>
                    </a:cubicBezTo>
                    <a:cubicBezTo>
                      <a:pt x="16322" y="3272"/>
                      <a:pt x="12891" y="0"/>
                      <a:pt x="8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3"/>
              <p:cNvSpPr/>
              <p:nvPr/>
            </p:nvSpPr>
            <p:spPr>
              <a:xfrm>
                <a:off x="3856477" y="426050"/>
                <a:ext cx="1438986" cy="968733"/>
              </a:xfrm>
              <a:custGeom>
                <a:avLst/>
                <a:gdLst/>
                <a:ahLst/>
                <a:cxnLst/>
                <a:rect l="l" t="t" r="r" b="b"/>
                <a:pathLst>
                  <a:path w="7279" h="7834" extrusionOk="0">
                    <a:moveTo>
                      <a:pt x="3629" y="0"/>
                    </a:moveTo>
                    <a:cubicBezTo>
                      <a:pt x="2003" y="0"/>
                      <a:pt x="615" y="3213"/>
                      <a:pt x="0" y="7833"/>
                    </a:cubicBezTo>
                    <a:cubicBezTo>
                      <a:pt x="833" y="7120"/>
                      <a:pt x="2162" y="6644"/>
                      <a:pt x="3629" y="6644"/>
                    </a:cubicBezTo>
                    <a:cubicBezTo>
                      <a:pt x="5117" y="6644"/>
                      <a:pt x="6425" y="7120"/>
                      <a:pt x="7278" y="7833"/>
                    </a:cubicBezTo>
                    <a:cubicBezTo>
                      <a:pt x="6644" y="3213"/>
                      <a:pt x="5255" y="0"/>
                      <a:pt x="36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5" name="Google Shape;2795;p33"/>
            <p:cNvSpPr/>
            <p:nvPr/>
          </p:nvSpPr>
          <p:spPr>
            <a:xfrm rot="2560403" flipH="1">
              <a:off x="4345427" y="3996625"/>
              <a:ext cx="548880" cy="387479"/>
            </a:xfrm>
            <a:custGeom>
              <a:avLst/>
              <a:gdLst/>
              <a:ahLst/>
              <a:cxnLst/>
              <a:rect l="l" t="t" r="r" b="b"/>
              <a:pathLst>
                <a:path w="8563" h="6045" extrusionOk="0">
                  <a:moveTo>
                    <a:pt x="7675" y="1"/>
                  </a:moveTo>
                  <a:cubicBezTo>
                    <a:pt x="7530" y="1"/>
                    <a:pt x="7383" y="62"/>
                    <a:pt x="7259" y="210"/>
                  </a:cubicBezTo>
                  <a:lnTo>
                    <a:pt x="7239" y="210"/>
                  </a:lnTo>
                  <a:cubicBezTo>
                    <a:pt x="6010" y="1698"/>
                    <a:pt x="4760" y="3403"/>
                    <a:pt x="3154" y="4514"/>
                  </a:cubicBezTo>
                  <a:cubicBezTo>
                    <a:pt x="2919" y="4675"/>
                    <a:pt x="2655" y="4758"/>
                    <a:pt x="2398" y="4758"/>
                  </a:cubicBezTo>
                  <a:cubicBezTo>
                    <a:pt x="1962" y="4758"/>
                    <a:pt x="1549" y="4518"/>
                    <a:pt x="1349" y="4018"/>
                  </a:cubicBezTo>
                  <a:cubicBezTo>
                    <a:pt x="972" y="3086"/>
                    <a:pt x="2222" y="1995"/>
                    <a:pt x="2856" y="1519"/>
                  </a:cubicBezTo>
                  <a:cubicBezTo>
                    <a:pt x="3362" y="1128"/>
                    <a:pt x="3023" y="322"/>
                    <a:pt x="2523" y="322"/>
                  </a:cubicBezTo>
                  <a:cubicBezTo>
                    <a:pt x="2415" y="322"/>
                    <a:pt x="2299" y="360"/>
                    <a:pt x="2182" y="448"/>
                  </a:cubicBezTo>
                  <a:cubicBezTo>
                    <a:pt x="1210" y="1182"/>
                    <a:pt x="139" y="2213"/>
                    <a:pt x="60" y="3542"/>
                  </a:cubicBezTo>
                  <a:cubicBezTo>
                    <a:pt x="1" y="4712"/>
                    <a:pt x="715" y="5525"/>
                    <a:pt x="1766" y="5922"/>
                  </a:cubicBezTo>
                  <a:cubicBezTo>
                    <a:pt x="1981" y="6007"/>
                    <a:pt x="2197" y="6045"/>
                    <a:pt x="2411" y="6045"/>
                  </a:cubicBezTo>
                  <a:cubicBezTo>
                    <a:pt x="3138" y="6045"/>
                    <a:pt x="3836" y="5608"/>
                    <a:pt x="4403" y="5148"/>
                  </a:cubicBezTo>
                  <a:cubicBezTo>
                    <a:pt x="5811" y="3958"/>
                    <a:pt x="6961" y="2471"/>
                    <a:pt x="8171" y="1083"/>
                  </a:cubicBezTo>
                  <a:cubicBezTo>
                    <a:pt x="8563" y="616"/>
                    <a:pt x="8131" y="1"/>
                    <a:pt x="7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5"/>
        <p:cNvGrpSpPr/>
        <p:nvPr/>
      </p:nvGrpSpPr>
      <p:grpSpPr>
        <a:xfrm>
          <a:off x="0" y="0"/>
          <a:ext cx="0" cy="0"/>
          <a:chOff x="0" y="0"/>
          <a:chExt cx="0" cy="0"/>
        </a:xfrm>
      </p:grpSpPr>
      <p:sp>
        <p:nvSpPr>
          <p:cNvPr id="2876" name="Google Shape;2876;p42"/>
          <p:cNvSpPr txBox="1">
            <a:spLocks noGrp="1"/>
          </p:cNvSpPr>
          <p:nvPr>
            <p:ph type="title"/>
          </p:nvPr>
        </p:nvSpPr>
        <p:spPr>
          <a:xfrm>
            <a:off x="737600" y="533450"/>
            <a:ext cx="7668900" cy="48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How To Be A Black Hole</a:t>
            </a:r>
            <a:endParaRPr/>
          </a:p>
        </p:txBody>
      </p:sp>
      <p:pic>
        <p:nvPicPr>
          <p:cNvPr id="2877" name="Google Shape;2877;p42"/>
          <p:cNvPicPr preferRelativeResize="0"/>
          <p:nvPr/>
        </p:nvPicPr>
        <p:blipFill>
          <a:blip r:embed="rId3">
            <a:alphaModFix/>
          </a:blip>
          <a:stretch>
            <a:fillRect/>
          </a:stretch>
        </p:blipFill>
        <p:spPr>
          <a:xfrm>
            <a:off x="828900" y="1453150"/>
            <a:ext cx="3644224" cy="2727850"/>
          </a:xfrm>
          <a:prstGeom prst="rect">
            <a:avLst/>
          </a:prstGeom>
          <a:noFill/>
          <a:ln>
            <a:noFill/>
          </a:ln>
        </p:spPr>
      </p:pic>
      <p:pic>
        <p:nvPicPr>
          <p:cNvPr id="2878" name="Google Shape;2878;p42"/>
          <p:cNvPicPr preferRelativeResize="0"/>
          <p:nvPr/>
        </p:nvPicPr>
        <p:blipFill>
          <a:blip r:embed="rId4">
            <a:alphaModFix/>
          </a:blip>
          <a:stretch>
            <a:fillRect/>
          </a:stretch>
        </p:blipFill>
        <p:spPr>
          <a:xfrm>
            <a:off x="4732874" y="1406275"/>
            <a:ext cx="4001001" cy="28216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82"/>
        <p:cNvGrpSpPr/>
        <p:nvPr/>
      </p:nvGrpSpPr>
      <p:grpSpPr>
        <a:xfrm>
          <a:off x="0" y="0"/>
          <a:ext cx="0" cy="0"/>
          <a:chOff x="0" y="0"/>
          <a:chExt cx="0" cy="0"/>
        </a:xfrm>
      </p:grpSpPr>
      <p:sp>
        <p:nvSpPr>
          <p:cNvPr id="2883" name="Google Shape;2883;p43"/>
          <p:cNvSpPr txBox="1">
            <a:spLocks noGrp="1"/>
          </p:cNvSpPr>
          <p:nvPr>
            <p:ph type="title"/>
          </p:nvPr>
        </p:nvSpPr>
        <p:spPr>
          <a:xfrm>
            <a:off x="1592125" y="0"/>
            <a:ext cx="5640600" cy="153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300"/>
              <a:t>Antimatter</a:t>
            </a:r>
            <a:endParaRPr sz="3300"/>
          </a:p>
        </p:txBody>
      </p:sp>
      <p:grpSp>
        <p:nvGrpSpPr>
          <p:cNvPr id="2884" name="Google Shape;2884;p43"/>
          <p:cNvGrpSpPr/>
          <p:nvPr/>
        </p:nvGrpSpPr>
        <p:grpSpPr>
          <a:xfrm rot="10800000" flipH="1">
            <a:off x="-440349" y="1662612"/>
            <a:ext cx="2169470" cy="2919738"/>
            <a:chOff x="4505759" y="1343093"/>
            <a:chExt cx="1818042" cy="2446776"/>
          </a:xfrm>
        </p:grpSpPr>
        <p:grpSp>
          <p:nvGrpSpPr>
            <p:cNvPr id="2885" name="Google Shape;2885;p43"/>
            <p:cNvGrpSpPr/>
            <p:nvPr/>
          </p:nvGrpSpPr>
          <p:grpSpPr>
            <a:xfrm rot="10800000" flipH="1">
              <a:off x="4505759" y="1582220"/>
              <a:ext cx="1818042" cy="2207649"/>
              <a:chOff x="155753" y="777675"/>
              <a:chExt cx="3043258" cy="3695429"/>
            </a:xfrm>
          </p:grpSpPr>
          <p:sp>
            <p:nvSpPr>
              <p:cNvPr id="2886" name="Google Shape;2886;p43"/>
              <p:cNvSpPr/>
              <p:nvPr/>
            </p:nvSpPr>
            <p:spPr>
              <a:xfrm>
                <a:off x="1718761" y="1041267"/>
                <a:ext cx="40885" cy="3431837"/>
              </a:xfrm>
              <a:custGeom>
                <a:avLst/>
                <a:gdLst/>
                <a:ahLst/>
                <a:cxnLst/>
                <a:rect l="l" t="t" r="r" b="b"/>
                <a:pathLst>
                  <a:path w="279" h="16838" extrusionOk="0">
                    <a:moveTo>
                      <a:pt x="0" y="1"/>
                    </a:moveTo>
                    <a:lnTo>
                      <a:pt x="0" y="16838"/>
                    </a:lnTo>
                    <a:lnTo>
                      <a:pt x="278" y="16838"/>
                    </a:lnTo>
                    <a:lnTo>
                      <a:pt x="2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3"/>
              <p:cNvSpPr/>
              <p:nvPr/>
            </p:nvSpPr>
            <p:spPr>
              <a:xfrm rot="-2328431">
                <a:off x="492965" y="1227426"/>
                <a:ext cx="2071229" cy="1805687"/>
              </a:xfrm>
              <a:custGeom>
                <a:avLst/>
                <a:gdLst/>
                <a:ahLst/>
                <a:cxnLst/>
                <a:rect l="l" t="t" r="r" b="b"/>
                <a:pathLst>
                  <a:path w="37284" h="32504" extrusionOk="0">
                    <a:moveTo>
                      <a:pt x="37284" y="0"/>
                    </a:moveTo>
                    <a:lnTo>
                      <a:pt x="32028" y="3808"/>
                    </a:lnTo>
                    <a:cubicBezTo>
                      <a:pt x="27487" y="7120"/>
                      <a:pt x="5137" y="23302"/>
                      <a:pt x="1" y="27645"/>
                    </a:cubicBezTo>
                    <a:cubicBezTo>
                      <a:pt x="402" y="27523"/>
                      <a:pt x="814" y="27463"/>
                      <a:pt x="1223" y="27463"/>
                    </a:cubicBezTo>
                    <a:cubicBezTo>
                      <a:pt x="2271" y="27463"/>
                      <a:pt x="3302" y="27856"/>
                      <a:pt x="4086" y="28597"/>
                    </a:cubicBezTo>
                    <a:cubicBezTo>
                      <a:pt x="5216" y="29549"/>
                      <a:pt x="5573" y="31155"/>
                      <a:pt x="4919" y="32504"/>
                    </a:cubicBezTo>
                    <a:cubicBezTo>
                      <a:pt x="10948" y="26614"/>
                      <a:pt x="14894" y="21795"/>
                      <a:pt x="18206" y="18404"/>
                    </a:cubicBezTo>
                    <a:cubicBezTo>
                      <a:pt x="22172" y="14358"/>
                      <a:pt x="28181" y="8528"/>
                      <a:pt x="37284"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3"/>
              <p:cNvSpPr/>
              <p:nvPr/>
            </p:nvSpPr>
            <p:spPr>
              <a:xfrm rot="-2328431">
                <a:off x="1167122" y="989949"/>
                <a:ext cx="1480703" cy="2280552"/>
              </a:xfrm>
              <a:custGeom>
                <a:avLst/>
                <a:gdLst/>
                <a:ahLst/>
                <a:cxnLst/>
                <a:rect l="l" t="t" r="r" b="b"/>
                <a:pathLst>
                  <a:path w="26654" h="41052" extrusionOk="0">
                    <a:moveTo>
                      <a:pt x="26654" y="0"/>
                    </a:moveTo>
                    <a:cubicBezTo>
                      <a:pt x="26653" y="2"/>
                      <a:pt x="20367" y="8845"/>
                      <a:pt x="17452" y="13030"/>
                    </a:cubicBezTo>
                    <a:cubicBezTo>
                      <a:pt x="11046" y="22291"/>
                      <a:pt x="5850" y="29331"/>
                      <a:pt x="0" y="37283"/>
                    </a:cubicBezTo>
                    <a:cubicBezTo>
                      <a:pt x="0" y="37283"/>
                      <a:pt x="708" y="36522"/>
                      <a:pt x="1870" y="36522"/>
                    </a:cubicBezTo>
                    <a:cubicBezTo>
                      <a:pt x="2437" y="36522"/>
                      <a:pt x="3113" y="36704"/>
                      <a:pt x="3867" y="37244"/>
                    </a:cubicBezTo>
                    <a:cubicBezTo>
                      <a:pt x="6168" y="38909"/>
                      <a:pt x="5375" y="41051"/>
                      <a:pt x="5375" y="41051"/>
                    </a:cubicBezTo>
                    <a:cubicBezTo>
                      <a:pt x="9222" y="34844"/>
                      <a:pt x="23679" y="5533"/>
                      <a:pt x="26654"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3"/>
              <p:cNvSpPr/>
              <p:nvPr/>
            </p:nvSpPr>
            <p:spPr>
              <a:xfrm rot="-2328431">
                <a:off x="819231" y="1112497"/>
                <a:ext cx="1798020" cy="2071229"/>
              </a:xfrm>
              <a:custGeom>
                <a:avLst/>
                <a:gdLst/>
                <a:ahLst/>
                <a:cxnLst/>
                <a:rect l="l" t="t" r="r" b="b"/>
                <a:pathLst>
                  <a:path w="32366" h="37284" extrusionOk="0">
                    <a:moveTo>
                      <a:pt x="32366" y="0"/>
                    </a:moveTo>
                    <a:lnTo>
                      <a:pt x="32366" y="0"/>
                    </a:lnTo>
                    <a:cubicBezTo>
                      <a:pt x="23263" y="8528"/>
                      <a:pt x="17254" y="14378"/>
                      <a:pt x="13288" y="18404"/>
                    </a:cubicBezTo>
                    <a:cubicBezTo>
                      <a:pt x="9976" y="21795"/>
                      <a:pt x="6030" y="26614"/>
                      <a:pt x="1" y="32504"/>
                    </a:cubicBezTo>
                    <a:cubicBezTo>
                      <a:pt x="625" y="32029"/>
                      <a:pt x="1371" y="31794"/>
                      <a:pt x="2117" y="31794"/>
                    </a:cubicBezTo>
                    <a:cubicBezTo>
                      <a:pt x="2959" y="31794"/>
                      <a:pt x="3800" y="32093"/>
                      <a:pt x="4463" y="32682"/>
                    </a:cubicBezTo>
                    <a:cubicBezTo>
                      <a:pt x="7259" y="35042"/>
                      <a:pt x="5692" y="37283"/>
                      <a:pt x="5692" y="37283"/>
                    </a:cubicBezTo>
                    <a:cubicBezTo>
                      <a:pt x="11562" y="29331"/>
                      <a:pt x="16758" y="22291"/>
                      <a:pt x="23164" y="13030"/>
                    </a:cubicBezTo>
                    <a:cubicBezTo>
                      <a:pt x="26079" y="8845"/>
                      <a:pt x="32365" y="1"/>
                      <a:pt x="32366" y="0"/>
                    </a:cubicBez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0" name="Google Shape;2890;p43"/>
            <p:cNvSpPr/>
            <p:nvPr/>
          </p:nvSpPr>
          <p:spPr>
            <a:xfrm rot="-8394198" flipH="1">
              <a:off x="5301101" y="1399194"/>
              <a:ext cx="234656" cy="165654"/>
            </a:xfrm>
            <a:custGeom>
              <a:avLst/>
              <a:gdLst/>
              <a:ahLst/>
              <a:cxnLst/>
              <a:rect l="l" t="t" r="r" b="b"/>
              <a:pathLst>
                <a:path w="8563" h="6045" extrusionOk="0">
                  <a:moveTo>
                    <a:pt x="7675" y="1"/>
                  </a:moveTo>
                  <a:cubicBezTo>
                    <a:pt x="7530" y="1"/>
                    <a:pt x="7383" y="62"/>
                    <a:pt x="7259" y="210"/>
                  </a:cubicBezTo>
                  <a:lnTo>
                    <a:pt x="7239" y="210"/>
                  </a:lnTo>
                  <a:cubicBezTo>
                    <a:pt x="6010" y="1698"/>
                    <a:pt x="4760" y="3403"/>
                    <a:pt x="3154" y="4514"/>
                  </a:cubicBezTo>
                  <a:cubicBezTo>
                    <a:pt x="2919" y="4675"/>
                    <a:pt x="2655" y="4758"/>
                    <a:pt x="2398" y="4758"/>
                  </a:cubicBezTo>
                  <a:cubicBezTo>
                    <a:pt x="1962" y="4758"/>
                    <a:pt x="1549" y="4518"/>
                    <a:pt x="1349" y="4018"/>
                  </a:cubicBezTo>
                  <a:cubicBezTo>
                    <a:pt x="972" y="3086"/>
                    <a:pt x="2222" y="1995"/>
                    <a:pt x="2856" y="1519"/>
                  </a:cubicBezTo>
                  <a:cubicBezTo>
                    <a:pt x="3362" y="1128"/>
                    <a:pt x="3023" y="322"/>
                    <a:pt x="2523" y="322"/>
                  </a:cubicBezTo>
                  <a:cubicBezTo>
                    <a:pt x="2415" y="322"/>
                    <a:pt x="2299" y="360"/>
                    <a:pt x="2182" y="448"/>
                  </a:cubicBezTo>
                  <a:cubicBezTo>
                    <a:pt x="1210" y="1182"/>
                    <a:pt x="139" y="2213"/>
                    <a:pt x="60" y="3542"/>
                  </a:cubicBezTo>
                  <a:cubicBezTo>
                    <a:pt x="1" y="4712"/>
                    <a:pt x="715" y="5525"/>
                    <a:pt x="1766" y="5922"/>
                  </a:cubicBezTo>
                  <a:cubicBezTo>
                    <a:pt x="1981" y="6007"/>
                    <a:pt x="2197" y="6045"/>
                    <a:pt x="2411" y="6045"/>
                  </a:cubicBezTo>
                  <a:cubicBezTo>
                    <a:pt x="3138" y="6045"/>
                    <a:pt x="3836" y="5608"/>
                    <a:pt x="4403" y="5148"/>
                  </a:cubicBezTo>
                  <a:cubicBezTo>
                    <a:pt x="5811" y="3958"/>
                    <a:pt x="6961" y="2471"/>
                    <a:pt x="8171" y="1083"/>
                  </a:cubicBezTo>
                  <a:cubicBezTo>
                    <a:pt x="8563" y="616"/>
                    <a:pt x="8131" y="1"/>
                    <a:pt x="7675" y="1"/>
                  </a:cubicBezTo>
                  <a:close/>
                </a:path>
              </a:pathLst>
            </a:custGeom>
            <a:solidFill>
              <a:srgbClr val="2F4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91" name="Google Shape;2891;p43"/>
          <p:cNvPicPr preferRelativeResize="0"/>
          <p:nvPr/>
        </p:nvPicPr>
        <p:blipFill>
          <a:blip r:embed="rId3">
            <a:alphaModFix/>
          </a:blip>
          <a:stretch>
            <a:fillRect/>
          </a:stretch>
        </p:blipFill>
        <p:spPr>
          <a:xfrm>
            <a:off x="5928527" y="2081950"/>
            <a:ext cx="2515398" cy="2081038"/>
          </a:xfrm>
          <a:prstGeom prst="rect">
            <a:avLst/>
          </a:prstGeom>
          <a:noFill/>
          <a:ln>
            <a:noFill/>
          </a:ln>
        </p:spPr>
      </p:pic>
      <p:pic>
        <p:nvPicPr>
          <p:cNvPr id="2892" name="Google Shape;2892;p43"/>
          <p:cNvPicPr preferRelativeResize="0"/>
          <p:nvPr/>
        </p:nvPicPr>
        <p:blipFill>
          <a:blip r:embed="rId4">
            <a:alphaModFix/>
          </a:blip>
          <a:stretch>
            <a:fillRect/>
          </a:stretch>
        </p:blipFill>
        <p:spPr>
          <a:xfrm>
            <a:off x="1192225" y="1150325"/>
            <a:ext cx="3863300" cy="1931650"/>
          </a:xfrm>
          <a:prstGeom prst="rect">
            <a:avLst/>
          </a:prstGeom>
          <a:noFill/>
          <a:ln>
            <a:noFill/>
          </a:ln>
        </p:spPr>
      </p:pic>
      <p:pic>
        <p:nvPicPr>
          <p:cNvPr id="2893" name="Google Shape;2893;p43"/>
          <p:cNvPicPr preferRelativeResize="0"/>
          <p:nvPr/>
        </p:nvPicPr>
        <p:blipFill>
          <a:blip r:embed="rId5">
            <a:alphaModFix/>
          </a:blip>
          <a:stretch>
            <a:fillRect/>
          </a:stretch>
        </p:blipFill>
        <p:spPr>
          <a:xfrm>
            <a:off x="2890000" y="3081975"/>
            <a:ext cx="3531300" cy="19863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97"/>
        <p:cNvGrpSpPr/>
        <p:nvPr/>
      </p:nvGrpSpPr>
      <p:grpSpPr>
        <a:xfrm>
          <a:off x="0" y="0"/>
          <a:ext cx="0" cy="0"/>
          <a:chOff x="0" y="0"/>
          <a:chExt cx="0" cy="0"/>
        </a:xfrm>
      </p:grpSpPr>
      <p:sp>
        <p:nvSpPr>
          <p:cNvPr id="2898" name="Google Shape;2898;p44"/>
          <p:cNvSpPr txBox="1">
            <a:spLocks noGrp="1"/>
          </p:cNvSpPr>
          <p:nvPr>
            <p:ph type="title"/>
          </p:nvPr>
        </p:nvSpPr>
        <p:spPr>
          <a:xfrm>
            <a:off x="737600" y="533450"/>
            <a:ext cx="7668900" cy="48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Discussion Question 1</a:t>
            </a:r>
            <a:endParaRPr/>
          </a:p>
        </p:txBody>
      </p:sp>
      <p:grpSp>
        <p:nvGrpSpPr>
          <p:cNvPr id="2899" name="Google Shape;2899;p44"/>
          <p:cNvGrpSpPr/>
          <p:nvPr/>
        </p:nvGrpSpPr>
        <p:grpSpPr>
          <a:xfrm flipH="1">
            <a:off x="685300" y="-66125"/>
            <a:ext cx="104599" cy="1683325"/>
            <a:chOff x="7889200" y="-4700"/>
            <a:chExt cx="104599" cy="1683325"/>
          </a:xfrm>
        </p:grpSpPr>
        <p:sp>
          <p:nvSpPr>
            <p:cNvPr id="2900" name="Google Shape;2900;p44"/>
            <p:cNvSpPr/>
            <p:nvPr/>
          </p:nvSpPr>
          <p:spPr>
            <a:xfrm>
              <a:off x="7889200" y="1465825"/>
              <a:ext cx="104599" cy="212800"/>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01" name="Google Shape;2901;p44"/>
            <p:cNvCxnSpPr/>
            <p:nvPr/>
          </p:nvCxnSpPr>
          <p:spPr>
            <a:xfrm rot="10800000">
              <a:off x="7941500" y="-4700"/>
              <a:ext cx="0" cy="1570500"/>
            </a:xfrm>
            <a:prstGeom prst="straightConnector1">
              <a:avLst/>
            </a:prstGeom>
            <a:noFill/>
            <a:ln w="19050" cap="flat" cmpd="sng">
              <a:solidFill>
                <a:schemeClr val="dk1"/>
              </a:solidFill>
              <a:prstDash val="solid"/>
              <a:round/>
              <a:headEnd type="none" w="med" len="med"/>
              <a:tailEnd type="none" w="med" len="med"/>
            </a:ln>
          </p:spPr>
        </p:cxnSp>
      </p:grpSp>
      <p:sp>
        <p:nvSpPr>
          <p:cNvPr id="2902" name="Google Shape;2902;p44"/>
          <p:cNvSpPr txBox="1"/>
          <p:nvPr/>
        </p:nvSpPr>
        <p:spPr>
          <a:xfrm>
            <a:off x="375600" y="2055450"/>
            <a:ext cx="4971900" cy="177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700">
                <a:solidFill>
                  <a:schemeClr val="dk1"/>
                </a:solidFill>
                <a:latin typeface="Raleway"/>
                <a:ea typeface="Raleway"/>
                <a:cs typeface="Raleway"/>
                <a:sym typeface="Raleway"/>
              </a:rPr>
              <a:t>When Nora was younger, where did she escape to? Is there any place you go to as an escape from the real world, or go to relax</a:t>
            </a:r>
            <a:endParaRPr sz="2700">
              <a:solidFill>
                <a:schemeClr val="dk1"/>
              </a:solidFill>
              <a:latin typeface="Raleway"/>
              <a:ea typeface="Raleway"/>
              <a:cs typeface="Raleway"/>
              <a:sym typeface="Raleway"/>
            </a:endParaRPr>
          </a:p>
        </p:txBody>
      </p:sp>
      <p:pic>
        <p:nvPicPr>
          <p:cNvPr id="2903" name="Google Shape;2903;p44"/>
          <p:cNvPicPr preferRelativeResize="0"/>
          <p:nvPr/>
        </p:nvPicPr>
        <p:blipFill>
          <a:blip r:embed="rId3">
            <a:alphaModFix/>
          </a:blip>
          <a:stretch>
            <a:fillRect/>
          </a:stretch>
        </p:blipFill>
        <p:spPr>
          <a:xfrm>
            <a:off x="5414025" y="1487400"/>
            <a:ext cx="2657751" cy="3160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07"/>
        <p:cNvGrpSpPr/>
        <p:nvPr/>
      </p:nvGrpSpPr>
      <p:grpSpPr>
        <a:xfrm>
          <a:off x="0" y="0"/>
          <a:ext cx="0" cy="0"/>
          <a:chOff x="0" y="0"/>
          <a:chExt cx="0" cy="0"/>
        </a:xfrm>
      </p:grpSpPr>
      <p:sp>
        <p:nvSpPr>
          <p:cNvPr id="2908" name="Google Shape;2908;p45"/>
          <p:cNvSpPr txBox="1">
            <a:spLocks noGrp="1"/>
          </p:cNvSpPr>
          <p:nvPr>
            <p:ph type="title"/>
          </p:nvPr>
        </p:nvSpPr>
        <p:spPr>
          <a:xfrm>
            <a:off x="737600" y="533450"/>
            <a:ext cx="7668900" cy="48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Discussion Question 2</a:t>
            </a:r>
            <a:endParaRPr/>
          </a:p>
        </p:txBody>
      </p:sp>
      <p:grpSp>
        <p:nvGrpSpPr>
          <p:cNvPr id="2909" name="Google Shape;2909;p45"/>
          <p:cNvGrpSpPr/>
          <p:nvPr/>
        </p:nvGrpSpPr>
        <p:grpSpPr>
          <a:xfrm flipH="1">
            <a:off x="1280950" y="-1149887"/>
            <a:ext cx="104599" cy="1683325"/>
            <a:chOff x="7889200" y="-4700"/>
            <a:chExt cx="104599" cy="1683325"/>
          </a:xfrm>
        </p:grpSpPr>
        <p:sp>
          <p:nvSpPr>
            <p:cNvPr id="2910" name="Google Shape;2910;p45"/>
            <p:cNvSpPr/>
            <p:nvPr/>
          </p:nvSpPr>
          <p:spPr>
            <a:xfrm>
              <a:off x="7889200" y="1465825"/>
              <a:ext cx="104599" cy="212800"/>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11" name="Google Shape;2911;p45"/>
            <p:cNvCxnSpPr/>
            <p:nvPr/>
          </p:nvCxnSpPr>
          <p:spPr>
            <a:xfrm rot="10800000">
              <a:off x="7941500" y="-4700"/>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2912" name="Google Shape;2912;p45"/>
          <p:cNvGrpSpPr/>
          <p:nvPr/>
        </p:nvGrpSpPr>
        <p:grpSpPr>
          <a:xfrm flipH="1">
            <a:off x="7372788" y="-827025"/>
            <a:ext cx="104599" cy="1683325"/>
            <a:chOff x="7889200" y="-4700"/>
            <a:chExt cx="104599" cy="1683325"/>
          </a:xfrm>
        </p:grpSpPr>
        <p:sp>
          <p:nvSpPr>
            <p:cNvPr id="2913" name="Google Shape;2913;p45"/>
            <p:cNvSpPr/>
            <p:nvPr/>
          </p:nvSpPr>
          <p:spPr>
            <a:xfrm>
              <a:off x="7889200" y="1465825"/>
              <a:ext cx="104599" cy="212800"/>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14" name="Google Shape;2914;p45"/>
            <p:cNvCxnSpPr/>
            <p:nvPr/>
          </p:nvCxnSpPr>
          <p:spPr>
            <a:xfrm rot="10800000">
              <a:off x="7941500" y="-4700"/>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2915" name="Google Shape;2915;p45"/>
          <p:cNvGrpSpPr/>
          <p:nvPr/>
        </p:nvGrpSpPr>
        <p:grpSpPr>
          <a:xfrm flipH="1">
            <a:off x="1699225" y="-654675"/>
            <a:ext cx="78650" cy="1656930"/>
            <a:chOff x="7647250" y="-656825"/>
            <a:chExt cx="78650" cy="1656930"/>
          </a:xfrm>
        </p:grpSpPr>
        <p:sp>
          <p:nvSpPr>
            <p:cNvPr id="2916" name="Google Shape;2916;p45"/>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17" name="Google Shape;2917;p45"/>
            <p:cNvCxnSpPr/>
            <p:nvPr/>
          </p:nvCxnSpPr>
          <p:spPr>
            <a:xfrm rot="10800000">
              <a:off x="7686575" y="-656825"/>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2918" name="Google Shape;2918;p45"/>
          <p:cNvGrpSpPr/>
          <p:nvPr/>
        </p:nvGrpSpPr>
        <p:grpSpPr>
          <a:xfrm flipH="1">
            <a:off x="7145613" y="-1232162"/>
            <a:ext cx="104599" cy="1683325"/>
            <a:chOff x="7889200" y="-4700"/>
            <a:chExt cx="104599" cy="1683325"/>
          </a:xfrm>
        </p:grpSpPr>
        <p:sp>
          <p:nvSpPr>
            <p:cNvPr id="2919" name="Google Shape;2919;p45"/>
            <p:cNvSpPr/>
            <p:nvPr/>
          </p:nvSpPr>
          <p:spPr>
            <a:xfrm>
              <a:off x="7889200" y="1465825"/>
              <a:ext cx="104599" cy="212800"/>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20" name="Google Shape;2920;p45"/>
            <p:cNvCxnSpPr/>
            <p:nvPr/>
          </p:nvCxnSpPr>
          <p:spPr>
            <a:xfrm rot="10800000">
              <a:off x="7941500" y="-4700"/>
              <a:ext cx="0" cy="1570500"/>
            </a:xfrm>
            <a:prstGeom prst="straightConnector1">
              <a:avLst/>
            </a:prstGeom>
            <a:noFill/>
            <a:ln w="19050" cap="flat" cmpd="sng">
              <a:solidFill>
                <a:schemeClr val="dk1"/>
              </a:solidFill>
              <a:prstDash val="solid"/>
              <a:round/>
              <a:headEnd type="none" w="med" len="med"/>
              <a:tailEnd type="none" w="med" len="med"/>
            </a:ln>
          </p:spPr>
        </p:cxnSp>
      </p:grpSp>
      <p:grpSp>
        <p:nvGrpSpPr>
          <p:cNvPr id="2921" name="Google Shape;2921;p45"/>
          <p:cNvGrpSpPr/>
          <p:nvPr/>
        </p:nvGrpSpPr>
        <p:grpSpPr>
          <a:xfrm flipH="1">
            <a:off x="2091550" y="-1149875"/>
            <a:ext cx="104599" cy="1683325"/>
            <a:chOff x="7889200" y="-4700"/>
            <a:chExt cx="104599" cy="1683325"/>
          </a:xfrm>
        </p:grpSpPr>
        <p:sp>
          <p:nvSpPr>
            <p:cNvPr id="2922" name="Google Shape;2922;p45"/>
            <p:cNvSpPr/>
            <p:nvPr/>
          </p:nvSpPr>
          <p:spPr>
            <a:xfrm>
              <a:off x="7889200" y="1465825"/>
              <a:ext cx="104599" cy="212800"/>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23" name="Google Shape;2923;p45"/>
            <p:cNvCxnSpPr/>
            <p:nvPr/>
          </p:nvCxnSpPr>
          <p:spPr>
            <a:xfrm rot="10800000">
              <a:off x="7941500" y="-4700"/>
              <a:ext cx="0" cy="1570500"/>
            </a:xfrm>
            <a:prstGeom prst="straightConnector1">
              <a:avLst/>
            </a:prstGeom>
            <a:noFill/>
            <a:ln w="19050" cap="flat" cmpd="sng">
              <a:solidFill>
                <a:schemeClr val="dk1"/>
              </a:solidFill>
              <a:prstDash val="solid"/>
              <a:round/>
              <a:headEnd type="none" w="med" len="med"/>
              <a:tailEnd type="none" w="med" len="med"/>
            </a:ln>
          </p:spPr>
        </p:cxnSp>
      </p:grpSp>
      <p:sp>
        <p:nvSpPr>
          <p:cNvPr id="2924" name="Google Shape;2924;p45"/>
          <p:cNvSpPr txBox="1"/>
          <p:nvPr/>
        </p:nvSpPr>
        <p:spPr>
          <a:xfrm>
            <a:off x="528775" y="2302400"/>
            <a:ext cx="4443000" cy="177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700">
                <a:solidFill>
                  <a:schemeClr val="dk1"/>
                </a:solidFill>
                <a:latin typeface="Raleway"/>
                <a:ea typeface="Raleway"/>
                <a:cs typeface="Raleway"/>
                <a:sym typeface="Raleway"/>
              </a:rPr>
              <a:t>What type of instrument does Nora teach? Have you played any instruments in your life? If so, what types? What type of music did you like to play, or do you enjoy listening to?</a:t>
            </a:r>
            <a:endParaRPr sz="2700">
              <a:solidFill>
                <a:schemeClr val="dk1"/>
              </a:solidFill>
              <a:latin typeface="Raleway"/>
              <a:ea typeface="Raleway"/>
              <a:cs typeface="Raleway"/>
              <a:sym typeface="Raleway"/>
            </a:endParaRPr>
          </a:p>
          <a:p>
            <a:pPr marL="0" lvl="0" indent="0" algn="l" rtl="0">
              <a:spcBef>
                <a:spcPts val="0"/>
              </a:spcBef>
              <a:spcAft>
                <a:spcPts val="0"/>
              </a:spcAft>
              <a:buNone/>
            </a:pPr>
            <a:endParaRPr sz="2700">
              <a:solidFill>
                <a:schemeClr val="dk1"/>
              </a:solidFill>
              <a:latin typeface="Raleway"/>
              <a:ea typeface="Raleway"/>
              <a:cs typeface="Raleway"/>
              <a:sym typeface="Raleway"/>
            </a:endParaRPr>
          </a:p>
          <a:p>
            <a:pPr marL="0" lvl="0" indent="0" algn="l" rtl="0">
              <a:spcBef>
                <a:spcPts val="0"/>
              </a:spcBef>
              <a:spcAft>
                <a:spcPts val="0"/>
              </a:spcAft>
              <a:buNone/>
            </a:pPr>
            <a:endParaRPr sz="2700">
              <a:solidFill>
                <a:schemeClr val="dk1"/>
              </a:solidFill>
              <a:latin typeface="Raleway"/>
              <a:ea typeface="Raleway"/>
              <a:cs typeface="Raleway"/>
              <a:sym typeface="Raleway"/>
            </a:endParaRPr>
          </a:p>
        </p:txBody>
      </p:sp>
      <p:pic>
        <p:nvPicPr>
          <p:cNvPr id="2925" name="Google Shape;2925;p45"/>
          <p:cNvPicPr preferRelativeResize="0"/>
          <p:nvPr/>
        </p:nvPicPr>
        <p:blipFill>
          <a:blip r:embed="rId3">
            <a:alphaModFix/>
          </a:blip>
          <a:stretch>
            <a:fillRect/>
          </a:stretch>
        </p:blipFill>
        <p:spPr>
          <a:xfrm>
            <a:off x="5107975" y="2126125"/>
            <a:ext cx="3737550" cy="2244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29"/>
        <p:cNvGrpSpPr/>
        <p:nvPr/>
      </p:nvGrpSpPr>
      <p:grpSpPr>
        <a:xfrm>
          <a:off x="0" y="0"/>
          <a:ext cx="0" cy="0"/>
          <a:chOff x="0" y="0"/>
          <a:chExt cx="0" cy="0"/>
        </a:xfrm>
      </p:grpSpPr>
      <p:sp>
        <p:nvSpPr>
          <p:cNvPr id="2930" name="Google Shape;2930;p46"/>
          <p:cNvSpPr txBox="1">
            <a:spLocks noGrp="1"/>
          </p:cNvSpPr>
          <p:nvPr>
            <p:ph type="title"/>
          </p:nvPr>
        </p:nvSpPr>
        <p:spPr>
          <a:xfrm>
            <a:off x="737600" y="533450"/>
            <a:ext cx="7668900" cy="48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Discussion Question 3</a:t>
            </a:r>
            <a:endParaRPr/>
          </a:p>
        </p:txBody>
      </p:sp>
      <p:sp>
        <p:nvSpPr>
          <p:cNvPr id="2931" name="Google Shape;2931;p46"/>
          <p:cNvSpPr txBox="1"/>
          <p:nvPr/>
        </p:nvSpPr>
        <p:spPr>
          <a:xfrm>
            <a:off x="206650" y="2130600"/>
            <a:ext cx="4496700" cy="177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700">
                <a:solidFill>
                  <a:schemeClr val="dk1"/>
                </a:solidFill>
                <a:latin typeface="Raleway"/>
                <a:ea typeface="Raleway"/>
                <a:cs typeface="Raleway"/>
                <a:sym typeface="Raleway"/>
              </a:rPr>
              <a:t>Where does Nora’s brother move to? Why didn’t Nora move away from Bedford? If there was one place in the world you could move to, where would it be?</a:t>
            </a:r>
            <a:endParaRPr sz="2700">
              <a:solidFill>
                <a:schemeClr val="dk1"/>
              </a:solidFill>
              <a:latin typeface="Raleway"/>
              <a:ea typeface="Raleway"/>
              <a:cs typeface="Raleway"/>
              <a:sym typeface="Raleway"/>
            </a:endParaRPr>
          </a:p>
          <a:p>
            <a:pPr marL="0" lvl="0" indent="0" algn="l" rtl="0">
              <a:spcBef>
                <a:spcPts val="0"/>
              </a:spcBef>
              <a:spcAft>
                <a:spcPts val="0"/>
              </a:spcAft>
              <a:buNone/>
            </a:pPr>
            <a:endParaRPr sz="2700">
              <a:solidFill>
                <a:schemeClr val="dk1"/>
              </a:solidFill>
              <a:latin typeface="Raleway"/>
              <a:ea typeface="Raleway"/>
              <a:cs typeface="Raleway"/>
              <a:sym typeface="Raleway"/>
            </a:endParaRPr>
          </a:p>
        </p:txBody>
      </p:sp>
      <p:pic>
        <p:nvPicPr>
          <p:cNvPr id="2932" name="Google Shape;2932;p46"/>
          <p:cNvPicPr preferRelativeResize="0"/>
          <p:nvPr/>
        </p:nvPicPr>
        <p:blipFill>
          <a:blip r:embed="rId3">
            <a:alphaModFix/>
          </a:blip>
          <a:stretch>
            <a:fillRect/>
          </a:stretch>
        </p:blipFill>
        <p:spPr>
          <a:xfrm>
            <a:off x="4817700" y="1872900"/>
            <a:ext cx="4014600" cy="2110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36"/>
        <p:cNvGrpSpPr/>
        <p:nvPr/>
      </p:nvGrpSpPr>
      <p:grpSpPr>
        <a:xfrm>
          <a:off x="0" y="0"/>
          <a:ext cx="0" cy="0"/>
          <a:chOff x="0" y="0"/>
          <a:chExt cx="0" cy="0"/>
        </a:xfrm>
      </p:grpSpPr>
      <p:sp>
        <p:nvSpPr>
          <p:cNvPr id="2937" name="Google Shape;2937;p47"/>
          <p:cNvSpPr txBox="1">
            <a:spLocks noGrp="1"/>
          </p:cNvSpPr>
          <p:nvPr>
            <p:ph type="title"/>
          </p:nvPr>
        </p:nvSpPr>
        <p:spPr>
          <a:xfrm>
            <a:off x="737600" y="533450"/>
            <a:ext cx="7668900" cy="48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Discussion Question 4</a:t>
            </a:r>
            <a:endParaRPr/>
          </a:p>
        </p:txBody>
      </p:sp>
      <p:sp>
        <p:nvSpPr>
          <p:cNvPr id="2938" name="Google Shape;2938;p47"/>
          <p:cNvSpPr/>
          <p:nvPr/>
        </p:nvSpPr>
        <p:spPr>
          <a:xfrm flipH="1">
            <a:off x="7536757" y="187209"/>
            <a:ext cx="1192180" cy="347354"/>
          </a:xfrm>
          <a:custGeom>
            <a:avLst/>
            <a:gdLst/>
            <a:ahLst/>
            <a:cxnLst/>
            <a:rect l="l" t="t" r="r" b="b"/>
            <a:pathLst>
              <a:path w="24770" h="7217" extrusionOk="0">
                <a:moveTo>
                  <a:pt x="14016" y="0"/>
                </a:moveTo>
                <a:cubicBezTo>
                  <a:pt x="11600" y="0"/>
                  <a:pt x="9173" y="1184"/>
                  <a:pt x="7774" y="3647"/>
                </a:cubicBezTo>
                <a:cubicBezTo>
                  <a:pt x="6850" y="2866"/>
                  <a:pt x="5779" y="2515"/>
                  <a:pt x="4733" y="2515"/>
                </a:cubicBezTo>
                <a:cubicBezTo>
                  <a:pt x="2299" y="2515"/>
                  <a:pt x="0" y="4414"/>
                  <a:pt x="0" y="7216"/>
                </a:cubicBezTo>
                <a:lnTo>
                  <a:pt x="24769" y="7216"/>
                </a:lnTo>
                <a:cubicBezTo>
                  <a:pt x="24769" y="5729"/>
                  <a:pt x="23560" y="4519"/>
                  <a:pt x="22072" y="4519"/>
                </a:cubicBezTo>
                <a:cubicBezTo>
                  <a:pt x="21636" y="4519"/>
                  <a:pt x="21220" y="4618"/>
                  <a:pt x="20823" y="4817"/>
                </a:cubicBezTo>
                <a:cubicBezTo>
                  <a:pt x="19716" y="1657"/>
                  <a:pt x="16874" y="0"/>
                  <a:pt x="14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9" name="Google Shape;2939;p47"/>
          <p:cNvGrpSpPr/>
          <p:nvPr/>
        </p:nvGrpSpPr>
        <p:grpSpPr>
          <a:xfrm flipH="1">
            <a:off x="8093513" y="260132"/>
            <a:ext cx="78650" cy="776705"/>
            <a:chOff x="7647250" y="-310000"/>
            <a:chExt cx="78650" cy="776705"/>
          </a:xfrm>
        </p:grpSpPr>
        <p:sp>
          <p:nvSpPr>
            <p:cNvPr id="2940" name="Google Shape;2940;p47"/>
            <p:cNvSpPr/>
            <p:nvPr/>
          </p:nvSpPr>
          <p:spPr>
            <a:xfrm>
              <a:off x="7647250" y="3066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41" name="Google Shape;2941;p47"/>
            <p:cNvCxnSpPr/>
            <p:nvPr/>
          </p:nvCxnSpPr>
          <p:spPr>
            <a:xfrm rot="10800000">
              <a:off x="7686575" y="-310000"/>
              <a:ext cx="0" cy="631800"/>
            </a:xfrm>
            <a:prstGeom prst="straightConnector1">
              <a:avLst/>
            </a:prstGeom>
            <a:noFill/>
            <a:ln w="19050" cap="flat" cmpd="sng">
              <a:solidFill>
                <a:schemeClr val="dk1"/>
              </a:solidFill>
              <a:prstDash val="solid"/>
              <a:round/>
              <a:headEnd type="none" w="med" len="med"/>
              <a:tailEnd type="none" w="med" len="med"/>
            </a:ln>
          </p:spPr>
        </p:cxnSp>
      </p:grpSp>
      <p:grpSp>
        <p:nvGrpSpPr>
          <p:cNvPr id="2942" name="Google Shape;2942;p47"/>
          <p:cNvGrpSpPr/>
          <p:nvPr/>
        </p:nvGrpSpPr>
        <p:grpSpPr>
          <a:xfrm flipH="1">
            <a:off x="7819095" y="469592"/>
            <a:ext cx="100168" cy="918520"/>
            <a:chOff x="738075" y="1222692"/>
            <a:chExt cx="78650" cy="721200"/>
          </a:xfrm>
        </p:grpSpPr>
        <p:sp>
          <p:nvSpPr>
            <p:cNvPr id="2943" name="Google Shape;2943;p47"/>
            <p:cNvSpPr/>
            <p:nvPr/>
          </p:nvSpPr>
          <p:spPr>
            <a:xfrm>
              <a:off x="738075" y="1780159"/>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44" name="Google Shape;2944;p47"/>
            <p:cNvCxnSpPr/>
            <p:nvPr/>
          </p:nvCxnSpPr>
          <p:spPr>
            <a:xfrm rot="10800000">
              <a:off x="777403" y="1222692"/>
              <a:ext cx="0" cy="721200"/>
            </a:xfrm>
            <a:prstGeom prst="straightConnector1">
              <a:avLst/>
            </a:prstGeom>
            <a:noFill/>
            <a:ln w="19050" cap="flat" cmpd="sng">
              <a:solidFill>
                <a:schemeClr val="dk1"/>
              </a:solidFill>
              <a:prstDash val="solid"/>
              <a:round/>
              <a:headEnd type="none" w="med" len="med"/>
              <a:tailEnd type="none" w="med" len="med"/>
            </a:ln>
          </p:spPr>
        </p:cxnSp>
      </p:grpSp>
      <p:grpSp>
        <p:nvGrpSpPr>
          <p:cNvPr id="2945" name="Google Shape;2945;p47"/>
          <p:cNvGrpSpPr/>
          <p:nvPr/>
        </p:nvGrpSpPr>
        <p:grpSpPr>
          <a:xfrm>
            <a:off x="1322800" y="-690859"/>
            <a:ext cx="87907" cy="1454624"/>
            <a:chOff x="1066850" y="1060836"/>
            <a:chExt cx="78650" cy="1301444"/>
          </a:xfrm>
        </p:grpSpPr>
        <p:sp>
          <p:nvSpPr>
            <p:cNvPr id="2946" name="Google Shape;2946;p47"/>
            <p:cNvSpPr/>
            <p:nvPr/>
          </p:nvSpPr>
          <p:spPr>
            <a:xfrm>
              <a:off x="1066850" y="2202272"/>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47" name="Google Shape;2947;p47"/>
            <p:cNvCxnSpPr/>
            <p:nvPr/>
          </p:nvCxnSpPr>
          <p:spPr>
            <a:xfrm rot="10800000">
              <a:off x="1106172" y="1060836"/>
              <a:ext cx="0" cy="1188900"/>
            </a:xfrm>
            <a:prstGeom prst="straightConnector1">
              <a:avLst/>
            </a:prstGeom>
            <a:noFill/>
            <a:ln w="19050" cap="flat" cmpd="sng">
              <a:solidFill>
                <a:schemeClr val="dk1"/>
              </a:solidFill>
              <a:prstDash val="solid"/>
              <a:round/>
              <a:headEnd type="none" w="med" len="med"/>
              <a:tailEnd type="none" w="med" len="med"/>
            </a:ln>
          </p:spPr>
        </p:cxnSp>
      </p:grpSp>
      <p:grpSp>
        <p:nvGrpSpPr>
          <p:cNvPr id="2948" name="Google Shape;2948;p47"/>
          <p:cNvGrpSpPr/>
          <p:nvPr/>
        </p:nvGrpSpPr>
        <p:grpSpPr>
          <a:xfrm>
            <a:off x="-1378068" y="1500252"/>
            <a:ext cx="2275479" cy="1678652"/>
            <a:chOff x="448100" y="3562278"/>
            <a:chExt cx="1827401" cy="1348098"/>
          </a:xfrm>
        </p:grpSpPr>
        <p:sp>
          <p:nvSpPr>
            <p:cNvPr id="2949" name="Google Shape;2949;p47"/>
            <p:cNvSpPr/>
            <p:nvPr/>
          </p:nvSpPr>
          <p:spPr>
            <a:xfrm>
              <a:off x="448100" y="3562278"/>
              <a:ext cx="33330" cy="64605"/>
            </a:xfrm>
            <a:custGeom>
              <a:avLst/>
              <a:gdLst/>
              <a:ahLst/>
              <a:cxnLst/>
              <a:rect l="l" t="t" r="r" b="b"/>
              <a:pathLst>
                <a:path w="714" h="1384" extrusionOk="0">
                  <a:moveTo>
                    <a:pt x="357" y="0"/>
                  </a:moveTo>
                  <a:cubicBezTo>
                    <a:pt x="198" y="337"/>
                    <a:pt x="79" y="694"/>
                    <a:pt x="0" y="1071"/>
                  </a:cubicBezTo>
                  <a:cubicBezTo>
                    <a:pt x="20" y="1279"/>
                    <a:pt x="188" y="1384"/>
                    <a:pt x="357" y="1384"/>
                  </a:cubicBezTo>
                  <a:cubicBezTo>
                    <a:pt x="526" y="1384"/>
                    <a:pt x="694" y="1279"/>
                    <a:pt x="714" y="1071"/>
                  </a:cubicBezTo>
                  <a:cubicBezTo>
                    <a:pt x="615" y="694"/>
                    <a:pt x="496" y="337"/>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47"/>
            <p:cNvSpPr/>
            <p:nvPr/>
          </p:nvSpPr>
          <p:spPr>
            <a:xfrm>
              <a:off x="575814" y="3690926"/>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7"/>
            <p:cNvSpPr/>
            <p:nvPr/>
          </p:nvSpPr>
          <p:spPr>
            <a:xfrm>
              <a:off x="704509" y="3562278"/>
              <a:ext cx="33376" cy="64605"/>
            </a:xfrm>
            <a:custGeom>
              <a:avLst/>
              <a:gdLst/>
              <a:ahLst/>
              <a:cxnLst/>
              <a:rect l="l" t="t" r="r" b="b"/>
              <a:pathLst>
                <a:path w="715" h="1384" extrusionOk="0">
                  <a:moveTo>
                    <a:pt x="357" y="0"/>
                  </a:moveTo>
                  <a:cubicBezTo>
                    <a:pt x="199" y="337"/>
                    <a:pt x="80" y="694"/>
                    <a:pt x="0" y="1071"/>
                  </a:cubicBezTo>
                  <a:cubicBezTo>
                    <a:pt x="20" y="1279"/>
                    <a:pt x="189" y="1384"/>
                    <a:pt x="357" y="1384"/>
                  </a:cubicBezTo>
                  <a:cubicBezTo>
                    <a:pt x="526" y="1384"/>
                    <a:pt x="694" y="1279"/>
                    <a:pt x="714" y="1071"/>
                  </a:cubicBezTo>
                  <a:cubicBezTo>
                    <a:pt x="615" y="694"/>
                    <a:pt x="496" y="337"/>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47"/>
            <p:cNvSpPr/>
            <p:nvPr/>
          </p:nvSpPr>
          <p:spPr>
            <a:xfrm>
              <a:off x="832270" y="3690926"/>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7"/>
            <p:cNvSpPr/>
            <p:nvPr/>
          </p:nvSpPr>
          <p:spPr>
            <a:xfrm>
              <a:off x="960918" y="3562278"/>
              <a:ext cx="33376" cy="64605"/>
            </a:xfrm>
            <a:custGeom>
              <a:avLst/>
              <a:gdLst/>
              <a:ahLst/>
              <a:cxnLst/>
              <a:rect l="l" t="t" r="r" b="b"/>
              <a:pathLst>
                <a:path w="715" h="1384" extrusionOk="0">
                  <a:moveTo>
                    <a:pt x="358" y="0"/>
                  </a:moveTo>
                  <a:cubicBezTo>
                    <a:pt x="199" y="337"/>
                    <a:pt x="80" y="694"/>
                    <a:pt x="1" y="1071"/>
                  </a:cubicBezTo>
                  <a:cubicBezTo>
                    <a:pt x="20" y="1279"/>
                    <a:pt x="189" y="1384"/>
                    <a:pt x="358" y="1384"/>
                  </a:cubicBezTo>
                  <a:cubicBezTo>
                    <a:pt x="526" y="1384"/>
                    <a:pt x="695" y="1279"/>
                    <a:pt x="715" y="1071"/>
                  </a:cubicBezTo>
                  <a:cubicBezTo>
                    <a:pt x="615" y="694"/>
                    <a:pt x="496" y="337"/>
                    <a:pt x="35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47"/>
            <p:cNvSpPr/>
            <p:nvPr/>
          </p:nvSpPr>
          <p:spPr>
            <a:xfrm>
              <a:off x="1088680" y="3690926"/>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15" y="695"/>
                  </a:cubicBezTo>
                  <a:cubicBezTo>
                    <a:pt x="516" y="378"/>
                    <a:pt x="357" y="1"/>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47"/>
            <p:cNvSpPr/>
            <p:nvPr/>
          </p:nvSpPr>
          <p:spPr>
            <a:xfrm>
              <a:off x="1217328" y="3562278"/>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7"/>
            <p:cNvSpPr/>
            <p:nvPr/>
          </p:nvSpPr>
          <p:spPr>
            <a:xfrm>
              <a:off x="1345089" y="3690926"/>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7"/>
            <p:cNvSpPr/>
            <p:nvPr/>
          </p:nvSpPr>
          <p:spPr>
            <a:xfrm>
              <a:off x="1473784" y="3562278"/>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7"/>
            <p:cNvSpPr/>
            <p:nvPr/>
          </p:nvSpPr>
          <p:spPr>
            <a:xfrm>
              <a:off x="1601498" y="3690926"/>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7"/>
            <p:cNvSpPr/>
            <p:nvPr/>
          </p:nvSpPr>
          <p:spPr>
            <a:xfrm>
              <a:off x="1730193" y="3562278"/>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7"/>
            <p:cNvSpPr/>
            <p:nvPr/>
          </p:nvSpPr>
          <p:spPr>
            <a:xfrm>
              <a:off x="1857954" y="3690926"/>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7"/>
            <p:cNvSpPr/>
            <p:nvPr/>
          </p:nvSpPr>
          <p:spPr>
            <a:xfrm>
              <a:off x="1986135" y="3562278"/>
              <a:ext cx="32909" cy="66006"/>
            </a:xfrm>
            <a:custGeom>
              <a:avLst/>
              <a:gdLst/>
              <a:ahLst/>
              <a:cxnLst/>
              <a:rect l="l" t="t" r="r" b="b"/>
              <a:pathLst>
                <a:path w="705" h="1414" extrusionOk="0">
                  <a:moveTo>
                    <a:pt x="348" y="0"/>
                  </a:moveTo>
                  <a:cubicBezTo>
                    <a:pt x="209" y="337"/>
                    <a:pt x="90" y="694"/>
                    <a:pt x="11" y="1071"/>
                  </a:cubicBezTo>
                  <a:cubicBezTo>
                    <a:pt x="1" y="1299"/>
                    <a:pt x="174" y="1413"/>
                    <a:pt x="350" y="1413"/>
                  </a:cubicBezTo>
                  <a:cubicBezTo>
                    <a:pt x="526" y="1413"/>
                    <a:pt x="705" y="1299"/>
                    <a:pt x="705" y="1071"/>
                  </a:cubicBezTo>
                  <a:cubicBezTo>
                    <a:pt x="626" y="694"/>
                    <a:pt x="507" y="337"/>
                    <a:pt x="34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7"/>
            <p:cNvSpPr/>
            <p:nvPr/>
          </p:nvSpPr>
          <p:spPr>
            <a:xfrm>
              <a:off x="2114363" y="3690926"/>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7"/>
            <p:cNvSpPr/>
            <p:nvPr/>
          </p:nvSpPr>
          <p:spPr>
            <a:xfrm>
              <a:off x="2243058" y="3562278"/>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7"/>
            <p:cNvSpPr/>
            <p:nvPr/>
          </p:nvSpPr>
          <p:spPr>
            <a:xfrm>
              <a:off x="448100" y="3818687"/>
              <a:ext cx="33330" cy="64605"/>
            </a:xfrm>
            <a:custGeom>
              <a:avLst/>
              <a:gdLst/>
              <a:ahLst/>
              <a:cxnLst/>
              <a:rect l="l" t="t" r="r" b="b"/>
              <a:pathLst>
                <a:path w="714" h="1384"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7"/>
            <p:cNvSpPr/>
            <p:nvPr/>
          </p:nvSpPr>
          <p:spPr>
            <a:xfrm>
              <a:off x="575814" y="3947382"/>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7"/>
            <p:cNvSpPr/>
            <p:nvPr/>
          </p:nvSpPr>
          <p:spPr>
            <a:xfrm>
              <a:off x="704509" y="3818687"/>
              <a:ext cx="33376" cy="64605"/>
            </a:xfrm>
            <a:custGeom>
              <a:avLst/>
              <a:gdLst/>
              <a:ahLst/>
              <a:cxnLst/>
              <a:rect l="l" t="t" r="r" b="b"/>
              <a:pathLst>
                <a:path w="715" h="1384"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7"/>
            <p:cNvSpPr/>
            <p:nvPr/>
          </p:nvSpPr>
          <p:spPr>
            <a:xfrm>
              <a:off x="832270" y="3947382"/>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7"/>
            <p:cNvSpPr/>
            <p:nvPr/>
          </p:nvSpPr>
          <p:spPr>
            <a:xfrm>
              <a:off x="960918" y="3818687"/>
              <a:ext cx="33376" cy="64605"/>
            </a:xfrm>
            <a:custGeom>
              <a:avLst/>
              <a:gdLst/>
              <a:ahLst/>
              <a:cxnLst/>
              <a:rect l="l" t="t" r="r" b="b"/>
              <a:pathLst>
                <a:path w="715" h="1384"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47"/>
            <p:cNvSpPr/>
            <p:nvPr/>
          </p:nvSpPr>
          <p:spPr>
            <a:xfrm>
              <a:off x="1088680" y="3947382"/>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47"/>
            <p:cNvSpPr/>
            <p:nvPr/>
          </p:nvSpPr>
          <p:spPr>
            <a:xfrm>
              <a:off x="1217328" y="3818687"/>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47"/>
            <p:cNvSpPr/>
            <p:nvPr/>
          </p:nvSpPr>
          <p:spPr>
            <a:xfrm>
              <a:off x="1345089" y="3947382"/>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47"/>
            <p:cNvSpPr/>
            <p:nvPr/>
          </p:nvSpPr>
          <p:spPr>
            <a:xfrm>
              <a:off x="1473784" y="3818687"/>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47"/>
            <p:cNvSpPr/>
            <p:nvPr/>
          </p:nvSpPr>
          <p:spPr>
            <a:xfrm>
              <a:off x="1601498" y="3947382"/>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7"/>
            <p:cNvSpPr/>
            <p:nvPr/>
          </p:nvSpPr>
          <p:spPr>
            <a:xfrm>
              <a:off x="1730193" y="3818687"/>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7"/>
            <p:cNvSpPr/>
            <p:nvPr/>
          </p:nvSpPr>
          <p:spPr>
            <a:xfrm>
              <a:off x="1857954" y="3947382"/>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7"/>
            <p:cNvSpPr/>
            <p:nvPr/>
          </p:nvSpPr>
          <p:spPr>
            <a:xfrm>
              <a:off x="1986135" y="3818687"/>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47"/>
            <p:cNvSpPr/>
            <p:nvPr/>
          </p:nvSpPr>
          <p:spPr>
            <a:xfrm>
              <a:off x="2114363" y="3947382"/>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7"/>
            <p:cNvSpPr/>
            <p:nvPr/>
          </p:nvSpPr>
          <p:spPr>
            <a:xfrm>
              <a:off x="2243058" y="3818687"/>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7"/>
            <p:cNvSpPr/>
            <p:nvPr/>
          </p:nvSpPr>
          <p:spPr>
            <a:xfrm>
              <a:off x="448100" y="4075096"/>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7"/>
            <p:cNvSpPr/>
            <p:nvPr/>
          </p:nvSpPr>
          <p:spPr>
            <a:xfrm>
              <a:off x="575814" y="4203791"/>
              <a:ext cx="33376" cy="64372"/>
            </a:xfrm>
            <a:custGeom>
              <a:avLst/>
              <a:gdLst/>
              <a:ahLst/>
              <a:cxnLst/>
              <a:rect l="l" t="t" r="r" b="b"/>
              <a:pathLst>
                <a:path w="715" h="1379" extrusionOk="0">
                  <a:moveTo>
                    <a:pt x="358" y="0"/>
                  </a:moveTo>
                  <a:cubicBezTo>
                    <a:pt x="358" y="0"/>
                    <a:pt x="199" y="397"/>
                    <a:pt x="100" y="714"/>
                  </a:cubicBezTo>
                  <a:cubicBezTo>
                    <a:pt x="60" y="814"/>
                    <a:pt x="21" y="933"/>
                    <a:pt x="1" y="1052"/>
                  </a:cubicBezTo>
                  <a:cubicBezTo>
                    <a:pt x="21" y="1270"/>
                    <a:pt x="189" y="1379"/>
                    <a:pt x="358" y="1379"/>
                  </a:cubicBezTo>
                  <a:cubicBezTo>
                    <a:pt x="526" y="1379"/>
                    <a:pt x="695" y="1270"/>
                    <a:pt x="715" y="1052"/>
                  </a:cubicBezTo>
                  <a:cubicBezTo>
                    <a:pt x="695" y="933"/>
                    <a:pt x="675" y="814"/>
                    <a:pt x="635" y="714"/>
                  </a:cubicBezTo>
                  <a:cubicBezTo>
                    <a:pt x="516" y="377"/>
                    <a:pt x="358" y="0"/>
                    <a:pt x="35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7"/>
            <p:cNvSpPr/>
            <p:nvPr/>
          </p:nvSpPr>
          <p:spPr>
            <a:xfrm>
              <a:off x="704509" y="4075096"/>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7"/>
            <p:cNvSpPr/>
            <p:nvPr/>
          </p:nvSpPr>
          <p:spPr>
            <a:xfrm>
              <a:off x="832270" y="4203791"/>
              <a:ext cx="33330" cy="64372"/>
            </a:xfrm>
            <a:custGeom>
              <a:avLst/>
              <a:gdLst/>
              <a:ahLst/>
              <a:cxnLst/>
              <a:rect l="l" t="t" r="r" b="b"/>
              <a:pathLst>
                <a:path w="714" h="1379" extrusionOk="0">
                  <a:moveTo>
                    <a:pt x="357" y="0"/>
                  </a:moveTo>
                  <a:cubicBezTo>
                    <a:pt x="357" y="0"/>
                    <a:pt x="198" y="397"/>
                    <a:pt x="99" y="714"/>
                  </a:cubicBezTo>
                  <a:cubicBezTo>
                    <a:pt x="60" y="814"/>
                    <a:pt x="20" y="933"/>
                    <a:pt x="0" y="1052"/>
                  </a:cubicBezTo>
                  <a:cubicBezTo>
                    <a:pt x="20" y="1270"/>
                    <a:pt x="188" y="1379"/>
                    <a:pt x="357" y="1379"/>
                  </a:cubicBezTo>
                  <a:cubicBezTo>
                    <a:pt x="526" y="1379"/>
                    <a:pt x="694" y="1270"/>
                    <a:pt x="714" y="1052"/>
                  </a:cubicBezTo>
                  <a:cubicBezTo>
                    <a:pt x="694" y="933"/>
                    <a:pt x="674" y="814"/>
                    <a:pt x="635" y="714"/>
                  </a:cubicBezTo>
                  <a:cubicBezTo>
                    <a:pt x="516" y="377"/>
                    <a:pt x="357" y="0"/>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7"/>
            <p:cNvSpPr/>
            <p:nvPr/>
          </p:nvSpPr>
          <p:spPr>
            <a:xfrm>
              <a:off x="960918" y="4075096"/>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47"/>
            <p:cNvSpPr/>
            <p:nvPr/>
          </p:nvSpPr>
          <p:spPr>
            <a:xfrm>
              <a:off x="1088680" y="4203791"/>
              <a:ext cx="33376" cy="65772"/>
            </a:xfrm>
            <a:custGeom>
              <a:avLst/>
              <a:gdLst/>
              <a:ahLst/>
              <a:cxnLst/>
              <a:rect l="l" t="t" r="r" b="b"/>
              <a:pathLst>
                <a:path w="715" h="1409" extrusionOk="0">
                  <a:moveTo>
                    <a:pt x="357" y="0"/>
                  </a:moveTo>
                  <a:cubicBezTo>
                    <a:pt x="357" y="0"/>
                    <a:pt x="199" y="397"/>
                    <a:pt x="100" y="714"/>
                  </a:cubicBezTo>
                  <a:cubicBezTo>
                    <a:pt x="60" y="814"/>
                    <a:pt x="20" y="933"/>
                    <a:pt x="0" y="1052"/>
                  </a:cubicBezTo>
                  <a:cubicBezTo>
                    <a:pt x="0" y="1290"/>
                    <a:pt x="179" y="1409"/>
                    <a:pt x="357" y="1409"/>
                  </a:cubicBezTo>
                  <a:cubicBezTo>
                    <a:pt x="536" y="1409"/>
                    <a:pt x="714" y="1290"/>
                    <a:pt x="714" y="1052"/>
                  </a:cubicBezTo>
                  <a:cubicBezTo>
                    <a:pt x="694" y="933"/>
                    <a:pt x="675" y="814"/>
                    <a:pt x="615" y="714"/>
                  </a:cubicBezTo>
                  <a:cubicBezTo>
                    <a:pt x="516" y="377"/>
                    <a:pt x="357" y="0"/>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47"/>
            <p:cNvSpPr/>
            <p:nvPr/>
          </p:nvSpPr>
          <p:spPr>
            <a:xfrm>
              <a:off x="1217328" y="4075096"/>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47"/>
            <p:cNvSpPr/>
            <p:nvPr/>
          </p:nvSpPr>
          <p:spPr>
            <a:xfrm>
              <a:off x="1345089" y="4203791"/>
              <a:ext cx="33376" cy="65772"/>
            </a:xfrm>
            <a:custGeom>
              <a:avLst/>
              <a:gdLst/>
              <a:ahLst/>
              <a:cxnLst/>
              <a:rect l="l" t="t" r="r" b="b"/>
              <a:pathLst>
                <a:path w="715" h="1409" extrusionOk="0">
                  <a:moveTo>
                    <a:pt x="358" y="0"/>
                  </a:moveTo>
                  <a:cubicBezTo>
                    <a:pt x="358" y="0"/>
                    <a:pt x="199" y="397"/>
                    <a:pt x="100" y="714"/>
                  </a:cubicBezTo>
                  <a:cubicBezTo>
                    <a:pt x="60" y="814"/>
                    <a:pt x="20" y="933"/>
                    <a:pt x="1" y="1052"/>
                  </a:cubicBezTo>
                  <a:cubicBezTo>
                    <a:pt x="1" y="1290"/>
                    <a:pt x="179" y="1409"/>
                    <a:pt x="358" y="1409"/>
                  </a:cubicBezTo>
                  <a:cubicBezTo>
                    <a:pt x="536" y="1409"/>
                    <a:pt x="715" y="1290"/>
                    <a:pt x="715" y="1052"/>
                  </a:cubicBezTo>
                  <a:cubicBezTo>
                    <a:pt x="695" y="933"/>
                    <a:pt x="675" y="814"/>
                    <a:pt x="615" y="714"/>
                  </a:cubicBezTo>
                  <a:cubicBezTo>
                    <a:pt x="516" y="377"/>
                    <a:pt x="358" y="0"/>
                    <a:pt x="35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47"/>
            <p:cNvSpPr/>
            <p:nvPr/>
          </p:nvSpPr>
          <p:spPr>
            <a:xfrm>
              <a:off x="1473784" y="4075096"/>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47"/>
            <p:cNvSpPr/>
            <p:nvPr/>
          </p:nvSpPr>
          <p:spPr>
            <a:xfrm>
              <a:off x="1601498" y="4203791"/>
              <a:ext cx="33376" cy="65772"/>
            </a:xfrm>
            <a:custGeom>
              <a:avLst/>
              <a:gdLst/>
              <a:ahLst/>
              <a:cxnLst/>
              <a:rect l="l" t="t" r="r" b="b"/>
              <a:pathLst>
                <a:path w="715" h="1409" extrusionOk="0">
                  <a:moveTo>
                    <a:pt x="358" y="0"/>
                  </a:moveTo>
                  <a:cubicBezTo>
                    <a:pt x="358" y="0"/>
                    <a:pt x="199" y="397"/>
                    <a:pt x="100" y="714"/>
                  </a:cubicBezTo>
                  <a:cubicBezTo>
                    <a:pt x="60" y="814"/>
                    <a:pt x="21" y="933"/>
                    <a:pt x="1" y="1052"/>
                  </a:cubicBezTo>
                  <a:cubicBezTo>
                    <a:pt x="1" y="1290"/>
                    <a:pt x="179" y="1409"/>
                    <a:pt x="358" y="1409"/>
                  </a:cubicBezTo>
                  <a:cubicBezTo>
                    <a:pt x="536" y="1409"/>
                    <a:pt x="715" y="1290"/>
                    <a:pt x="715" y="1052"/>
                  </a:cubicBezTo>
                  <a:cubicBezTo>
                    <a:pt x="695" y="933"/>
                    <a:pt x="675" y="814"/>
                    <a:pt x="616" y="714"/>
                  </a:cubicBezTo>
                  <a:cubicBezTo>
                    <a:pt x="517" y="377"/>
                    <a:pt x="358" y="0"/>
                    <a:pt x="35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47"/>
            <p:cNvSpPr/>
            <p:nvPr/>
          </p:nvSpPr>
          <p:spPr>
            <a:xfrm>
              <a:off x="1730193" y="4075096"/>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47"/>
            <p:cNvSpPr/>
            <p:nvPr/>
          </p:nvSpPr>
          <p:spPr>
            <a:xfrm>
              <a:off x="1857954" y="4203791"/>
              <a:ext cx="33376" cy="65772"/>
            </a:xfrm>
            <a:custGeom>
              <a:avLst/>
              <a:gdLst/>
              <a:ahLst/>
              <a:cxnLst/>
              <a:rect l="l" t="t" r="r" b="b"/>
              <a:pathLst>
                <a:path w="715" h="1409" extrusionOk="0">
                  <a:moveTo>
                    <a:pt x="357" y="0"/>
                  </a:moveTo>
                  <a:cubicBezTo>
                    <a:pt x="357" y="0"/>
                    <a:pt x="199" y="397"/>
                    <a:pt x="99" y="714"/>
                  </a:cubicBezTo>
                  <a:cubicBezTo>
                    <a:pt x="60" y="814"/>
                    <a:pt x="20" y="933"/>
                    <a:pt x="0" y="1052"/>
                  </a:cubicBezTo>
                  <a:cubicBezTo>
                    <a:pt x="0" y="1290"/>
                    <a:pt x="179" y="1409"/>
                    <a:pt x="357" y="1409"/>
                  </a:cubicBezTo>
                  <a:cubicBezTo>
                    <a:pt x="536" y="1409"/>
                    <a:pt x="714" y="1290"/>
                    <a:pt x="714" y="1052"/>
                  </a:cubicBezTo>
                  <a:cubicBezTo>
                    <a:pt x="694" y="933"/>
                    <a:pt x="674" y="814"/>
                    <a:pt x="615" y="714"/>
                  </a:cubicBezTo>
                  <a:cubicBezTo>
                    <a:pt x="516" y="377"/>
                    <a:pt x="357" y="0"/>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47"/>
            <p:cNvSpPr/>
            <p:nvPr/>
          </p:nvSpPr>
          <p:spPr>
            <a:xfrm>
              <a:off x="1986135" y="4075096"/>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47"/>
            <p:cNvSpPr/>
            <p:nvPr/>
          </p:nvSpPr>
          <p:spPr>
            <a:xfrm>
              <a:off x="2114363" y="4203791"/>
              <a:ext cx="33376" cy="65772"/>
            </a:xfrm>
            <a:custGeom>
              <a:avLst/>
              <a:gdLst/>
              <a:ahLst/>
              <a:cxnLst/>
              <a:rect l="l" t="t" r="r" b="b"/>
              <a:pathLst>
                <a:path w="715" h="1409" extrusionOk="0">
                  <a:moveTo>
                    <a:pt x="357" y="0"/>
                  </a:moveTo>
                  <a:cubicBezTo>
                    <a:pt x="357" y="0"/>
                    <a:pt x="199" y="397"/>
                    <a:pt x="100" y="714"/>
                  </a:cubicBezTo>
                  <a:cubicBezTo>
                    <a:pt x="60" y="814"/>
                    <a:pt x="20" y="933"/>
                    <a:pt x="1" y="1052"/>
                  </a:cubicBezTo>
                  <a:cubicBezTo>
                    <a:pt x="1" y="1290"/>
                    <a:pt x="179" y="1409"/>
                    <a:pt x="357" y="1409"/>
                  </a:cubicBezTo>
                  <a:cubicBezTo>
                    <a:pt x="536" y="1409"/>
                    <a:pt x="714" y="1290"/>
                    <a:pt x="714" y="1052"/>
                  </a:cubicBezTo>
                  <a:cubicBezTo>
                    <a:pt x="695" y="933"/>
                    <a:pt x="675" y="814"/>
                    <a:pt x="615" y="714"/>
                  </a:cubicBezTo>
                  <a:cubicBezTo>
                    <a:pt x="516" y="377"/>
                    <a:pt x="357" y="0"/>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47"/>
            <p:cNvSpPr/>
            <p:nvPr/>
          </p:nvSpPr>
          <p:spPr>
            <a:xfrm>
              <a:off x="2243058" y="4075096"/>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47"/>
            <p:cNvSpPr/>
            <p:nvPr/>
          </p:nvSpPr>
          <p:spPr>
            <a:xfrm>
              <a:off x="448100" y="4331552"/>
              <a:ext cx="33330" cy="64605"/>
            </a:xfrm>
            <a:custGeom>
              <a:avLst/>
              <a:gdLst/>
              <a:ahLst/>
              <a:cxnLst/>
              <a:rect l="l" t="t" r="r" b="b"/>
              <a:pathLst>
                <a:path w="714" h="1384" extrusionOk="0">
                  <a:moveTo>
                    <a:pt x="357" y="0"/>
                  </a:moveTo>
                  <a:cubicBezTo>
                    <a:pt x="198" y="337"/>
                    <a:pt x="79" y="694"/>
                    <a:pt x="0" y="1071"/>
                  </a:cubicBezTo>
                  <a:cubicBezTo>
                    <a:pt x="20" y="1279"/>
                    <a:pt x="188" y="1383"/>
                    <a:pt x="357" y="1383"/>
                  </a:cubicBezTo>
                  <a:cubicBezTo>
                    <a:pt x="526" y="1383"/>
                    <a:pt x="694" y="1279"/>
                    <a:pt x="714" y="1071"/>
                  </a:cubicBezTo>
                  <a:cubicBezTo>
                    <a:pt x="615" y="694"/>
                    <a:pt x="496" y="337"/>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47"/>
            <p:cNvSpPr/>
            <p:nvPr/>
          </p:nvSpPr>
          <p:spPr>
            <a:xfrm>
              <a:off x="575814" y="4460200"/>
              <a:ext cx="33376" cy="64418"/>
            </a:xfrm>
            <a:custGeom>
              <a:avLst/>
              <a:gdLst/>
              <a:ahLst/>
              <a:cxnLst/>
              <a:rect l="l" t="t" r="r" b="b"/>
              <a:pathLst>
                <a:path w="715" h="1380" extrusionOk="0">
                  <a:moveTo>
                    <a:pt x="358" y="1"/>
                  </a:moveTo>
                  <a:cubicBezTo>
                    <a:pt x="358" y="1"/>
                    <a:pt x="199" y="378"/>
                    <a:pt x="100" y="695"/>
                  </a:cubicBezTo>
                  <a:cubicBezTo>
                    <a:pt x="60" y="814"/>
                    <a:pt x="21" y="933"/>
                    <a:pt x="1" y="1052"/>
                  </a:cubicBezTo>
                  <a:cubicBezTo>
                    <a:pt x="21" y="1270"/>
                    <a:pt x="189" y="1379"/>
                    <a:pt x="358" y="1379"/>
                  </a:cubicBezTo>
                  <a:cubicBezTo>
                    <a:pt x="526" y="1379"/>
                    <a:pt x="695" y="1270"/>
                    <a:pt x="715" y="1052"/>
                  </a:cubicBezTo>
                  <a:cubicBezTo>
                    <a:pt x="695" y="933"/>
                    <a:pt x="675" y="814"/>
                    <a:pt x="635" y="695"/>
                  </a:cubicBezTo>
                  <a:cubicBezTo>
                    <a:pt x="516" y="378"/>
                    <a:pt x="358" y="1"/>
                    <a:pt x="358"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47"/>
            <p:cNvSpPr/>
            <p:nvPr/>
          </p:nvSpPr>
          <p:spPr>
            <a:xfrm>
              <a:off x="704509" y="4331552"/>
              <a:ext cx="33376" cy="64605"/>
            </a:xfrm>
            <a:custGeom>
              <a:avLst/>
              <a:gdLst/>
              <a:ahLst/>
              <a:cxnLst/>
              <a:rect l="l" t="t" r="r" b="b"/>
              <a:pathLst>
                <a:path w="715" h="1384" extrusionOk="0">
                  <a:moveTo>
                    <a:pt x="357" y="0"/>
                  </a:moveTo>
                  <a:cubicBezTo>
                    <a:pt x="199" y="337"/>
                    <a:pt x="80" y="694"/>
                    <a:pt x="0" y="1071"/>
                  </a:cubicBezTo>
                  <a:cubicBezTo>
                    <a:pt x="20" y="1279"/>
                    <a:pt x="189" y="1383"/>
                    <a:pt x="357" y="1383"/>
                  </a:cubicBezTo>
                  <a:cubicBezTo>
                    <a:pt x="526" y="1383"/>
                    <a:pt x="694" y="1279"/>
                    <a:pt x="714" y="1071"/>
                  </a:cubicBezTo>
                  <a:cubicBezTo>
                    <a:pt x="615" y="694"/>
                    <a:pt x="496" y="337"/>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47"/>
            <p:cNvSpPr/>
            <p:nvPr/>
          </p:nvSpPr>
          <p:spPr>
            <a:xfrm>
              <a:off x="832270" y="4460200"/>
              <a:ext cx="33330" cy="64418"/>
            </a:xfrm>
            <a:custGeom>
              <a:avLst/>
              <a:gdLst/>
              <a:ahLst/>
              <a:cxnLst/>
              <a:rect l="l" t="t" r="r" b="b"/>
              <a:pathLst>
                <a:path w="714" h="1380" extrusionOk="0">
                  <a:moveTo>
                    <a:pt x="357" y="1"/>
                  </a:moveTo>
                  <a:cubicBezTo>
                    <a:pt x="357" y="1"/>
                    <a:pt x="198" y="378"/>
                    <a:pt x="99" y="695"/>
                  </a:cubicBezTo>
                  <a:cubicBezTo>
                    <a:pt x="60" y="814"/>
                    <a:pt x="20" y="933"/>
                    <a:pt x="0" y="1052"/>
                  </a:cubicBezTo>
                  <a:cubicBezTo>
                    <a:pt x="20" y="1270"/>
                    <a:pt x="188" y="1379"/>
                    <a:pt x="357" y="1379"/>
                  </a:cubicBezTo>
                  <a:cubicBezTo>
                    <a:pt x="526" y="1379"/>
                    <a:pt x="694" y="1270"/>
                    <a:pt x="714" y="1052"/>
                  </a:cubicBezTo>
                  <a:cubicBezTo>
                    <a:pt x="694" y="933"/>
                    <a:pt x="674" y="814"/>
                    <a:pt x="635" y="695"/>
                  </a:cubicBezTo>
                  <a:cubicBezTo>
                    <a:pt x="516" y="378"/>
                    <a:pt x="357" y="1"/>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7"/>
            <p:cNvSpPr/>
            <p:nvPr/>
          </p:nvSpPr>
          <p:spPr>
            <a:xfrm>
              <a:off x="960918" y="4331552"/>
              <a:ext cx="33376" cy="64605"/>
            </a:xfrm>
            <a:custGeom>
              <a:avLst/>
              <a:gdLst/>
              <a:ahLst/>
              <a:cxnLst/>
              <a:rect l="l" t="t" r="r" b="b"/>
              <a:pathLst>
                <a:path w="715" h="1384" extrusionOk="0">
                  <a:moveTo>
                    <a:pt x="358" y="0"/>
                  </a:moveTo>
                  <a:cubicBezTo>
                    <a:pt x="199" y="337"/>
                    <a:pt x="80" y="694"/>
                    <a:pt x="1" y="1071"/>
                  </a:cubicBezTo>
                  <a:cubicBezTo>
                    <a:pt x="20" y="1279"/>
                    <a:pt x="189" y="1383"/>
                    <a:pt x="358" y="1383"/>
                  </a:cubicBezTo>
                  <a:cubicBezTo>
                    <a:pt x="526" y="1383"/>
                    <a:pt x="695" y="1279"/>
                    <a:pt x="715" y="1071"/>
                  </a:cubicBezTo>
                  <a:cubicBezTo>
                    <a:pt x="615" y="694"/>
                    <a:pt x="496" y="337"/>
                    <a:pt x="35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7"/>
            <p:cNvSpPr/>
            <p:nvPr/>
          </p:nvSpPr>
          <p:spPr>
            <a:xfrm>
              <a:off x="1088680" y="4460200"/>
              <a:ext cx="33376" cy="65772"/>
            </a:xfrm>
            <a:custGeom>
              <a:avLst/>
              <a:gdLst/>
              <a:ahLst/>
              <a:cxnLst/>
              <a:rect l="l" t="t" r="r" b="b"/>
              <a:pathLst>
                <a:path w="715" h="1409" extrusionOk="0">
                  <a:moveTo>
                    <a:pt x="357" y="1"/>
                  </a:moveTo>
                  <a:cubicBezTo>
                    <a:pt x="357" y="1"/>
                    <a:pt x="199" y="378"/>
                    <a:pt x="100" y="695"/>
                  </a:cubicBezTo>
                  <a:cubicBezTo>
                    <a:pt x="60" y="814"/>
                    <a:pt x="20" y="933"/>
                    <a:pt x="0" y="1052"/>
                  </a:cubicBezTo>
                  <a:cubicBezTo>
                    <a:pt x="0" y="1290"/>
                    <a:pt x="179" y="1409"/>
                    <a:pt x="357" y="1409"/>
                  </a:cubicBezTo>
                  <a:cubicBezTo>
                    <a:pt x="536" y="1409"/>
                    <a:pt x="714" y="1290"/>
                    <a:pt x="714" y="1052"/>
                  </a:cubicBezTo>
                  <a:cubicBezTo>
                    <a:pt x="694" y="933"/>
                    <a:pt x="675" y="814"/>
                    <a:pt x="635" y="715"/>
                  </a:cubicBezTo>
                  <a:cubicBezTo>
                    <a:pt x="516" y="378"/>
                    <a:pt x="357" y="1"/>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7"/>
            <p:cNvSpPr/>
            <p:nvPr/>
          </p:nvSpPr>
          <p:spPr>
            <a:xfrm>
              <a:off x="1217328" y="4331552"/>
              <a:ext cx="32489" cy="66006"/>
            </a:xfrm>
            <a:custGeom>
              <a:avLst/>
              <a:gdLst/>
              <a:ahLst/>
              <a:cxnLst/>
              <a:rect l="l" t="t" r="r" b="b"/>
              <a:pathLst>
                <a:path w="696" h="1414" extrusionOk="0">
                  <a:moveTo>
                    <a:pt x="358" y="0"/>
                  </a:moveTo>
                  <a:cubicBezTo>
                    <a:pt x="199" y="337"/>
                    <a:pt x="80" y="694"/>
                    <a:pt x="1" y="1071"/>
                  </a:cubicBezTo>
                  <a:cubicBezTo>
                    <a:pt x="1" y="1299"/>
                    <a:pt x="174" y="1413"/>
                    <a:pt x="348" y="1413"/>
                  </a:cubicBezTo>
                  <a:cubicBezTo>
                    <a:pt x="521" y="1413"/>
                    <a:pt x="695" y="1299"/>
                    <a:pt x="695" y="1071"/>
                  </a:cubicBezTo>
                  <a:cubicBezTo>
                    <a:pt x="616" y="694"/>
                    <a:pt x="497" y="337"/>
                    <a:pt x="35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7"/>
            <p:cNvSpPr/>
            <p:nvPr/>
          </p:nvSpPr>
          <p:spPr>
            <a:xfrm>
              <a:off x="1345089" y="4460200"/>
              <a:ext cx="33376" cy="65772"/>
            </a:xfrm>
            <a:custGeom>
              <a:avLst/>
              <a:gdLst/>
              <a:ahLst/>
              <a:cxnLst/>
              <a:rect l="l" t="t" r="r" b="b"/>
              <a:pathLst>
                <a:path w="715" h="1409" extrusionOk="0">
                  <a:moveTo>
                    <a:pt x="358" y="1"/>
                  </a:moveTo>
                  <a:cubicBezTo>
                    <a:pt x="358" y="1"/>
                    <a:pt x="199" y="378"/>
                    <a:pt x="100" y="695"/>
                  </a:cubicBezTo>
                  <a:cubicBezTo>
                    <a:pt x="60" y="814"/>
                    <a:pt x="20" y="933"/>
                    <a:pt x="1" y="1052"/>
                  </a:cubicBezTo>
                  <a:cubicBezTo>
                    <a:pt x="1" y="1290"/>
                    <a:pt x="179" y="1409"/>
                    <a:pt x="358" y="1409"/>
                  </a:cubicBezTo>
                  <a:cubicBezTo>
                    <a:pt x="536" y="1409"/>
                    <a:pt x="715" y="1290"/>
                    <a:pt x="715" y="1052"/>
                  </a:cubicBezTo>
                  <a:cubicBezTo>
                    <a:pt x="695" y="933"/>
                    <a:pt x="675" y="814"/>
                    <a:pt x="615" y="695"/>
                  </a:cubicBezTo>
                  <a:cubicBezTo>
                    <a:pt x="516" y="378"/>
                    <a:pt x="358" y="1"/>
                    <a:pt x="358"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7"/>
            <p:cNvSpPr/>
            <p:nvPr/>
          </p:nvSpPr>
          <p:spPr>
            <a:xfrm>
              <a:off x="1473784" y="4331552"/>
              <a:ext cx="32443" cy="66006"/>
            </a:xfrm>
            <a:custGeom>
              <a:avLst/>
              <a:gdLst/>
              <a:ahLst/>
              <a:cxnLst/>
              <a:rect l="l" t="t" r="r" b="b"/>
              <a:pathLst>
                <a:path w="695" h="1414" extrusionOk="0">
                  <a:moveTo>
                    <a:pt x="357" y="0"/>
                  </a:moveTo>
                  <a:cubicBezTo>
                    <a:pt x="199" y="337"/>
                    <a:pt x="80"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7"/>
            <p:cNvSpPr/>
            <p:nvPr/>
          </p:nvSpPr>
          <p:spPr>
            <a:xfrm>
              <a:off x="1601498" y="4460200"/>
              <a:ext cx="33376" cy="65772"/>
            </a:xfrm>
            <a:custGeom>
              <a:avLst/>
              <a:gdLst/>
              <a:ahLst/>
              <a:cxnLst/>
              <a:rect l="l" t="t" r="r" b="b"/>
              <a:pathLst>
                <a:path w="715" h="1409" extrusionOk="0">
                  <a:moveTo>
                    <a:pt x="358" y="1"/>
                  </a:moveTo>
                  <a:cubicBezTo>
                    <a:pt x="358" y="1"/>
                    <a:pt x="199" y="378"/>
                    <a:pt x="100" y="695"/>
                  </a:cubicBezTo>
                  <a:cubicBezTo>
                    <a:pt x="60" y="814"/>
                    <a:pt x="21" y="933"/>
                    <a:pt x="1" y="1052"/>
                  </a:cubicBezTo>
                  <a:cubicBezTo>
                    <a:pt x="1" y="1290"/>
                    <a:pt x="179" y="1409"/>
                    <a:pt x="358" y="1409"/>
                  </a:cubicBezTo>
                  <a:cubicBezTo>
                    <a:pt x="536" y="1409"/>
                    <a:pt x="715" y="1290"/>
                    <a:pt x="715" y="1052"/>
                  </a:cubicBezTo>
                  <a:cubicBezTo>
                    <a:pt x="695" y="933"/>
                    <a:pt x="675" y="814"/>
                    <a:pt x="616" y="695"/>
                  </a:cubicBezTo>
                  <a:cubicBezTo>
                    <a:pt x="517" y="378"/>
                    <a:pt x="358" y="1"/>
                    <a:pt x="358"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7"/>
            <p:cNvSpPr/>
            <p:nvPr/>
          </p:nvSpPr>
          <p:spPr>
            <a:xfrm>
              <a:off x="1730193" y="4331552"/>
              <a:ext cx="32443" cy="66006"/>
            </a:xfrm>
            <a:custGeom>
              <a:avLst/>
              <a:gdLst/>
              <a:ahLst/>
              <a:cxnLst/>
              <a:rect l="l" t="t" r="r" b="b"/>
              <a:pathLst>
                <a:path w="695" h="1414" extrusionOk="0">
                  <a:moveTo>
                    <a:pt x="357" y="0"/>
                  </a:moveTo>
                  <a:cubicBezTo>
                    <a:pt x="199" y="337"/>
                    <a:pt x="80" y="694"/>
                    <a:pt x="0" y="1071"/>
                  </a:cubicBezTo>
                  <a:cubicBezTo>
                    <a:pt x="0" y="1299"/>
                    <a:pt x="174" y="1413"/>
                    <a:pt x="348" y="1413"/>
                  </a:cubicBezTo>
                  <a:cubicBezTo>
                    <a:pt x="521" y="1413"/>
                    <a:pt x="695" y="1299"/>
                    <a:pt x="695" y="1071"/>
                  </a:cubicBezTo>
                  <a:cubicBezTo>
                    <a:pt x="615" y="694"/>
                    <a:pt x="496" y="337"/>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7"/>
            <p:cNvSpPr/>
            <p:nvPr/>
          </p:nvSpPr>
          <p:spPr>
            <a:xfrm>
              <a:off x="1857954" y="4460200"/>
              <a:ext cx="33376" cy="65772"/>
            </a:xfrm>
            <a:custGeom>
              <a:avLst/>
              <a:gdLst/>
              <a:ahLst/>
              <a:cxnLst/>
              <a:rect l="l" t="t" r="r" b="b"/>
              <a:pathLst>
                <a:path w="715" h="1409" extrusionOk="0">
                  <a:moveTo>
                    <a:pt x="357" y="1"/>
                  </a:moveTo>
                  <a:cubicBezTo>
                    <a:pt x="357" y="1"/>
                    <a:pt x="199" y="378"/>
                    <a:pt x="99" y="695"/>
                  </a:cubicBezTo>
                  <a:cubicBezTo>
                    <a:pt x="60" y="814"/>
                    <a:pt x="20" y="933"/>
                    <a:pt x="0" y="1052"/>
                  </a:cubicBezTo>
                  <a:cubicBezTo>
                    <a:pt x="0" y="1290"/>
                    <a:pt x="179" y="1409"/>
                    <a:pt x="357" y="1409"/>
                  </a:cubicBezTo>
                  <a:cubicBezTo>
                    <a:pt x="536" y="1409"/>
                    <a:pt x="714" y="1290"/>
                    <a:pt x="714" y="1052"/>
                  </a:cubicBezTo>
                  <a:cubicBezTo>
                    <a:pt x="694" y="933"/>
                    <a:pt x="674" y="814"/>
                    <a:pt x="615" y="695"/>
                  </a:cubicBezTo>
                  <a:cubicBezTo>
                    <a:pt x="516" y="378"/>
                    <a:pt x="357" y="1"/>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7"/>
            <p:cNvSpPr/>
            <p:nvPr/>
          </p:nvSpPr>
          <p:spPr>
            <a:xfrm>
              <a:off x="1986602" y="4331552"/>
              <a:ext cx="32443" cy="66006"/>
            </a:xfrm>
            <a:custGeom>
              <a:avLst/>
              <a:gdLst/>
              <a:ahLst/>
              <a:cxnLst/>
              <a:rect l="l" t="t" r="r" b="b"/>
              <a:pathLst>
                <a:path w="695" h="1414" extrusionOk="0">
                  <a:moveTo>
                    <a:pt x="338" y="0"/>
                  </a:moveTo>
                  <a:cubicBezTo>
                    <a:pt x="199" y="337"/>
                    <a:pt x="80" y="694"/>
                    <a:pt x="1" y="1071"/>
                  </a:cubicBezTo>
                  <a:cubicBezTo>
                    <a:pt x="1" y="1299"/>
                    <a:pt x="174" y="1413"/>
                    <a:pt x="348" y="1413"/>
                  </a:cubicBezTo>
                  <a:cubicBezTo>
                    <a:pt x="521" y="1413"/>
                    <a:pt x="695" y="1299"/>
                    <a:pt x="695" y="1071"/>
                  </a:cubicBezTo>
                  <a:cubicBezTo>
                    <a:pt x="616" y="694"/>
                    <a:pt x="497" y="337"/>
                    <a:pt x="33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7"/>
            <p:cNvSpPr/>
            <p:nvPr/>
          </p:nvSpPr>
          <p:spPr>
            <a:xfrm>
              <a:off x="2114363" y="4460200"/>
              <a:ext cx="33376" cy="65772"/>
            </a:xfrm>
            <a:custGeom>
              <a:avLst/>
              <a:gdLst/>
              <a:ahLst/>
              <a:cxnLst/>
              <a:rect l="l" t="t" r="r" b="b"/>
              <a:pathLst>
                <a:path w="715" h="1409" extrusionOk="0">
                  <a:moveTo>
                    <a:pt x="357" y="1"/>
                  </a:moveTo>
                  <a:cubicBezTo>
                    <a:pt x="357" y="1"/>
                    <a:pt x="199" y="378"/>
                    <a:pt x="100" y="695"/>
                  </a:cubicBezTo>
                  <a:cubicBezTo>
                    <a:pt x="60" y="814"/>
                    <a:pt x="20" y="933"/>
                    <a:pt x="1" y="1052"/>
                  </a:cubicBezTo>
                  <a:cubicBezTo>
                    <a:pt x="1" y="1290"/>
                    <a:pt x="179" y="1409"/>
                    <a:pt x="357" y="1409"/>
                  </a:cubicBezTo>
                  <a:cubicBezTo>
                    <a:pt x="536" y="1409"/>
                    <a:pt x="714" y="1290"/>
                    <a:pt x="714" y="1052"/>
                  </a:cubicBezTo>
                  <a:cubicBezTo>
                    <a:pt x="695" y="933"/>
                    <a:pt x="675" y="814"/>
                    <a:pt x="615" y="695"/>
                  </a:cubicBezTo>
                  <a:cubicBezTo>
                    <a:pt x="516" y="378"/>
                    <a:pt x="357" y="1"/>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7"/>
            <p:cNvSpPr/>
            <p:nvPr/>
          </p:nvSpPr>
          <p:spPr>
            <a:xfrm>
              <a:off x="2243058" y="4331552"/>
              <a:ext cx="32443" cy="66006"/>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7"/>
            <p:cNvSpPr/>
            <p:nvPr/>
          </p:nvSpPr>
          <p:spPr>
            <a:xfrm>
              <a:off x="448100" y="4587961"/>
              <a:ext cx="33330" cy="64605"/>
            </a:xfrm>
            <a:custGeom>
              <a:avLst/>
              <a:gdLst/>
              <a:ahLst/>
              <a:cxnLst/>
              <a:rect l="l" t="t" r="r" b="b"/>
              <a:pathLst>
                <a:path w="714" h="1384" extrusionOk="0">
                  <a:moveTo>
                    <a:pt x="357" y="0"/>
                  </a:moveTo>
                  <a:cubicBezTo>
                    <a:pt x="198" y="338"/>
                    <a:pt x="79" y="695"/>
                    <a:pt x="0" y="1071"/>
                  </a:cubicBezTo>
                  <a:cubicBezTo>
                    <a:pt x="20" y="1280"/>
                    <a:pt x="188" y="1384"/>
                    <a:pt x="357" y="1384"/>
                  </a:cubicBezTo>
                  <a:cubicBezTo>
                    <a:pt x="526" y="1384"/>
                    <a:pt x="694" y="1280"/>
                    <a:pt x="714" y="1071"/>
                  </a:cubicBezTo>
                  <a:cubicBezTo>
                    <a:pt x="615" y="695"/>
                    <a:pt x="496" y="338"/>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7"/>
            <p:cNvSpPr/>
            <p:nvPr/>
          </p:nvSpPr>
          <p:spPr>
            <a:xfrm>
              <a:off x="575814" y="4716656"/>
              <a:ext cx="33376" cy="64372"/>
            </a:xfrm>
            <a:custGeom>
              <a:avLst/>
              <a:gdLst/>
              <a:ahLst/>
              <a:cxnLst/>
              <a:rect l="l" t="t" r="r" b="b"/>
              <a:pathLst>
                <a:path w="715" h="1379" extrusionOk="0">
                  <a:moveTo>
                    <a:pt x="358" y="0"/>
                  </a:moveTo>
                  <a:cubicBezTo>
                    <a:pt x="358" y="0"/>
                    <a:pt x="199" y="377"/>
                    <a:pt x="100" y="694"/>
                  </a:cubicBezTo>
                  <a:cubicBezTo>
                    <a:pt x="60" y="813"/>
                    <a:pt x="21" y="932"/>
                    <a:pt x="1" y="1051"/>
                  </a:cubicBezTo>
                  <a:cubicBezTo>
                    <a:pt x="21" y="1269"/>
                    <a:pt x="189" y="1378"/>
                    <a:pt x="358" y="1378"/>
                  </a:cubicBezTo>
                  <a:cubicBezTo>
                    <a:pt x="526" y="1378"/>
                    <a:pt x="695" y="1269"/>
                    <a:pt x="715" y="1051"/>
                  </a:cubicBezTo>
                  <a:cubicBezTo>
                    <a:pt x="695" y="932"/>
                    <a:pt x="675" y="813"/>
                    <a:pt x="635" y="694"/>
                  </a:cubicBezTo>
                  <a:cubicBezTo>
                    <a:pt x="516" y="377"/>
                    <a:pt x="358" y="0"/>
                    <a:pt x="35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7"/>
            <p:cNvSpPr/>
            <p:nvPr/>
          </p:nvSpPr>
          <p:spPr>
            <a:xfrm>
              <a:off x="704509" y="4587961"/>
              <a:ext cx="33376" cy="64605"/>
            </a:xfrm>
            <a:custGeom>
              <a:avLst/>
              <a:gdLst/>
              <a:ahLst/>
              <a:cxnLst/>
              <a:rect l="l" t="t" r="r" b="b"/>
              <a:pathLst>
                <a:path w="715" h="1384" extrusionOk="0">
                  <a:moveTo>
                    <a:pt x="357" y="0"/>
                  </a:moveTo>
                  <a:cubicBezTo>
                    <a:pt x="199" y="338"/>
                    <a:pt x="80" y="695"/>
                    <a:pt x="0" y="1071"/>
                  </a:cubicBezTo>
                  <a:cubicBezTo>
                    <a:pt x="20" y="1280"/>
                    <a:pt x="189" y="1384"/>
                    <a:pt x="357" y="1384"/>
                  </a:cubicBezTo>
                  <a:cubicBezTo>
                    <a:pt x="526" y="1384"/>
                    <a:pt x="694" y="1280"/>
                    <a:pt x="714" y="1071"/>
                  </a:cubicBezTo>
                  <a:cubicBezTo>
                    <a:pt x="615" y="695"/>
                    <a:pt x="496" y="338"/>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7"/>
            <p:cNvSpPr/>
            <p:nvPr/>
          </p:nvSpPr>
          <p:spPr>
            <a:xfrm>
              <a:off x="832270" y="4716656"/>
              <a:ext cx="33330" cy="64372"/>
            </a:xfrm>
            <a:custGeom>
              <a:avLst/>
              <a:gdLst/>
              <a:ahLst/>
              <a:cxnLst/>
              <a:rect l="l" t="t" r="r" b="b"/>
              <a:pathLst>
                <a:path w="714" h="1379" extrusionOk="0">
                  <a:moveTo>
                    <a:pt x="357" y="0"/>
                  </a:moveTo>
                  <a:cubicBezTo>
                    <a:pt x="357" y="0"/>
                    <a:pt x="198" y="377"/>
                    <a:pt x="99" y="694"/>
                  </a:cubicBezTo>
                  <a:cubicBezTo>
                    <a:pt x="60" y="813"/>
                    <a:pt x="20" y="932"/>
                    <a:pt x="0" y="1051"/>
                  </a:cubicBezTo>
                  <a:cubicBezTo>
                    <a:pt x="20" y="1269"/>
                    <a:pt x="188" y="1378"/>
                    <a:pt x="357" y="1378"/>
                  </a:cubicBezTo>
                  <a:cubicBezTo>
                    <a:pt x="526" y="1378"/>
                    <a:pt x="694" y="1269"/>
                    <a:pt x="714" y="1051"/>
                  </a:cubicBezTo>
                  <a:cubicBezTo>
                    <a:pt x="694" y="932"/>
                    <a:pt x="674" y="813"/>
                    <a:pt x="635" y="694"/>
                  </a:cubicBezTo>
                  <a:cubicBezTo>
                    <a:pt x="516" y="377"/>
                    <a:pt x="357" y="0"/>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7"/>
            <p:cNvSpPr/>
            <p:nvPr/>
          </p:nvSpPr>
          <p:spPr>
            <a:xfrm>
              <a:off x="960918" y="4587961"/>
              <a:ext cx="33376" cy="64605"/>
            </a:xfrm>
            <a:custGeom>
              <a:avLst/>
              <a:gdLst/>
              <a:ahLst/>
              <a:cxnLst/>
              <a:rect l="l" t="t" r="r" b="b"/>
              <a:pathLst>
                <a:path w="715" h="1384" extrusionOk="0">
                  <a:moveTo>
                    <a:pt x="358" y="0"/>
                  </a:moveTo>
                  <a:cubicBezTo>
                    <a:pt x="199" y="338"/>
                    <a:pt x="80" y="695"/>
                    <a:pt x="1" y="1071"/>
                  </a:cubicBezTo>
                  <a:cubicBezTo>
                    <a:pt x="20" y="1280"/>
                    <a:pt x="189" y="1384"/>
                    <a:pt x="358" y="1384"/>
                  </a:cubicBezTo>
                  <a:cubicBezTo>
                    <a:pt x="526" y="1384"/>
                    <a:pt x="695" y="1280"/>
                    <a:pt x="715" y="1071"/>
                  </a:cubicBezTo>
                  <a:cubicBezTo>
                    <a:pt x="615" y="695"/>
                    <a:pt x="496" y="338"/>
                    <a:pt x="35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7"/>
            <p:cNvSpPr/>
            <p:nvPr/>
          </p:nvSpPr>
          <p:spPr>
            <a:xfrm>
              <a:off x="1088680" y="4716656"/>
              <a:ext cx="33376" cy="65772"/>
            </a:xfrm>
            <a:custGeom>
              <a:avLst/>
              <a:gdLst/>
              <a:ahLst/>
              <a:cxnLst/>
              <a:rect l="l" t="t" r="r" b="b"/>
              <a:pathLst>
                <a:path w="715" h="1409" extrusionOk="0">
                  <a:moveTo>
                    <a:pt x="357" y="0"/>
                  </a:moveTo>
                  <a:cubicBezTo>
                    <a:pt x="357" y="0"/>
                    <a:pt x="199" y="377"/>
                    <a:pt x="100" y="694"/>
                  </a:cubicBezTo>
                  <a:cubicBezTo>
                    <a:pt x="60" y="813"/>
                    <a:pt x="20" y="932"/>
                    <a:pt x="0" y="1051"/>
                  </a:cubicBezTo>
                  <a:cubicBezTo>
                    <a:pt x="0" y="1289"/>
                    <a:pt x="179" y="1408"/>
                    <a:pt x="357" y="1408"/>
                  </a:cubicBezTo>
                  <a:cubicBezTo>
                    <a:pt x="536" y="1408"/>
                    <a:pt x="714" y="1289"/>
                    <a:pt x="714" y="1051"/>
                  </a:cubicBezTo>
                  <a:cubicBezTo>
                    <a:pt x="694" y="932"/>
                    <a:pt x="675" y="813"/>
                    <a:pt x="615" y="694"/>
                  </a:cubicBezTo>
                  <a:cubicBezTo>
                    <a:pt x="516" y="377"/>
                    <a:pt x="357" y="0"/>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7"/>
            <p:cNvSpPr/>
            <p:nvPr/>
          </p:nvSpPr>
          <p:spPr>
            <a:xfrm>
              <a:off x="1217328" y="4587961"/>
              <a:ext cx="32489" cy="66006"/>
            </a:xfrm>
            <a:custGeom>
              <a:avLst/>
              <a:gdLst/>
              <a:ahLst/>
              <a:cxnLst/>
              <a:rect l="l" t="t" r="r" b="b"/>
              <a:pathLst>
                <a:path w="696" h="1414" extrusionOk="0">
                  <a:moveTo>
                    <a:pt x="358" y="0"/>
                  </a:moveTo>
                  <a:cubicBezTo>
                    <a:pt x="199" y="338"/>
                    <a:pt x="80" y="695"/>
                    <a:pt x="1" y="1071"/>
                  </a:cubicBezTo>
                  <a:cubicBezTo>
                    <a:pt x="1" y="1299"/>
                    <a:pt x="174" y="1413"/>
                    <a:pt x="348" y="1413"/>
                  </a:cubicBezTo>
                  <a:cubicBezTo>
                    <a:pt x="521" y="1413"/>
                    <a:pt x="695" y="1299"/>
                    <a:pt x="695" y="1071"/>
                  </a:cubicBezTo>
                  <a:cubicBezTo>
                    <a:pt x="616" y="695"/>
                    <a:pt x="497" y="338"/>
                    <a:pt x="35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7"/>
            <p:cNvSpPr/>
            <p:nvPr/>
          </p:nvSpPr>
          <p:spPr>
            <a:xfrm>
              <a:off x="1345089" y="4716656"/>
              <a:ext cx="33376" cy="65772"/>
            </a:xfrm>
            <a:custGeom>
              <a:avLst/>
              <a:gdLst/>
              <a:ahLst/>
              <a:cxnLst/>
              <a:rect l="l" t="t" r="r" b="b"/>
              <a:pathLst>
                <a:path w="715" h="1409" extrusionOk="0">
                  <a:moveTo>
                    <a:pt x="358" y="0"/>
                  </a:moveTo>
                  <a:cubicBezTo>
                    <a:pt x="358" y="0"/>
                    <a:pt x="199" y="377"/>
                    <a:pt x="100" y="694"/>
                  </a:cubicBezTo>
                  <a:cubicBezTo>
                    <a:pt x="60" y="813"/>
                    <a:pt x="20" y="932"/>
                    <a:pt x="1" y="1051"/>
                  </a:cubicBezTo>
                  <a:cubicBezTo>
                    <a:pt x="1" y="1289"/>
                    <a:pt x="179" y="1408"/>
                    <a:pt x="358" y="1408"/>
                  </a:cubicBezTo>
                  <a:cubicBezTo>
                    <a:pt x="536" y="1408"/>
                    <a:pt x="715" y="1289"/>
                    <a:pt x="715" y="1051"/>
                  </a:cubicBezTo>
                  <a:cubicBezTo>
                    <a:pt x="695" y="932"/>
                    <a:pt x="675" y="813"/>
                    <a:pt x="615" y="694"/>
                  </a:cubicBezTo>
                  <a:cubicBezTo>
                    <a:pt x="516" y="377"/>
                    <a:pt x="358" y="0"/>
                    <a:pt x="35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7"/>
            <p:cNvSpPr/>
            <p:nvPr/>
          </p:nvSpPr>
          <p:spPr>
            <a:xfrm>
              <a:off x="1473784" y="4587961"/>
              <a:ext cx="32443" cy="66006"/>
            </a:xfrm>
            <a:custGeom>
              <a:avLst/>
              <a:gdLst/>
              <a:ahLst/>
              <a:cxnLst/>
              <a:rect l="l" t="t" r="r" b="b"/>
              <a:pathLst>
                <a:path w="695" h="1414" extrusionOk="0">
                  <a:moveTo>
                    <a:pt x="357" y="0"/>
                  </a:moveTo>
                  <a:cubicBezTo>
                    <a:pt x="199" y="338"/>
                    <a:pt x="80"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7"/>
            <p:cNvSpPr/>
            <p:nvPr/>
          </p:nvSpPr>
          <p:spPr>
            <a:xfrm>
              <a:off x="1601498" y="4716656"/>
              <a:ext cx="33376" cy="65772"/>
            </a:xfrm>
            <a:custGeom>
              <a:avLst/>
              <a:gdLst/>
              <a:ahLst/>
              <a:cxnLst/>
              <a:rect l="l" t="t" r="r" b="b"/>
              <a:pathLst>
                <a:path w="715" h="1409" extrusionOk="0">
                  <a:moveTo>
                    <a:pt x="358" y="0"/>
                  </a:moveTo>
                  <a:cubicBezTo>
                    <a:pt x="358" y="0"/>
                    <a:pt x="199" y="377"/>
                    <a:pt x="100" y="694"/>
                  </a:cubicBezTo>
                  <a:cubicBezTo>
                    <a:pt x="60" y="813"/>
                    <a:pt x="21" y="932"/>
                    <a:pt x="1" y="1051"/>
                  </a:cubicBezTo>
                  <a:cubicBezTo>
                    <a:pt x="1" y="1289"/>
                    <a:pt x="179" y="1408"/>
                    <a:pt x="358" y="1408"/>
                  </a:cubicBezTo>
                  <a:cubicBezTo>
                    <a:pt x="536" y="1408"/>
                    <a:pt x="715" y="1289"/>
                    <a:pt x="715" y="1051"/>
                  </a:cubicBezTo>
                  <a:cubicBezTo>
                    <a:pt x="695" y="932"/>
                    <a:pt x="675" y="813"/>
                    <a:pt x="616" y="694"/>
                  </a:cubicBezTo>
                  <a:cubicBezTo>
                    <a:pt x="517" y="377"/>
                    <a:pt x="358" y="0"/>
                    <a:pt x="35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7"/>
            <p:cNvSpPr/>
            <p:nvPr/>
          </p:nvSpPr>
          <p:spPr>
            <a:xfrm>
              <a:off x="1730193" y="4587961"/>
              <a:ext cx="32443" cy="66006"/>
            </a:xfrm>
            <a:custGeom>
              <a:avLst/>
              <a:gdLst/>
              <a:ahLst/>
              <a:cxnLst/>
              <a:rect l="l" t="t" r="r" b="b"/>
              <a:pathLst>
                <a:path w="695" h="1414" extrusionOk="0">
                  <a:moveTo>
                    <a:pt x="357" y="0"/>
                  </a:moveTo>
                  <a:cubicBezTo>
                    <a:pt x="199" y="338"/>
                    <a:pt x="80" y="695"/>
                    <a:pt x="0" y="1071"/>
                  </a:cubicBezTo>
                  <a:cubicBezTo>
                    <a:pt x="0" y="1299"/>
                    <a:pt x="174" y="1413"/>
                    <a:pt x="348" y="1413"/>
                  </a:cubicBezTo>
                  <a:cubicBezTo>
                    <a:pt x="521" y="1413"/>
                    <a:pt x="695" y="1299"/>
                    <a:pt x="695" y="1071"/>
                  </a:cubicBezTo>
                  <a:cubicBezTo>
                    <a:pt x="615" y="695"/>
                    <a:pt x="496" y="338"/>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7"/>
            <p:cNvSpPr/>
            <p:nvPr/>
          </p:nvSpPr>
          <p:spPr>
            <a:xfrm>
              <a:off x="1857954" y="4716656"/>
              <a:ext cx="33376" cy="65772"/>
            </a:xfrm>
            <a:custGeom>
              <a:avLst/>
              <a:gdLst/>
              <a:ahLst/>
              <a:cxnLst/>
              <a:rect l="l" t="t" r="r" b="b"/>
              <a:pathLst>
                <a:path w="715" h="1409" extrusionOk="0">
                  <a:moveTo>
                    <a:pt x="357" y="0"/>
                  </a:moveTo>
                  <a:cubicBezTo>
                    <a:pt x="357" y="0"/>
                    <a:pt x="199" y="377"/>
                    <a:pt x="99" y="694"/>
                  </a:cubicBezTo>
                  <a:cubicBezTo>
                    <a:pt x="60" y="813"/>
                    <a:pt x="20" y="932"/>
                    <a:pt x="0" y="1051"/>
                  </a:cubicBezTo>
                  <a:cubicBezTo>
                    <a:pt x="0" y="1289"/>
                    <a:pt x="179" y="1408"/>
                    <a:pt x="357" y="1408"/>
                  </a:cubicBezTo>
                  <a:cubicBezTo>
                    <a:pt x="536" y="1408"/>
                    <a:pt x="714" y="1289"/>
                    <a:pt x="714" y="1051"/>
                  </a:cubicBezTo>
                  <a:cubicBezTo>
                    <a:pt x="694" y="932"/>
                    <a:pt x="674" y="813"/>
                    <a:pt x="615" y="694"/>
                  </a:cubicBezTo>
                  <a:cubicBezTo>
                    <a:pt x="516" y="377"/>
                    <a:pt x="357" y="0"/>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7"/>
            <p:cNvSpPr/>
            <p:nvPr/>
          </p:nvSpPr>
          <p:spPr>
            <a:xfrm>
              <a:off x="1986135" y="4587961"/>
              <a:ext cx="32909" cy="66006"/>
            </a:xfrm>
            <a:custGeom>
              <a:avLst/>
              <a:gdLst/>
              <a:ahLst/>
              <a:cxnLst/>
              <a:rect l="l" t="t" r="r" b="b"/>
              <a:pathLst>
                <a:path w="705" h="1414" extrusionOk="0">
                  <a:moveTo>
                    <a:pt x="348" y="0"/>
                  </a:moveTo>
                  <a:cubicBezTo>
                    <a:pt x="209" y="338"/>
                    <a:pt x="90" y="695"/>
                    <a:pt x="11" y="1071"/>
                  </a:cubicBezTo>
                  <a:cubicBezTo>
                    <a:pt x="1" y="1299"/>
                    <a:pt x="174" y="1413"/>
                    <a:pt x="350" y="1413"/>
                  </a:cubicBezTo>
                  <a:cubicBezTo>
                    <a:pt x="526" y="1413"/>
                    <a:pt x="705" y="1299"/>
                    <a:pt x="705" y="1071"/>
                  </a:cubicBezTo>
                  <a:cubicBezTo>
                    <a:pt x="626" y="695"/>
                    <a:pt x="507" y="338"/>
                    <a:pt x="348"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7"/>
            <p:cNvSpPr/>
            <p:nvPr/>
          </p:nvSpPr>
          <p:spPr>
            <a:xfrm>
              <a:off x="2114363" y="4716656"/>
              <a:ext cx="33376" cy="65772"/>
            </a:xfrm>
            <a:custGeom>
              <a:avLst/>
              <a:gdLst/>
              <a:ahLst/>
              <a:cxnLst/>
              <a:rect l="l" t="t" r="r" b="b"/>
              <a:pathLst>
                <a:path w="715" h="1409" extrusionOk="0">
                  <a:moveTo>
                    <a:pt x="357" y="0"/>
                  </a:moveTo>
                  <a:cubicBezTo>
                    <a:pt x="357" y="0"/>
                    <a:pt x="199" y="377"/>
                    <a:pt x="100" y="694"/>
                  </a:cubicBezTo>
                  <a:cubicBezTo>
                    <a:pt x="60" y="813"/>
                    <a:pt x="20" y="932"/>
                    <a:pt x="1" y="1051"/>
                  </a:cubicBezTo>
                  <a:cubicBezTo>
                    <a:pt x="1" y="1289"/>
                    <a:pt x="179" y="1408"/>
                    <a:pt x="357" y="1408"/>
                  </a:cubicBezTo>
                  <a:cubicBezTo>
                    <a:pt x="536" y="1408"/>
                    <a:pt x="714" y="1289"/>
                    <a:pt x="714" y="1051"/>
                  </a:cubicBezTo>
                  <a:cubicBezTo>
                    <a:pt x="695" y="932"/>
                    <a:pt x="675" y="813"/>
                    <a:pt x="615" y="694"/>
                  </a:cubicBezTo>
                  <a:cubicBezTo>
                    <a:pt x="516" y="377"/>
                    <a:pt x="357" y="0"/>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7"/>
            <p:cNvSpPr/>
            <p:nvPr/>
          </p:nvSpPr>
          <p:spPr>
            <a:xfrm>
              <a:off x="2243058" y="4587961"/>
              <a:ext cx="32443" cy="66006"/>
            </a:xfrm>
            <a:custGeom>
              <a:avLst/>
              <a:gdLst/>
              <a:ahLst/>
              <a:cxnLst/>
              <a:rect l="l" t="t" r="r" b="b"/>
              <a:pathLst>
                <a:path w="695" h="1414" extrusionOk="0">
                  <a:moveTo>
                    <a:pt x="357" y="0"/>
                  </a:moveTo>
                  <a:cubicBezTo>
                    <a:pt x="198" y="338"/>
                    <a:pt x="79" y="695"/>
                    <a:pt x="0" y="1071"/>
                  </a:cubicBezTo>
                  <a:cubicBezTo>
                    <a:pt x="0" y="1299"/>
                    <a:pt x="174" y="1413"/>
                    <a:pt x="347" y="1413"/>
                  </a:cubicBezTo>
                  <a:cubicBezTo>
                    <a:pt x="521" y="1413"/>
                    <a:pt x="694" y="1299"/>
                    <a:pt x="694" y="1071"/>
                  </a:cubicBezTo>
                  <a:cubicBezTo>
                    <a:pt x="615" y="695"/>
                    <a:pt x="496" y="338"/>
                    <a:pt x="357" y="0"/>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7"/>
            <p:cNvSpPr/>
            <p:nvPr/>
          </p:nvSpPr>
          <p:spPr>
            <a:xfrm>
              <a:off x="448100" y="4844371"/>
              <a:ext cx="33330" cy="64652"/>
            </a:xfrm>
            <a:custGeom>
              <a:avLst/>
              <a:gdLst/>
              <a:ahLst/>
              <a:cxnLst/>
              <a:rect l="l" t="t" r="r" b="b"/>
              <a:pathLst>
                <a:path w="714" h="1385" extrusionOk="0">
                  <a:moveTo>
                    <a:pt x="357" y="1"/>
                  </a:moveTo>
                  <a:cubicBezTo>
                    <a:pt x="198" y="338"/>
                    <a:pt x="79" y="695"/>
                    <a:pt x="0" y="1072"/>
                  </a:cubicBezTo>
                  <a:cubicBezTo>
                    <a:pt x="20" y="1280"/>
                    <a:pt x="188" y="1384"/>
                    <a:pt x="357" y="1384"/>
                  </a:cubicBezTo>
                  <a:cubicBezTo>
                    <a:pt x="526" y="1384"/>
                    <a:pt x="694" y="1280"/>
                    <a:pt x="714" y="1072"/>
                  </a:cubicBezTo>
                  <a:cubicBezTo>
                    <a:pt x="615" y="695"/>
                    <a:pt x="496" y="338"/>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7"/>
            <p:cNvSpPr/>
            <p:nvPr/>
          </p:nvSpPr>
          <p:spPr>
            <a:xfrm>
              <a:off x="704509" y="4844371"/>
              <a:ext cx="33376" cy="64652"/>
            </a:xfrm>
            <a:custGeom>
              <a:avLst/>
              <a:gdLst/>
              <a:ahLst/>
              <a:cxnLst/>
              <a:rect l="l" t="t" r="r" b="b"/>
              <a:pathLst>
                <a:path w="715" h="1385" extrusionOk="0">
                  <a:moveTo>
                    <a:pt x="357" y="1"/>
                  </a:moveTo>
                  <a:cubicBezTo>
                    <a:pt x="199" y="338"/>
                    <a:pt x="80" y="695"/>
                    <a:pt x="0" y="1072"/>
                  </a:cubicBezTo>
                  <a:cubicBezTo>
                    <a:pt x="20" y="1280"/>
                    <a:pt x="189" y="1384"/>
                    <a:pt x="357" y="1384"/>
                  </a:cubicBezTo>
                  <a:cubicBezTo>
                    <a:pt x="526" y="1384"/>
                    <a:pt x="694" y="1280"/>
                    <a:pt x="714" y="1072"/>
                  </a:cubicBezTo>
                  <a:cubicBezTo>
                    <a:pt x="615" y="695"/>
                    <a:pt x="496" y="338"/>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7"/>
            <p:cNvSpPr/>
            <p:nvPr/>
          </p:nvSpPr>
          <p:spPr>
            <a:xfrm>
              <a:off x="960918" y="4844371"/>
              <a:ext cx="33376" cy="64652"/>
            </a:xfrm>
            <a:custGeom>
              <a:avLst/>
              <a:gdLst/>
              <a:ahLst/>
              <a:cxnLst/>
              <a:rect l="l" t="t" r="r" b="b"/>
              <a:pathLst>
                <a:path w="715" h="1385" extrusionOk="0">
                  <a:moveTo>
                    <a:pt x="358" y="1"/>
                  </a:moveTo>
                  <a:cubicBezTo>
                    <a:pt x="199" y="338"/>
                    <a:pt x="80" y="695"/>
                    <a:pt x="1" y="1072"/>
                  </a:cubicBezTo>
                  <a:cubicBezTo>
                    <a:pt x="20" y="1280"/>
                    <a:pt x="189" y="1384"/>
                    <a:pt x="358" y="1384"/>
                  </a:cubicBezTo>
                  <a:cubicBezTo>
                    <a:pt x="526" y="1384"/>
                    <a:pt x="695" y="1280"/>
                    <a:pt x="715" y="1072"/>
                  </a:cubicBezTo>
                  <a:cubicBezTo>
                    <a:pt x="615" y="695"/>
                    <a:pt x="496" y="338"/>
                    <a:pt x="358"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7"/>
            <p:cNvSpPr/>
            <p:nvPr/>
          </p:nvSpPr>
          <p:spPr>
            <a:xfrm>
              <a:off x="1217328" y="4844371"/>
              <a:ext cx="32489" cy="66006"/>
            </a:xfrm>
            <a:custGeom>
              <a:avLst/>
              <a:gdLst/>
              <a:ahLst/>
              <a:cxnLst/>
              <a:rect l="l" t="t" r="r" b="b"/>
              <a:pathLst>
                <a:path w="696" h="1414" extrusionOk="0">
                  <a:moveTo>
                    <a:pt x="358" y="1"/>
                  </a:moveTo>
                  <a:cubicBezTo>
                    <a:pt x="199" y="338"/>
                    <a:pt x="80" y="695"/>
                    <a:pt x="1" y="1072"/>
                  </a:cubicBezTo>
                  <a:cubicBezTo>
                    <a:pt x="1" y="1300"/>
                    <a:pt x="174" y="1414"/>
                    <a:pt x="348" y="1414"/>
                  </a:cubicBezTo>
                  <a:cubicBezTo>
                    <a:pt x="521" y="1414"/>
                    <a:pt x="695" y="1300"/>
                    <a:pt x="695" y="1072"/>
                  </a:cubicBezTo>
                  <a:cubicBezTo>
                    <a:pt x="616" y="695"/>
                    <a:pt x="497" y="338"/>
                    <a:pt x="358"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7"/>
            <p:cNvSpPr/>
            <p:nvPr/>
          </p:nvSpPr>
          <p:spPr>
            <a:xfrm>
              <a:off x="1473784" y="4844371"/>
              <a:ext cx="32443" cy="66006"/>
            </a:xfrm>
            <a:custGeom>
              <a:avLst/>
              <a:gdLst/>
              <a:ahLst/>
              <a:cxnLst/>
              <a:rect l="l" t="t" r="r" b="b"/>
              <a:pathLst>
                <a:path w="695" h="1414" extrusionOk="0">
                  <a:moveTo>
                    <a:pt x="357" y="1"/>
                  </a:moveTo>
                  <a:cubicBezTo>
                    <a:pt x="199" y="338"/>
                    <a:pt x="80"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7"/>
            <p:cNvSpPr/>
            <p:nvPr/>
          </p:nvSpPr>
          <p:spPr>
            <a:xfrm>
              <a:off x="1730193" y="4844371"/>
              <a:ext cx="32443" cy="66006"/>
            </a:xfrm>
            <a:custGeom>
              <a:avLst/>
              <a:gdLst/>
              <a:ahLst/>
              <a:cxnLst/>
              <a:rect l="l" t="t" r="r" b="b"/>
              <a:pathLst>
                <a:path w="695" h="1414" extrusionOk="0">
                  <a:moveTo>
                    <a:pt x="357" y="1"/>
                  </a:moveTo>
                  <a:cubicBezTo>
                    <a:pt x="199" y="338"/>
                    <a:pt x="80" y="695"/>
                    <a:pt x="0" y="1072"/>
                  </a:cubicBezTo>
                  <a:cubicBezTo>
                    <a:pt x="0" y="1300"/>
                    <a:pt x="174" y="1414"/>
                    <a:pt x="348" y="1414"/>
                  </a:cubicBezTo>
                  <a:cubicBezTo>
                    <a:pt x="521" y="1414"/>
                    <a:pt x="695" y="1300"/>
                    <a:pt x="695" y="1072"/>
                  </a:cubicBezTo>
                  <a:cubicBezTo>
                    <a:pt x="615" y="695"/>
                    <a:pt x="496" y="338"/>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7"/>
            <p:cNvSpPr/>
            <p:nvPr/>
          </p:nvSpPr>
          <p:spPr>
            <a:xfrm>
              <a:off x="1986135" y="4844371"/>
              <a:ext cx="32909" cy="66006"/>
            </a:xfrm>
            <a:custGeom>
              <a:avLst/>
              <a:gdLst/>
              <a:ahLst/>
              <a:cxnLst/>
              <a:rect l="l" t="t" r="r" b="b"/>
              <a:pathLst>
                <a:path w="705" h="1414" extrusionOk="0">
                  <a:moveTo>
                    <a:pt x="348" y="1"/>
                  </a:moveTo>
                  <a:cubicBezTo>
                    <a:pt x="209" y="338"/>
                    <a:pt x="90" y="695"/>
                    <a:pt x="11" y="1072"/>
                  </a:cubicBezTo>
                  <a:cubicBezTo>
                    <a:pt x="1" y="1300"/>
                    <a:pt x="174" y="1414"/>
                    <a:pt x="350" y="1414"/>
                  </a:cubicBezTo>
                  <a:cubicBezTo>
                    <a:pt x="526" y="1414"/>
                    <a:pt x="705" y="1300"/>
                    <a:pt x="705" y="1072"/>
                  </a:cubicBezTo>
                  <a:cubicBezTo>
                    <a:pt x="626" y="695"/>
                    <a:pt x="507" y="338"/>
                    <a:pt x="348"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7"/>
            <p:cNvSpPr/>
            <p:nvPr/>
          </p:nvSpPr>
          <p:spPr>
            <a:xfrm>
              <a:off x="2243058" y="4844371"/>
              <a:ext cx="32443" cy="66006"/>
            </a:xfrm>
            <a:custGeom>
              <a:avLst/>
              <a:gdLst/>
              <a:ahLst/>
              <a:cxnLst/>
              <a:rect l="l" t="t" r="r" b="b"/>
              <a:pathLst>
                <a:path w="695" h="1414" extrusionOk="0">
                  <a:moveTo>
                    <a:pt x="357" y="1"/>
                  </a:moveTo>
                  <a:cubicBezTo>
                    <a:pt x="198" y="338"/>
                    <a:pt x="79" y="695"/>
                    <a:pt x="0" y="1072"/>
                  </a:cubicBezTo>
                  <a:cubicBezTo>
                    <a:pt x="0" y="1300"/>
                    <a:pt x="174" y="1414"/>
                    <a:pt x="347" y="1414"/>
                  </a:cubicBezTo>
                  <a:cubicBezTo>
                    <a:pt x="521" y="1414"/>
                    <a:pt x="694" y="1300"/>
                    <a:pt x="694" y="1072"/>
                  </a:cubicBezTo>
                  <a:cubicBezTo>
                    <a:pt x="615" y="695"/>
                    <a:pt x="496" y="338"/>
                    <a:pt x="357" y="1"/>
                  </a:cubicBezTo>
                  <a:close/>
                </a:path>
              </a:pathLst>
            </a:custGeom>
            <a:solidFill>
              <a:srgbClr val="FFFFFF">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2" name="Google Shape;3032;p47"/>
          <p:cNvGrpSpPr/>
          <p:nvPr/>
        </p:nvGrpSpPr>
        <p:grpSpPr>
          <a:xfrm flipH="1">
            <a:off x="1004745" y="-76043"/>
            <a:ext cx="100168" cy="1218424"/>
            <a:chOff x="738075" y="1162981"/>
            <a:chExt cx="78650" cy="956677"/>
          </a:xfrm>
        </p:grpSpPr>
        <p:sp>
          <p:nvSpPr>
            <p:cNvPr id="3033" name="Google Shape;3033;p47"/>
            <p:cNvSpPr/>
            <p:nvPr/>
          </p:nvSpPr>
          <p:spPr>
            <a:xfrm>
              <a:off x="738075" y="1959650"/>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34" name="Google Shape;3034;p47"/>
            <p:cNvCxnSpPr/>
            <p:nvPr/>
          </p:nvCxnSpPr>
          <p:spPr>
            <a:xfrm rot="10800000">
              <a:off x="777403" y="1162981"/>
              <a:ext cx="0" cy="849300"/>
            </a:xfrm>
            <a:prstGeom prst="straightConnector1">
              <a:avLst/>
            </a:prstGeom>
            <a:noFill/>
            <a:ln w="19050" cap="flat" cmpd="sng">
              <a:solidFill>
                <a:schemeClr val="dk1"/>
              </a:solidFill>
              <a:prstDash val="solid"/>
              <a:round/>
              <a:headEnd type="none" w="med" len="med"/>
              <a:tailEnd type="none" w="med" len="med"/>
            </a:ln>
          </p:spPr>
        </p:cxnSp>
      </p:grpSp>
      <p:grpSp>
        <p:nvGrpSpPr>
          <p:cNvPr id="3035" name="Google Shape;3035;p47"/>
          <p:cNvGrpSpPr/>
          <p:nvPr/>
        </p:nvGrpSpPr>
        <p:grpSpPr>
          <a:xfrm>
            <a:off x="1628563" y="-66112"/>
            <a:ext cx="104599" cy="1683325"/>
            <a:chOff x="7889200" y="-4700"/>
            <a:chExt cx="104599" cy="1683325"/>
          </a:xfrm>
        </p:grpSpPr>
        <p:sp>
          <p:nvSpPr>
            <p:cNvPr id="3036" name="Google Shape;3036;p47"/>
            <p:cNvSpPr/>
            <p:nvPr/>
          </p:nvSpPr>
          <p:spPr>
            <a:xfrm>
              <a:off x="7889200" y="1465825"/>
              <a:ext cx="104599" cy="212800"/>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37" name="Google Shape;3037;p47"/>
            <p:cNvCxnSpPr/>
            <p:nvPr/>
          </p:nvCxnSpPr>
          <p:spPr>
            <a:xfrm rot="10800000">
              <a:off x="7941500" y="-4700"/>
              <a:ext cx="0" cy="1570500"/>
            </a:xfrm>
            <a:prstGeom prst="straightConnector1">
              <a:avLst/>
            </a:prstGeom>
            <a:noFill/>
            <a:ln w="19050" cap="flat" cmpd="sng">
              <a:solidFill>
                <a:schemeClr val="dk1"/>
              </a:solidFill>
              <a:prstDash val="solid"/>
              <a:round/>
              <a:headEnd type="none" w="med" len="med"/>
              <a:tailEnd type="none" w="med" len="med"/>
            </a:ln>
          </p:spPr>
        </p:cxnSp>
      </p:grpSp>
      <p:sp>
        <p:nvSpPr>
          <p:cNvPr id="3038" name="Google Shape;3038;p47"/>
          <p:cNvSpPr txBox="1"/>
          <p:nvPr/>
        </p:nvSpPr>
        <p:spPr>
          <a:xfrm>
            <a:off x="337225" y="2646050"/>
            <a:ext cx="4870800" cy="177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700">
                <a:solidFill>
                  <a:schemeClr val="dk1"/>
                </a:solidFill>
                <a:latin typeface="Raleway"/>
                <a:ea typeface="Raleway"/>
                <a:cs typeface="Raleway"/>
                <a:sym typeface="Raleway"/>
              </a:rPr>
              <a:t>Why does Neil, Nora’s boss at String Theory, let Nora go? Do you think he is trying to be kind by letting her go? Have you ever been fired from a job or had to fire someone?</a:t>
            </a:r>
            <a:endParaRPr sz="2700">
              <a:solidFill>
                <a:schemeClr val="dk1"/>
              </a:solidFill>
              <a:latin typeface="Raleway"/>
              <a:ea typeface="Raleway"/>
              <a:cs typeface="Raleway"/>
              <a:sym typeface="Raleway"/>
            </a:endParaRPr>
          </a:p>
          <a:p>
            <a:pPr marL="0" lvl="0" indent="0" algn="l" rtl="0">
              <a:spcBef>
                <a:spcPts val="0"/>
              </a:spcBef>
              <a:spcAft>
                <a:spcPts val="0"/>
              </a:spcAft>
              <a:buNone/>
            </a:pPr>
            <a:endParaRPr sz="2700">
              <a:solidFill>
                <a:schemeClr val="dk1"/>
              </a:solidFill>
              <a:latin typeface="Raleway"/>
              <a:ea typeface="Raleway"/>
              <a:cs typeface="Raleway"/>
              <a:sym typeface="Raleway"/>
            </a:endParaRPr>
          </a:p>
          <a:p>
            <a:pPr marL="0" lvl="0" indent="0" algn="l" rtl="0">
              <a:spcBef>
                <a:spcPts val="0"/>
              </a:spcBef>
              <a:spcAft>
                <a:spcPts val="0"/>
              </a:spcAft>
              <a:buNone/>
            </a:pPr>
            <a:endParaRPr sz="2700">
              <a:solidFill>
                <a:schemeClr val="dk1"/>
              </a:solidFill>
              <a:latin typeface="Raleway"/>
              <a:ea typeface="Raleway"/>
              <a:cs typeface="Raleway"/>
              <a:sym typeface="Raleway"/>
            </a:endParaRPr>
          </a:p>
          <a:p>
            <a:pPr marL="0" lvl="0" indent="0" algn="l" rtl="0">
              <a:spcBef>
                <a:spcPts val="0"/>
              </a:spcBef>
              <a:spcAft>
                <a:spcPts val="0"/>
              </a:spcAft>
              <a:buNone/>
            </a:pPr>
            <a:endParaRPr sz="2700">
              <a:solidFill>
                <a:schemeClr val="dk1"/>
              </a:solidFill>
              <a:latin typeface="Raleway"/>
              <a:ea typeface="Raleway"/>
              <a:cs typeface="Raleway"/>
              <a:sym typeface="Raleway"/>
            </a:endParaRPr>
          </a:p>
        </p:txBody>
      </p:sp>
      <p:pic>
        <p:nvPicPr>
          <p:cNvPr id="3039" name="Google Shape;3039;p47"/>
          <p:cNvPicPr preferRelativeResize="0"/>
          <p:nvPr/>
        </p:nvPicPr>
        <p:blipFill>
          <a:blip r:embed="rId3">
            <a:alphaModFix/>
          </a:blip>
          <a:stretch>
            <a:fillRect/>
          </a:stretch>
        </p:blipFill>
        <p:spPr>
          <a:xfrm>
            <a:off x="5293825" y="1617225"/>
            <a:ext cx="3761026" cy="2507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43"/>
        <p:cNvGrpSpPr/>
        <p:nvPr/>
      </p:nvGrpSpPr>
      <p:grpSpPr>
        <a:xfrm>
          <a:off x="0" y="0"/>
          <a:ext cx="0" cy="0"/>
          <a:chOff x="0" y="0"/>
          <a:chExt cx="0" cy="0"/>
        </a:xfrm>
      </p:grpSpPr>
      <p:sp>
        <p:nvSpPr>
          <p:cNvPr id="3044" name="Google Shape;3044;p48"/>
          <p:cNvSpPr txBox="1">
            <a:spLocks noGrp="1"/>
          </p:cNvSpPr>
          <p:nvPr>
            <p:ph type="title" idx="2"/>
          </p:nvPr>
        </p:nvSpPr>
        <p:spPr>
          <a:xfrm>
            <a:off x="737525" y="533450"/>
            <a:ext cx="7668900" cy="48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Multiple Choice 1</a:t>
            </a:r>
            <a:endParaRPr/>
          </a:p>
        </p:txBody>
      </p:sp>
      <p:sp>
        <p:nvSpPr>
          <p:cNvPr id="3045" name="Google Shape;3045;p48"/>
          <p:cNvSpPr txBox="1"/>
          <p:nvPr/>
        </p:nvSpPr>
        <p:spPr>
          <a:xfrm>
            <a:off x="1733150" y="2420550"/>
            <a:ext cx="6185400" cy="177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solidFill>
                  <a:schemeClr val="dk1"/>
                </a:solidFill>
                <a:latin typeface="Raleway"/>
                <a:ea typeface="Raleway"/>
                <a:cs typeface="Raleway"/>
                <a:sym typeface="Raleway"/>
              </a:rPr>
              <a:t>1. When Nora was younger, she would go to the library to escape from the real world. Why does she like being there so much?</a:t>
            </a:r>
            <a:endParaRPr sz="1900">
              <a:solidFill>
                <a:schemeClr val="dk1"/>
              </a:solidFill>
              <a:latin typeface="Raleway"/>
              <a:ea typeface="Raleway"/>
              <a:cs typeface="Raleway"/>
              <a:sym typeface="Raleway"/>
            </a:endParaRPr>
          </a:p>
          <a:p>
            <a:pPr marL="457200" lvl="0" indent="-349250" algn="l" rtl="0">
              <a:spcBef>
                <a:spcPts val="0"/>
              </a:spcBef>
              <a:spcAft>
                <a:spcPts val="0"/>
              </a:spcAft>
              <a:buClr>
                <a:schemeClr val="dk1"/>
              </a:buClr>
              <a:buSzPts val="1900"/>
              <a:buFont typeface="Raleway"/>
              <a:buAutoNum type="alphaLcPeriod"/>
            </a:pPr>
            <a:r>
              <a:rPr lang="en" sz="1900">
                <a:solidFill>
                  <a:schemeClr val="dk1"/>
                </a:solidFill>
                <a:latin typeface="Raleway"/>
                <a:ea typeface="Raleway"/>
                <a:cs typeface="Raleway"/>
                <a:sym typeface="Raleway"/>
              </a:rPr>
              <a:t>Because her house is boring and she doesn’t own any books</a:t>
            </a:r>
            <a:endParaRPr sz="1900">
              <a:solidFill>
                <a:schemeClr val="dk1"/>
              </a:solidFill>
              <a:latin typeface="Raleway"/>
              <a:ea typeface="Raleway"/>
              <a:cs typeface="Raleway"/>
              <a:sym typeface="Raleway"/>
            </a:endParaRPr>
          </a:p>
          <a:p>
            <a:pPr marL="457200" lvl="0" indent="-349250" algn="l" rtl="0">
              <a:spcBef>
                <a:spcPts val="0"/>
              </a:spcBef>
              <a:spcAft>
                <a:spcPts val="0"/>
              </a:spcAft>
              <a:buClr>
                <a:schemeClr val="dk1"/>
              </a:buClr>
              <a:buSzPts val="1900"/>
              <a:buFont typeface="Raleway"/>
              <a:buAutoNum type="alphaLcPeriod"/>
            </a:pPr>
            <a:r>
              <a:rPr lang="en" sz="1900">
                <a:solidFill>
                  <a:schemeClr val="dk1"/>
                </a:solidFill>
                <a:latin typeface="Raleway"/>
                <a:ea typeface="Raleway"/>
                <a:cs typeface="Raleway"/>
                <a:sym typeface="Raleway"/>
              </a:rPr>
              <a:t>Because she has estranged relationships with her family</a:t>
            </a:r>
            <a:endParaRPr sz="1900">
              <a:solidFill>
                <a:schemeClr val="dk1"/>
              </a:solidFill>
              <a:latin typeface="Raleway"/>
              <a:ea typeface="Raleway"/>
              <a:cs typeface="Raleway"/>
              <a:sym typeface="Raleway"/>
            </a:endParaRPr>
          </a:p>
          <a:p>
            <a:pPr marL="457200" lvl="0" indent="-349250" algn="l" rtl="0">
              <a:spcBef>
                <a:spcPts val="0"/>
              </a:spcBef>
              <a:spcAft>
                <a:spcPts val="0"/>
              </a:spcAft>
              <a:buClr>
                <a:schemeClr val="dk1"/>
              </a:buClr>
              <a:buSzPts val="1900"/>
              <a:buFont typeface="Raleway"/>
              <a:buAutoNum type="alphaLcPeriod"/>
            </a:pPr>
            <a:r>
              <a:rPr lang="en" sz="1900">
                <a:solidFill>
                  <a:schemeClr val="dk1"/>
                </a:solidFill>
                <a:latin typeface="Raleway"/>
                <a:ea typeface="Raleway"/>
                <a:cs typeface="Raleway"/>
                <a:sym typeface="Raleway"/>
              </a:rPr>
              <a:t>Because she has a crush on a boy who is always there</a:t>
            </a:r>
            <a:endParaRPr sz="1900">
              <a:solidFill>
                <a:schemeClr val="dk1"/>
              </a:solidFill>
              <a:latin typeface="Raleway"/>
              <a:ea typeface="Raleway"/>
              <a:cs typeface="Raleway"/>
              <a:sym typeface="Raleway"/>
            </a:endParaRPr>
          </a:p>
          <a:p>
            <a:pPr marL="457200" lvl="0" indent="-349250" algn="l" rtl="0">
              <a:spcBef>
                <a:spcPts val="0"/>
              </a:spcBef>
              <a:spcAft>
                <a:spcPts val="0"/>
              </a:spcAft>
              <a:buClr>
                <a:schemeClr val="dk1"/>
              </a:buClr>
              <a:buSzPts val="1900"/>
              <a:buFont typeface="Raleway"/>
              <a:buAutoNum type="alphaLcPeriod"/>
            </a:pPr>
            <a:r>
              <a:rPr lang="en" sz="1900">
                <a:solidFill>
                  <a:schemeClr val="dk1"/>
                </a:solidFill>
                <a:latin typeface="Raleway"/>
                <a:ea typeface="Raleway"/>
                <a:cs typeface="Raleway"/>
                <a:sym typeface="Raleway"/>
              </a:rPr>
              <a:t>Because she is able to swim there</a:t>
            </a:r>
            <a:endParaRPr sz="1900">
              <a:solidFill>
                <a:schemeClr val="dk1"/>
              </a:solidFill>
              <a:latin typeface="Raleway"/>
              <a:ea typeface="Raleway"/>
              <a:cs typeface="Raleway"/>
              <a:sym typeface="Raleway"/>
            </a:endParaRPr>
          </a:p>
          <a:p>
            <a:pPr marL="0" lvl="0" indent="0" algn="l" rtl="0">
              <a:spcBef>
                <a:spcPts val="0"/>
              </a:spcBef>
              <a:spcAft>
                <a:spcPts val="0"/>
              </a:spcAft>
              <a:buNone/>
            </a:pPr>
            <a:endParaRPr sz="2700">
              <a:solidFill>
                <a:schemeClr val="dk1"/>
              </a:solidFill>
              <a:latin typeface="Raleway"/>
              <a:ea typeface="Raleway"/>
              <a:cs typeface="Raleway"/>
              <a:sym typeface="Raleway"/>
            </a:endParaRPr>
          </a:p>
          <a:p>
            <a:pPr marL="0" lvl="0" indent="0" algn="l" rtl="0">
              <a:spcBef>
                <a:spcPts val="0"/>
              </a:spcBef>
              <a:spcAft>
                <a:spcPts val="0"/>
              </a:spcAft>
              <a:buNone/>
            </a:pPr>
            <a:endParaRPr sz="2700">
              <a:solidFill>
                <a:schemeClr val="dk1"/>
              </a:solidFill>
              <a:latin typeface="Raleway"/>
              <a:ea typeface="Raleway"/>
              <a:cs typeface="Raleway"/>
              <a:sym typeface="Raleway"/>
            </a:endParaRPr>
          </a:p>
          <a:p>
            <a:pPr marL="0" lvl="0" indent="0" algn="l" rtl="0">
              <a:spcBef>
                <a:spcPts val="0"/>
              </a:spcBef>
              <a:spcAft>
                <a:spcPts val="0"/>
              </a:spcAft>
              <a:buNone/>
            </a:pPr>
            <a:endParaRPr sz="2700">
              <a:solidFill>
                <a:schemeClr val="dk1"/>
              </a:solidFill>
              <a:latin typeface="Raleway"/>
              <a:ea typeface="Raleway"/>
              <a:cs typeface="Raleway"/>
              <a:sym typeface="Raleway"/>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49"/>
        <p:cNvGrpSpPr/>
        <p:nvPr/>
      </p:nvGrpSpPr>
      <p:grpSpPr>
        <a:xfrm>
          <a:off x="0" y="0"/>
          <a:ext cx="0" cy="0"/>
          <a:chOff x="0" y="0"/>
          <a:chExt cx="0" cy="0"/>
        </a:xfrm>
      </p:grpSpPr>
      <p:sp>
        <p:nvSpPr>
          <p:cNvPr id="3050" name="Google Shape;3050;p49"/>
          <p:cNvSpPr txBox="1">
            <a:spLocks noGrp="1"/>
          </p:cNvSpPr>
          <p:nvPr>
            <p:ph type="title"/>
          </p:nvPr>
        </p:nvSpPr>
        <p:spPr>
          <a:xfrm>
            <a:off x="737600" y="533450"/>
            <a:ext cx="7668900" cy="48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Multiple Choice 2</a:t>
            </a:r>
            <a:endParaRPr/>
          </a:p>
        </p:txBody>
      </p:sp>
      <p:sp>
        <p:nvSpPr>
          <p:cNvPr id="3051" name="Google Shape;3051;p49"/>
          <p:cNvSpPr txBox="1"/>
          <p:nvPr/>
        </p:nvSpPr>
        <p:spPr>
          <a:xfrm>
            <a:off x="1131825" y="2420550"/>
            <a:ext cx="6185400" cy="177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solidFill>
                  <a:schemeClr val="dk1"/>
                </a:solidFill>
                <a:latin typeface="Raleway"/>
                <a:ea typeface="Raleway"/>
                <a:cs typeface="Raleway"/>
                <a:sym typeface="Raleway"/>
              </a:rPr>
              <a:t>2.  Why did Doreen tell Nora she no longer needs to be Leo’s piano instructor?</a:t>
            </a:r>
            <a:endParaRPr sz="1900">
              <a:solidFill>
                <a:schemeClr val="dk1"/>
              </a:solidFill>
              <a:latin typeface="Raleway"/>
              <a:ea typeface="Raleway"/>
              <a:cs typeface="Raleway"/>
              <a:sym typeface="Raleway"/>
            </a:endParaRPr>
          </a:p>
          <a:p>
            <a:pPr marL="457200" lvl="0" indent="-349250" algn="l" rtl="0">
              <a:spcBef>
                <a:spcPts val="0"/>
              </a:spcBef>
              <a:spcAft>
                <a:spcPts val="0"/>
              </a:spcAft>
              <a:buClr>
                <a:schemeClr val="dk1"/>
              </a:buClr>
              <a:buSzPts val="1900"/>
              <a:buFont typeface="Raleway"/>
              <a:buAutoNum type="alphaLcPeriod"/>
            </a:pPr>
            <a:r>
              <a:rPr lang="en" sz="1900">
                <a:solidFill>
                  <a:schemeClr val="dk1"/>
                </a:solidFill>
                <a:latin typeface="Raleway"/>
                <a:ea typeface="Raleway"/>
                <a:cs typeface="Raleway"/>
                <a:sym typeface="Raleway"/>
              </a:rPr>
              <a:t>Because Leo is too busy to play piano with school work</a:t>
            </a:r>
            <a:endParaRPr sz="1900">
              <a:solidFill>
                <a:schemeClr val="dk1"/>
              </a:solidFill>
              <a:latin typeface="Raleway"/>
              <a:ea typeface="Raleway"/>
              <a:cs typeface="Raleway"/>
              <a:sym typeface="Raleway"/>
            </a:endParaRPr>
          </a:p>
          <a:p>
            <a:pPr marL="457200" lvl="0" indent="-349250" algn="l" rtl="0">
              <a:spcBef>
                <a:spcPts val="0"/>
              </a:spcBef>
              <a:spcAft>
                <a:spcPts val="0"/>
              </a:spcAft>
              <a:buClr>
                <a:schemeClr val="dk1"/>
              </a:buClr>
              <a:buSzPts val="1900"/>
              <a:buFont typeface="Raleway"/>
              <a:buAutoNum type="alphaLcPeriod"/>
            </a:pPr>
            <a:r>
              <a:rPr lang="en" sz="1900">
                <a:solidFill>
                  <a:schemeClr val="dk1"/>
                </a:solidFill>
                <a:latin typeface="Raleway"/>
                <a:ea typeface="Raleway"/>
                <a:cs typeface="Raleway"/>
                <a:sym typeface="Raleway"/>
              </a:rPr>
              <a:t>Because Leo did not like Nora </a:t>
            </a:r>
            <a:endParaRPr sz="1900">
              <a:solidFill>
                <a:schemeClr val="dk1"/>
              </a:solidFill>
              <a:latin typeface="Raleway"/>
              <a:ea typeface="Raleway"/>
              <a:cs typeface="Raleway"/>
              <a:sym typeface="Raleway"/>
            </a:endParaRPr>
          </a:p>
          <a:p>
            <a:pPr marL="457200" lvl="0" indent="-349250" algn="l" rtl="0">
              <a:spcBef>
                <a:spcPts val="0"/>
              </a:spcBef>
              <a:spcAft>
                <a:spcPts val="0"/>
              </a:spcAft>
              <a:buClr>
                <a:schemeClr val="dk1"/>
              </a:buClr>
              <a:buSzPts val="1900"/>
              <a:buFont typeface="Raleway"/>
              <a:buAutoNum type="alphaLcPeriod"/>
            </a:pPr>
            <a:r>
              <a:rPr lang="en" sz="1900">
                <a:solidFill>
                  <a:schemeClr val="dk1"/>
                </a:solidFill>
                <a:latin typeface="Raleway"/>
                <a:ea typeface="Raleway"/>
                <a:cs typeface="Raleway"/>
                <a:sym typeface="Raleway"/>
              </a:rPr>
              <a:t>Because Doreen felt Leo needed a different instructor</a:t>
            </a:r>
            <a:endParaRPr sz="1900">
              <a:solidFill>
                <a:schemeClr val="dk1"/>
              </a:solidFill>
              <a:latin typeface="Raleway"/>
              <a:ea typeface="Raleway"/>
              <a:cs typeface="Raleway"/>
              <a:sym typeface="Raleway"/>
            </a:endParaRPr>
          </a:p>
          <a:p>
            <a:pPr marL="457200" lvl="0" indent="-349250" algn="l" rtl="0">
              <a:spcBef>
                <a:spcPts val="0"/>
              </a:spcBef>
              <a:spcAft>
                <a:spcPts val="0"/>
              </a:spcAft>
              <a:buClr>
                <a:schemeClr val="dk1"/>
              </a:buClr>
              <a:buSzPts val="1900"/>
              <a:buFont typeface="Raleway"/>
              <a:buAutoNum type="alphaLcPeriod"/>
            </a:pPr>
            <a:r>
              <a:rPr lang="en" sz="1900">
                <a:solidFill>
                  <a:schemeClr val="dk1"/>
                </a:solidFill>
                <a:latin typeface="Raleway"/>
                <a:ea typeface="Raleway"/>
                <a:cs typeface="Raleway"/>
                <a:sym typeface="Raleway"/>
              </a:rPr>
              <a:t>Because Nora was not good at teaching piano</a:t>
            </a:r>
            <a:endParaRPr sz="1900">
              <a:solidFill>
                <a:schemeClr val="dk1"/>
              </a:solidFill>
              <a:latin typeface="Raleway"/>
              <a:ea typeface="Raleway"/>
              <a:cs typeface="Raleway"/>
              <a:sym typeface="Raleway"/>
            </a:endParaRPr>
          </a:p>
          <a:p>
            <a:pPr marL="0" lvl="0" indent="0" algn="l" rtl="0">
              <a:spcBef>
                <a:spcPts val="0"/>
              </a:spcBef>
              <a:spcAft>
                <a:spcPts val="0"/>
              </a:spcAft>
              <a:buNone/>
            </a:pPr>
            <a:endParaRPr sz="1900">
              <a:solidFill>
                <a:schemeClr val="dk1"/>
              </a:solidFill>
              <a:latin typeface="Raleway"/>
              <a:ea typeface="Raleway"/>
              <a:cs typeface="Raleway"/>
              <a:sym typeface="Raleway"/>
            </a:endParaRPr>
          </a:p>
          <a:p>
            <a:pPr marL="0" lvl="0" indent="0" algn="l" rtl="0">
              <a:spcBef>
                <a:spcPts val="0"/>
              </a:spcBef>
              <a:spcAft>
                <a:spcPts val="0"/>
              </a:spcAft>
              <a:buNone/>
            </a:pPr>
            <a:endParaRPr sz="1900">
              <a:solidFill>
                <a:schemeClr val="dk1"/>
              </a:solidFill>
              <a:latin typeface="Raleway"/>
              <a:ea typeface="Raleway"/>
              <a:cs typeface="Raleway"/>
              <a:sym typeface="Raleway"/>
            </a:endParaRPr>
          </a:p>
          <a:p>
            <a:pPr marL="0" lvl="0" indent="0" algn="l" rtl="0">
              <a:spcBef>
                <a:spcPts val="0"/>
              </a:spcBef>
              <a:spcAft>
                <a:spcPts val="0"/>
              </a:spcAft>
              <a:buNone/>
            </a:pPr>
            <a:endParaRPr sz="2700">
              <a:solidFill>
                <a:schemeClr val="dk1"/>
              </a:solidFill>
              <a:latin typeface="Raleway"/>
              <a:ea typeface="Raleway"/>
              <a:cs typeface="Raleway"/>
              <a:sym typeface="Raleway"/>
            </a:endParaRPr>
          </a:p>
          <a:p>
            <a:pPr marL="0" lvl="0" indent="0" algn="l" rtl="0">
              <a:spcBef>
                <a:spcPts val="0"/>
              </a:spcBef>
              <a:spcAft>
                <a:spcPts val="0"/>
              </a:spcAft>
              <a:buNone/>
            </a:pPr>
            <a:endParaRPr sz="2700">
              <a:solidFill>
                <a:schemeClr val="dk1"/>
              </a:solidFill>
              <a:latin typeface="Raleway"/>
              <a:ea typeface="Raleway"/>
              <a:cs typeface="Raleway"/>
              <a:sym typeface="Raleway"/>
            </a:endParaRPr>
          </a:p>
          <a:p>
            <a:pPr marL="0" lvl="0" indent="0" algn="l" rtl="0">
              <a:spcBef>
                <a:spcPts val="0"/>
              </a:spcBef>
              <a:spcAft>
                <a:spcPts val="0"/>
              </a:spcAft>
              <a:buNone/>
            </a:pPr>
            <a:endParaRPr sz="2700">
              <a:solidFill>
                <a:schemeClr val="dk1"/>
              </a:solidFill>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5"/>
        <p:cNvGrpSpPr/>
        <p:nvPr/>
      </p:nvGrpSpPr>
      <p:grpSpPr>
        <a:xfrm>
          <a:off x="0" y="0"/>
          <a:ext cx="0" cy="0"/>
          <a:chOff x="0" y="0"/>
          <a:chExt cx="0" cy="0"/>
        </a:xfrm>
      </p:grpSpPr>
      <p:sp>
        <p:nvSpPr>
          <p:cNvPr id="3056" name="Google Shape;3056;p50"/>
          <p:cNvSpPr txBox="1">
            <a:spLocks noGrp="1"/>
          </p:cNvSpPr>
          <p:nvPr>
            <p:ph type="title"/>
          </p:nvPr>
        </p:nvSpPr>
        <p:spPr>
          <a:xfrm>
            <a:off x="2878200" y="208650"/>
            <a:ext cx="3269700" cy="138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Multiple Choice 3</a:t>
            </a:r>
            <a:endParaRPr/>
          </a:p>
        </p:txBody>
      </p:sp>
      <p:sp>
        <p:nvSpPr>
          <p:cNvPr id="3057" name="Google Shape;3057;p50"/>
          <p:cNvSpPr txBox="1"/>
          <p:nvPr/>
        </p:nvSpPr>
        <p:spPr>
          <a:xfrm>
            <a:off x="1368075" y="2689000"/>
            <a:ext cx="6185400" cy="177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solidFill>
                  <a:schemeClr val="dk1"/>
                </a:solidFill>
                <a:latin typeface="Raleway"/>
                <a:ea typeface="Raleway"/>
                <a:cs typeface="Raleway"/>
                <a:sym typeface="Raleway"/>
              </a:rPr>
              <a:t>3. What type of job did Nora’s brother take when he moved away?</a:t>
            </a:r>
            <a:endParaRPr sz="1900">
              <a:solidFill>
                <a:schemeClr val="dk1"/>
              </a:solidFill>
              <a:latin typeface="Raleway"/>
              <a:ea typeface="Raleway"/>
              <a:cs typeface="Raleway"/>
              <a:sym typeface="Raleway"/>
            </a:endParaRPr>
          </a:p>
          <a:p>
            <a:pPr marL="457200" lvl="0" indent="-349250" algn="l" rtl="0">
              <a:spcBef>
                <a:spcPts val="0"/>
              </a:spcBef>
              <a:spcAft>
                <a:spcPts val="0"/>
              </a:spcAft>
              <a:buClr>
                <a:schemeClr val="dk1"/>
              </a:buClr>
              <a:buSzPts val="1900"/>
              <a:buFont typeface="Raleway"/>
              <a:buAutoNum type="alphaLcPeriod"/>
            </a:pPr>
            <a:r>
              <a:rPr lang="en" sz="1900">
                <a:solidFill>
                  <a:schemeClr val="dk1"/>
                </a:solidFill>
                <a:latin typeface="Raleway"/>
                <a:ea typeface="Raleway"/>
                <a:cs typeface="Raleway"/>
                <a:sym typeface="Raleway"/>
              </a:rPr>
              <a:t>Engineer</a:t>
            </a:r>
            <a:endParaRPr sz="1900">
              <a:solidFill>
                <a:schemeClr val="dk1"/>
              </a:solidFill>
              <a:latin typeface="Raleway"/>
              <a:ea typeface="Raleway"/>
              <a:cs typeface="Raleway"/>
              <a:sym typeface="Raleway"/>
            </a:endParaRPr>
          </a:p>
          <a:p>
            <a:pPr marL="457200" lvl="0" indent="-349250" algn="l" rtl="0">
              <a:spcBef>
                <a:spcPts val="0"/>
              </a:spcBef>
              <a:spcAft>
                <a:spcPts val="0"/>
              </a:spcAft>
              <a:buClr>
                <a:schemeClr val="dk1"/>
              </a:buClr>
              <a:buSzPts val="1900"/>
              <a:buFont typeface="Raleway"/>
              <a:buAutoNum type="alphaLcPeriod"/>
            </a:pPr>
            <a:r>
              <a:rPr lang="en" sz="1900">
                <a:solidFill>
                  <a:schemeClr val="dk1"/>
                </a:solidFill>
                <a:latin typeface="Raleway"/>
                <a:ea typeface="Raleway"/>
                <a:cs typeface="Raleway"/>
                <a:sym typeface="Raleway"/>
              </a:rPr>
              <a:t>Teacher</a:t>
            </a:r>
            <a:endParaRPr sz="1900">
              <a:solidFill>
                <a:schemeClr val="dk1"/>
              </a:solidFill>
              <a:latin typeface="Raleway"/>
              <a:ea typeface="Raleway"/>
              <a:cs typeface="Raleway"/>
              <a:sym typeface="Raleway"/>
            </a:endParaRPr>
          </a:p>
          <a:p>
            <a:pPr marL="457200" lvl="0" indent="-349250" algn="l" rtl="0">
              <a:spcBef>
                <a:spcPts val="0"/>
              </a:spcBef>
              <a:spcAft>
                <a:spcPts val="0"/>
              </a:spcAft>
              <a:buClr>
                <a:schemeClr val="dk1"/>
              </a:buClr>
              <a:buSzPts val="1900"/>
              <a:buFont typeface="Raleway"/>
              <a:buAutoNum type="alphaLcPeriod"/>
            </a:pPr>
            <a:r>
              <a:rPr lang="en" sz="1900">
                <a:solidFill>
                  <a:schemeClr val="dk1"/>
                </a:solidFill>
                <a:latin typeface="Raleway"/>
                <a:ea typeface="Raleway"/>
                <a:cs typeface="Raleway"/>
                <a:sym typeface="Raleway"/>
              </a:rPr>
              <a:t>IT</a:t>
            </a:r>
            <a:endParaRPr sz="1900">
              <a:solidFill>
                <a:schemeClr val="dk1"/>
              </a:solidFill>
              <a:latin typeface="Raleway"/>
              <a:ea typeface="Raleway"/>
              <a:cs typeface="Raleway"/>
              <a:sym typeface="Raleway"/>
            </a:endParaRPr>
          </a:p>
          <a:p>
            <a:pPr marL="457200" lvl="0" indent="-349250" algn="l" rtl="0">
              <a:spcBef>
                <a:spcPts val="0"/>
              </a:spcBef>
              <a:spcAft>
                <a:spcPts val="0"/>
              </a:spcAft>
              <a:buClr>
                <a:schemeClr val="dk1"/>
              </a:buClr>
              <a:buSzPts val="1900"/>
              <a:buFont typeface="Raleway"/>
              <a:buAutoNum type="alphaLcPeriod"/>
            </a:pPr>
            <a:r>
              <a:rPr lang="en" sz="1900">
                <a:solidFill>
                  <a:schemeClr val="dk1"/>
                </a:solidFill>
                <a:latin typeface="Raleway"/>
                <a:ea typeface="Raleway"/>
                <a:cs typeface="Raleway"/>
                <a:sym typeface="Raleway"/>
              </a:rPr>
              <a:t>Electrician </a:t>
            </a:r>
            <a:endParaRPr sz="1900">
              <a:solidFill>
                <a:schemeClr val="dk1"/>
              </a:solidFill>
              <a:latin typeface="Raleway"/>
              <a:ea typeface="Raleway"/>
              <a:cs typeface="Raleway"/>
              <a:sym typeface="Raleway"/>
            </a:endParaRPr>
          </a:p>
          <a:p>
            <a:pPr marL="0" lvl="0" indent="0" algn="l" rtl="0">
              <a:spcBef>
                <a:spcPts val="0"/>
              </a:spcBef>
              <a:spcAft>
                <a:spcPts val="0"/>
              </a:spcAft>
              <a:buNone/>
            </a:pPr>
            <a:endParaRPr sz="1900">
              <a:solidFill>
                <a:schemeClr val="dk1"/>
              </a:solidFill>
              <a:latin typeface="Raleway"/>
              <a:ea typeface="Raleway"/>
              <a:cs typeface="Raleway"/>
              <a:sym typeface="Raleway"/>
            </a:endParaRPr>
          </a:p>
          <a:p>
            <a:pPr marL="0" lvl="0" indent="0" algn="l" rtl="0">
              <a:spcBef>
                <a:spcPts val="0"/>
              </a:spcBef>
              <a:spcAft>
                <a:spcPts val="0"/>
              </a:spcAft>
              <a:buNone/>
            </a:pPr>
            <a:endParaRPr sz="1900">
              <a:solidFill>
                <a:schemeClr val="dk1"/>
              </a:solidFill>
              <a:latin typeface="Raleway"/>
              <a:ea typeface="Raleway"/>
              <a:cs typeface="Raleway"/>
              <a:sym typeface="Raleway"/>
            </a:endParaRPr>
          </a:p>
          <a:p>
            <a:pPr marL="0" lvl="0" indent="0" algn="l" rtl="0">
              <a:spcBef>
                <a:spcPts val="0"/>
              </a:spcBef>
              <a:spcAft>
                <a:spcPts val="0"/>
              </a:spcAft>
              <a:buNone/>
            </a:pPr>
            <a:endParaRPr sz="1900">
              <a:solidFill>
                <a:schemeClr val="dk1"/>
              </a:solidFill>
              <a:latin typeface="Raleway"/>
              <a:ea typeface="Raleway"/>
              <a:cs typeface="Raleway"/>
              <a:sym typeface="Raleway"/>
            </a:endParaRPr>
          </a:p>
          <a:p>
            <a:pPr marL="0" lvl="0" indent="0" algn="l" rtl="0">
              <a:spcBef>
                <a:spcPts val="0"/>
              </a:spcBef>
              <a:spcAft>
                <a:spcPts val="0"/>
              </a:spcAft>
              <a:buNone/>
            </a:pPr>
            <a:endParaRPr sz="2700">
              <a:solidFill>
                <a:schemeClr val="dk1"/>
              </a:solidFill>
              <a:latin typeface="Raleway"/>
              <a:ea typeface="Raleway"/>
              <a:cs typeface="Raleway"/>
              <a:sym typeface="Raleway"/>
            </a:endParaRPr>
          </a:p>
          <a:p>
            <a:pPr marL="0" lvl="0" indent="0" algn="l" rtl="0">
              <a:spcBef>
                <a:spcPts val="0"/>
              </a:spcBef>
              <a:spcAft>
                <a:spcPts val="0"/>
              </a:spcAft>
              <a:buNone/>
            </a:pPr>
            <a:endParaRPr sz="2700">
              <a:solidFill>
                <a:schemeClr val="dk1"/>
              </a:solidFill>
              <a:latin typeface="Raleway"/>
              <a:ea typeface="Raleway"/>
              <a:cs typeface="Raleway"/>
              <a:sym typeface="Raleway"/>
            </a:endParaRPr>
          </a:p>
          <a:p>
            <a:pPr marL="0" lvl="0" indent="0" algn="l" rtl="0">
              <a:spcBef>
                <a:spcPts val="0"/>
              </a:spcBef>
              <a:spcAft>
                <a:spcPts val="0"/>
              </a:spcAft>
              <a:buNone/>
            </a:pPr>
            <a:endParaRPr sz="2700">
              <a:solidFill>
                <a:schemeClr val="dk1"/>
              </a:solidFill>
              <a:latin typeface="Raleway"/>
              <a:ea typeface="Raleway"/>
              <a:cs typeface="Raleway"/>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61"/>
        <p:cNvGrpSpPr/>
        <p:nvPr/>
      </p:nvGrpSpPr>
      <p:grpSpPr>
        <a:xfrm>
          <a:off x="0" y="0"/>
          <a:ext cx="0" cy="0"/>
          <a:chOff x="0" y="0"/>
          <a:chExt cx="0" cy="0"/>
        </a:xfrm>
      </p:grpSpPr>
      <p:sp>
        <p:nvSpPr>
          <p:cNvPr id="3062" name="Google Shape;3062;p51"/>
          <p:cNvSpPr txBox="1">
            <a:spLocks noGrp="1"/>
          </p:cNvSpPr>
          <p:nvPr>
            <p:ph type="title"/>
          </p:nvPr>
        </p:nvSpPr>
        <p:spPr>
          <a:xfrm>
            <a:off x="737600" y="533450"/>
            <a:ext cx="7668900" cy="48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Multiple Choice 4</a:t>
            </a:r>
            <a:endParaRPr/>
          </a:p>
        </p:txBody>
      </p:sp>
      <p:sp>
        <p:nvSpPr>
          <p:cNvPr id="3063" name="Google Shape;3063;p51"/>
          <p:cNvSpPr txBox="1"/>
          <p:nvPr/>
        </p:nvSpPr>
        <p:spPr>
          <a:xfrm>
            <a:off x="1561350" y="2313175"/>
            <a:ext cx="6185400" cy="177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900">
                <a:solidFill>
                  <a:schemeClr val="dk1"/>
                </a:solidFill>
                <a:latin typeface="Raleway"/>
                <a:ea typeface="Raleway"/>
                <a:cs typeface="Raleway"/>
                <a:sym typeface="Raleway"/>
              </a:rPr>
              <a:t>4. Why did Neil let Nora go from String Theory?</a:t>
            </a:r>
            <a:endParaRPr sz="1900">
              <a:solidFill>
                <a:schemeClr val="dk1"/>
              </a:solidFill>
              <a:latin typeface="Raleway"/>
              <a:ea typeface="Raleway"/>
              <a:cs typeface="Raleway"/>
              <a:sym typeface="Raleway"/>
            </a:endParaRPr>
          </a:p>
          <a:p>
            <a:pPr marL="457200" lvl="0" indent="-349250" algn="l" rtl="0">
              <a:spcBef>
                <a:spcPts val="0"/>
              </a:spcBef>
              <a:spcAft>
                <a:spcPts val="0"/>
              </a:spcAft>
              <a:buClr>
                <a:schemeClr val="dk1"/>
              </a:buClr>
              <a:buSzPts val="1900"/>
              <a:buFont typeface="Raleway"/>
              <a:buAutoNum type="alphaLcPeriod"/>
            </a:pPr>
            <a:r>
              <a:rPr lang="en" sz="1900">
                <a:solidFill>
                  <a:schemeClr val="dk1"/>
                </a:solidFill>
                <a:latin typeface="Raleway"/>
                <a:ea typeface="Raleway"/>
                <a:cs typeface="Raleway"/>
                <a:sym typeface="Raleway"/>
              </a:rPr>
              <a:t>Because he did not like her work ethic</a:t>
            </a:r>
            <a:endParaRPr sz="1900">
              <a:solidFill>
                <a:schemeClr val="dk1"/>
              </a:solidFill>
              <a:latin typeface="Raleway"/>
              <a:ea typeface="Raleway"/>
              <a:cs typeface="Raleway"/>
              <a:sym typeface="Raleway"/>
            </a:endParaRPr>
          </a:p>
          <a:p>
            <a:pPr marL="457200" lvl="0" indent="-349250" algn="l" rtl="0">
              <a:spcBef>
                <a:spcPts val="0"/>
              </a:spcBef>
              <a:spcAft>
                <a:spcPts val="0"/>
              </a:spcAft>
              <a:buClr>
                <a:schemeClr val="dk1"/>
              </a:buClr>
              <a:buSzPts val="1900"/>
              <a:buFont typeface="Raleway"/>
              <a:buAutoNum type="alphaLcPeriod"/>
            </a:pPr>
            <a:r>
              <a:rPr lang="en" sz="1900">
                <a:solidFill>
                  <a:schemeClr val="dk1"/>
                </a:solidFill>
                <a:latin typeface="Raleway"/>
                <a:ea typeface="Raleway"/>
                <a:cs typeface="Raleway"/>
                <a:sym typeface="Raleway"/>
              </a:rPr>
              <a:t>Because she was always on her phone at work</a:t>
            </a:r>
            <a:endParaRPr sz="1900">
              <a:solidFill>
                <a:schemeClr val="dk1"/>
              </a:solidFill>
              <a:latin typeface="Raleway"/>
              <a:ea typeface="Raleway"/>
              <a:cs typeface="Raleway"/>
              <a:sym typeface="Raleway"/>
            </a:endParaRPr>
          </a:p>
          <a:p>
            <a:pPr marL="457200" lvl="0" indent="-349250" algn="l" rtl="0">
              <a:spcBef>
                <a:spcPts val="0"/>
              </a:spcBef>
              <a:spcAft>
                <a:spcPts val="0"/>
              </a:spcAft>
              <a:buClr>
                <a:schemeClr val="dk1"/>
              </a:buClr>
              <a:buSzPts val="1900"/>
              <a:buFont typeface="Raleway"/>
              <a:buAutoNum type="alphaLcPeriod"/>
            </a:pPr>
            <a:r>
              <a:rPr lang="en" sz="1900">
                <a:solidFill>
                  <a:schemeClr val="dk1"/>
                </a:solidFill>
                <a:latin typeface="Raleway"/>
                <a:ea typeface="Raleway"/>
                <a:cs typeface="Raleway"/>
                <a:sym typeface="Raleway"/>
              </a:rPr>
              <a:t>Because he felt like she has more potential in life </a:t>
            </a:r>
            <a:endParaRPr sz="1900">
              <a:solidFill>
                <a:schemeClr val="dk1"/>
              </a:solidFill>
              <a:latin typeface="Raleway"/>
              <a:ea typeface="Raleway"/>
              <a:cs typeface="Raleway"/>
              <a:sym typeface="Raleway"/>
            </a:endParaRPr>
          </a:p>
          <a:p>
            <a:pPr marL="457200" lvl="0" indent="-349250" algn="l" rtl="0">
              <a:spcBef>
                <a:spcPts val="0"/>
              </a:spcBef>
              <a:spcAft>
                <a:spcPts val="0"/>
              </a:spcAft>
              <a:buClr>
                <a:schemeClr val="dk1"/>
              </a:buClr>
              <a:buSzPts val="1900"/>
              <a:buFont typeface="Raleway"/>
              <a:buAutoNum type="alphaLcPeriod"/>
            </a:pPr>
            <a:r>
              <a:rPr lang="en" sz="1900">
                <a:solidFill>
                  <a:schemeClr val="dk1"/>
                </a:solidFill>
                <a:latin typeface="Raleway"/>
                <a:ea typeface="Raleway"/>
                <a:cs typeface="Raleway"/>
                <a:sym typeface="Raleway"/>
              </a:rPr>
              <a:t>Because she was rude to the customers </a:t>
            </a:r>
            <a:endParaRPr sz="1900">
              <a:solidFill>
                <a:schemeClr val="dk1"/>
              </a:solidFill>
              <a:latin typeface="Raleway"/>
              <a:ea typeface="Raleway"/>
              <a:cs typeface="Raleway"/>
              <a:sym typeface="Raleway"/>
            </a:endParaRPr>
          </a:p>
          <a:p>
            <a:pPr marL="0" lvl="0" indent="0" algn="l" rtl="0">
              <a:spcBef>
                <a:spcPts val="0"/>
              </a:spcBef>
              <a:spcAft>
                <a:spcPts val="0"/>
              </a:spcAft>
              <a:buNone/>
            </a:pPr>
            <a:endParaRPr sz="1900">
              <a:solidFill>
                <a:schemeClr val="dk1"/>
              </a:solidFill>
              <a:latin typeface="Raleway"/>
              <a:ea typeface="Raleway"/>
              <a:cs typeface="Raleway"/>
              <a:sym typeface="Raleway"/>
            </a:endParaRPr>
          </a:p>
          <a:p>
            <a:pPr marL="0" lvl="0" indent="0" algn="l" rtl="0">
              <a:spcBef>
                <a:spcPts val="0"/>
              </a:spcBef>
              <a:spcAft>
                <a:spcPts val="0"/>
              </a:spcAft>
              <a:buNone/>
            </a:pPr>
            <a:endParaRPr sz="1900">
              <a:solidFill>
                <a:schemeClr val="dk1"/>
              </a:solidFill>
              <a:latin typeface="Raleway"/>
              <a:ea typeface="Raleway"/>
              <a:cs typeface="Raleway"/>
              <a:sym typeface="Raleway"/>
            </a:endParaRPr>
          </a:p>
          <a:p>
            <a:pPr marL="0" lvl="0" indent="0" algn="l" rtl="0">
              <a:spcBef>
                <a:spcPts val="0"/>
              </a:spcBef>
              <a:spcAft>
                <a:spcPts val="0"/>
              </a:spcAft>
              <a:buNone/>
            </a:pPr>
            <a:endParaRPr sz="2700">
              <a:solidFill>
                <a:schemeClr val="dk1"/>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99"/>
        <p:cNvGrpSpPr/>
        <p:nvPr/>
      </p:nvGrpSpPr>
      <p:grpSpPr>
        <a:xfrm>
          <a:off x="0" y="0"/>
          <a:ext cx="0" cy="0"/>
          <a:chOff x="0" y="0"/>
          <a:chExt cx="0" cy="0"/>
        </a:xfrm>
      </p:grpSpPr>
      <p:grpSp>
        <p:nvGrpSpPr>
          <p:cNvPr id="2800" name="Google Shape;2800;p34"/>
          <p:cNvGrpSpPr/>
          <p:nvPr/>
        </p:nvGrpSpPr>
        <p:grpSpPr>
          <a:xfrm>
            <a:off x="1501683" y="2355588"/>
            <a:ext cx="1772759" cy="2379860"/>
            <a:chOff x="1501683" y="2355588"/>
            <a:chExt cx="1772759" cy="2379860"/>
          </a:xfrm>
        </p:grpSpPr>
        <p:sp>
          <p:nvSpPr>
            <p:cNvPr id="2801" name="Google Shape;2801;p34"/>
            <p:cNvSpPr/>
            <p:nvPr/>
          </p:nvSpPr>
          <p:spPr>
            <a:xfrm flipH="1">
              <a:off x="1501683" y="2355588"/>
              <a:ext cx="1772759" cy="481802"/>
            </a:xfrm>
            <a:custGeom>
              <a:avLst/>
              <a:gdLst/>
              <a:ahLst/>
              <a:cxnLst/>
              <a:rect l="l" t="t" r="r" b="b"/>
              <a:pathLst>
                <a:path w="26615" h="7234" extrusionOk="0">
                  <a:moveTo>
                    <a:pt x="15754" y="1"/>
                  </a:moveTo>
                  <a:cubicBezTo>
                    <a:pt x="13673" y="1"/>
                    <a:pt x="11571" y="888"/>
                    <a:pt x="10095" y="2771"/>
                  </a:cubicBezTo>
                  <a:cubicBezTo>
                    <a:pt x="9599" y="2593"/>
                    <a:pt x="9083" y="2514"/>
                    <a:pt x="8568" y="2514"/>
                  </a:cubicBezTo>
                  <a:cubicBezTo>
                    <a:pt x="6783" y="2514"/>
                    <a:pt x="5177" y="3505"/>
                    <a:pt x="4363" y="5092"/>
                  </a:cubicBezTo>
                  <a:cubicBezTo>
                    <a:pt x="3851" y="4693"/>
                    <a:pt x="3274" y="4514"/>
                    <a:pt x="2710" y="4514"/>
                  </a:cubicBezTo>
                  <a:cubicBezTo>
                    <a:pt x="1311" y="4514"/>
                    <a:pt x="1" y="5621"/>
                    <a:pt x="1" y="7233"/>
                  </a:cubicBezTo>
                  <a:lnTo>
                    <a:pt x="26614" y="7233"/>
                  </a:lnTo>
                  <a:cubicBezTo>
                    <a:pt x="26614" y="5726"/>
                    <a:pt x="25405" y="4516"/>
                    <a:pt x="23917" y="4516"/>
                  </a:cubicBezTo>
                  <a:cubicBezTo>
                    <a:pt x="23461" y="4516"/>
                    <a:pt x="23005" y="4635"/>
                    <a:pt x="22588" y="4854"/>
                  </a:cubicBezTo>
                  <a:cubicBezTo>
                    <a:pt x="21504" y="1716"/>
                    <a:pt x="18649" y="1"/>
                    <a:pt x="15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2" name="Google Shape;2802;p34"/>
            <p:cNvGrpSpPr/>
            <p:nvPr/>
          </p:nvGrpSpPr>
          <p:grpSpPr>
            <a:xfrm>
              <a:off x="2613590" y="2831302"/>
              <a:ext cx="100168" cy="1499702"/>
              <a:chOff x="1066850" y="1099875"/>
              <a:chExt cx="78650" cy="1177530"/>
            </a:xfrm>
          </p:grpSpPr>
          <p:sp>
            <p:nvSpPr>
              <p:cNvPr id="2803" name="Google Shape;2803;p34"/>
              <p:cNvSpPr/>
              <p:nvPr/>
            </p:nvSpPr>
            <p:spPr>
              <a:xfrm>
                <a:off x="1066850" y="21173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04" name="Google Shape;2804;p34"/>
              <p:cNvCxnSpPr/>
              <p:nvPr/>
            </p:nvCxnSpPr>
            <p:spPr>
              <a:xfrm rot="10800000">
                <a:off x="1106175" y="1099875"/>
                <a:ext cx="0" cy="1091100"/>
              </a:xfrm>
              <a:prstGeom prst="straightConnector1">
                <a:avLst/>
              </a:prstGeom>
              <a:noFill/>
              <a:ln w="19050" cap="flat" cmpd="sng">
                <a:solidFill>
                  <a:schemeClr val="dk1"/>
                </a:solidFill>
                <a:prstDash val="solid"/>
                <a:round/>
                <a:headEnd type="none" w="med" len="med"/>
                <a:tailEnd type="none" w="med" len="med"/>
              </a:ln>
            </p:spPr>
          </p:cxnSp>
        </p:grpSp>
        <p:grpSp>
          <p:nvGrpSpPr>
            <p:cNvPr id="2805" name="Google Shape;2805;p34"/>
            <p:cNvGrpSpPr/>
            <p:nvPr/>
          </p:nvGrpSpPr>
          <p:grpSpPr>
            <a:xfrm>
              <a:off x="1933149" y="2831298"/>
              <a:ext cx="100168" cy="1904150"/>
              <a:chOff x="738075" y="1222634"/>
              <a:chExt cx="78650" cy="1495092"/>
            </a:xfrm>
          </p:grpSpPr>
          <p:sp>
            <p:nvSpPr>
              <p:cNvPr id="2806" name="Google Shape;2806;p34"/>
              <p:cNvSpPr/>
              <p:nvPr/>
            </p:nvSpPr>
            <p:spPr>
              <a:xfrm>
                <a:off x="738075" y="2557718"/>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07" name="Google Shape;2807;p34"/>
              <p:cNvCxnSpPr/>
              <p:nvPr/>
            </p:nvCxnSpPr>
            <p:spPr>
              <a:xfrm rot="10800000">
                <a:off x="777393" y="1222634"/>
                <a:ext cx="0" cy="1389900"/>
              </a:xfrm>
              <a:prstGeom prst="straightConnector1">
                <a:avLst/>
              </a:prstGeom>
              <a:noFill/>
              <a:ln w="19050" cap="flat" cmpd="sng">
                <a:solidFill>
                  <a:schemeClr val="dk1"/>
                </a:solidFill>
                <a:prstDash val="solid"/>
                <a:round/>
                <a:headEnd type="none" w="med" len="med"/>
                <a:tailEnd type="none" w="med" len="med"/>
              </a:ln>
            </p:spPr>
          </p:cxnSp>
        </p:grpSp>
        <p:grpSp>
          <p:nvGrpSpPr>
            <p:cNvPr id="2808" name="Google Shape;2808;p34"/>
            <p:cNvGrpSpPr/>
            <p:nvPr/>
          </p:nvGrpSpPr>
          <p:grpSpPr>
            <a:xfrm>
              <a:off x="2348750" y="2623775"/>
              <a:ext cx="78650" cy="1310130"/>
              <a:chOff x="7647250" y="-310025"/>
              <a:chExt cx="78650" cy="1310130"/>
            </a:xfrm>
          </p:grpSpPr>
          <p:sp>
            <p:nvSpPr>
              <p:cNvPr id="2809" name="Google Shape;2809;p34"/>
              <p:cNvSpPr/>
              <p:nvPr/>
            </p:nvSpPr>
            <p:spPr>
              <a:xfrm>
                <a:off x="7647250" y="840097"/>
                <a:ext cx="78650" cy="160008"/>
              </a:xfrm>
              <a:custGeom>
                <a:avLst/>
                <a:gdLst/>
                <a:ahLst/>
                <a:cxnLst/>
                <a:rect l="l" t="t" r="r" b="b"/>
                <a:pathLst>
                  <a:path w="695" h="1414" extrusionOk="0">
                    <a:moveTo>
                      <a:pt x="357" y="0"/>
                    </a:moveTo>
                    <a:cubicBezTo>
                      <a:pt x="198" y="337"/>
                      <a:pt x="79" y="694"/>
                      <a:pt x="0" y="1071"/>
                    </a:cubicBezTo>
                    <a:cubicBezTo>
                      <a:pt x="0" y="1299"/>
                      <a:pt x="174" y="1413"/>
                      <a:pt x="347" y="1413"/>
                    </a:cubicBezTo>
                    <a:cubicBezTo>
                      <a:pt x="521" y="1413"/>
                      <a:pt x="694" y="1299"/>
                      <a:pt x="694" y="1071"/>
                    </a:cubicBezTo>
                    <a:cubicBezTo>
                      <a:pt x="615" y="694"/>
                      <a:pt x="496" y="337"/>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10" name="Google Shape;2810;p34"/>
              <p:cNvCxnSpPr/>
              <p:nvPr/>
            </p:nvCxnSpPr>
            <p:spPr>
              <a:xfrm rot="10800000">
                <a:off x="7686575" y="-310025"/>
                <a:ext cx="0" cy="1223700"/>
              </a:xfrm>
              <a:prstGeom prst="straightConnector1">
                <a:avLst/>
              </a:prstGeom>
              <a:noFill/>
              <a:ln w="19050" cap="flat" cmpd="sng">
                <a:solidFill>
                  <a:schemeClr val="dk1"/>
                </a:solidFill>
                <a:prstDash val="solid"/>
                <a:round/>
                <a:headEnd type="none" w="med" len="med"/>
                <a:tailEnd type="none" w="med" len="med"/>
              </a:ln>
            </p:spPr>
          </p:cxnSp>
        </p:grpSp>
      </p:grpSp>
      <p:pic>
        <p:nvPicPr>
          <p:cNvPr id="2811" name="Google Shape;2811;p34"/>
          <p:cNvPicPr preferRelativeResize="0"/>
          <p:nvPr/>
        </p:nvPicPr>
        <p:blipFill>
          <a:blip r:embed="rId3">
            <a:alphaModFix/>
          </a:blip>
          <a:stretch>
            <a:fillRect/>
          </a:stretch>
        </p:blipFill>
        <p:spPr>
          <a:xfrm>
            <a:off x="4470588" y="606930"/>
            <a:ext cx="3838595" cy="3838595"/>
          </a:xfrm>
          <a:prstGeom prst="rect">
            <a:avLst/>
          </a:prstGeom>
          <a:noFill/>
          <a:ln>
            <a:noFill/>
          </a:ln>
        </p:spPr>
      </p:pic>
      <p:sp>
        <p:nvSpPr>
          <p:cNvPr id="2812" name="Google Shape;2812;p34"/>
          <p:cNvSpPr txBox="1">
            <a:spLocks noGrp="1"/>
          </p:cNvSpPr>
          <p:nvPr>
            <p:ph type="title" idx="9"/>
          </p:nvPr>
        </p:nvSpPr>
        <p:spPr>
          <a:xfrm>
            <a:off x="275404" y="461575"/>
            <a:ext cx="3987600" cy="153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Welcome Back!</a:t>
            </a:r>
            <a:endParaRPr/>
          </a:p>
        </p:txBody>
      </p:sp>
      <p:sp>
        <p:nvSpPr>
          <p:cNvPr id="2813" name="Google Shape;2813;p34"/>
          <p:cNvSpPr txBox="1">
            <a:spLocks noGrp="1"/>
          </p:cNvSpPr>
          <p:nvPr>
            <p:ph type="title" idx="9"/>
          </p:nvPr>
        </p:nvSpPr>
        <p:spPr>
          <a:xfrm>
            <a:off x="5625004" y="4029275"/>
            <a:ext cx="3987600" cy="153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a:t>Highs? Lows?</a:t>
            </a:r>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67"/>
        <p:cNvGrpSpPr/>
        <p:nvPr/>
      </p:nvGrpSpPr>
      <p:grpSpPr>
        <a:xfrm>
          <a:off x="0" y="0"/>
          <a:ext cx="0" cy="0"/>
          <a:chOff x="0" y="0"/>
          <a:chExt cx="0" cy="0"/>
        </a:xfrm>
      </p:grpSpPr>
      <p:pic>
        <p:nvPicPr>
          <p:cNvPr id="3068" name="Google Shape;3068;p52"/>
          <p:cNvPicPr preferRelativeResize="0"/>
          <p:nvPr/>
        </p:nvPicPr>
        <p:blipFill>
          <a:blip r:embed="rId3">
            <a:alphaModFix/>
          </a:blip>
          <a:stretch>
            <a:fillRect/>
          </a:stretch>
        </p:blipFill>
        <p:spPr>
          <a:xfrm>
            <a:off x="3988825" y="152400"/>
            <a:ext cx="4838700" cy="4838700"/>
          </a:xfrm>
          <a:prstGeom prst="rect">
            <a:avLst/>
          </a:prstGeom>
          <a:noFill/>
          <a:ln>
            <a:noFill/>
          </a:ln>
        </p:spPr>
      </p:pic>
      <p:sp>
        <p:nvSpPr>
          <p:cNvPr id="3069" name="Google Shape;3069;p52"/>
          <p:cNvSpPr txBox="1">
            <a:spLocks noGrp="1"/>
          </p:cNvSpPr>
          <p:nvPr>
            <p:ph type="subTitle" idx="4294967295"/>
          </p:nvPr>
        </p:nvSpPr>
        <p:spPr>
          <a:xfrm>
            <a:off x="428013" y="1844738"/>
            <a:ext cx="2919900" cy="100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t>ACROSS</a:t>
            </a:r>
            <a:endParaRPr sz="1800"/>
          </a:p>
          <a:p>
            <a:pPr marL="0" lvl="0" indent="0" algn="l" rtl="0">
              <a:spcBef>
                <a:spcPts val="1200"/>
              </a:spcBef>
              <a:spcAft>
                <a:spcPts val="0"/>
              </a:spcAft>
              <a:buNone/>
            </a:pPr>
            <a:r>
              <a:rPr lang="en" sz="1800"/>
              <a:t>2. The type of sport Nora used to play</a:t>
            </a:r>
            <a:endParaRPr sz="1800"/>
          </a:p>
          <a:p>
            <a:pPr marL="0" lvl="0" indent="0" algn="l" rtl="0">
              <a:spcBef>
                <a:spcPts val="1200"/>
              </a:spcBef>
              <a:spcAft>
                <a:spcPts val="12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73"/>
        <p:cNvGrpSpPr/>
        <p:nvPr/>
      </p:nvGrpSpPr>
      <p:grpSpPr>
        <a:xfrm>
          <a:off x="0" y="0"/>
          <a:ext cx="0" cy="0"/>
          <a:chOff x="0" y="0"/>
          <a:chExt cx="0" cy="0"/>
        </a:xfrm>
      </p:grpSpPr>
      <p:pic>
        <p:nvPicPr>
          <p:cNvPr id="3074" name="Google Shape;3074;p53"/>
          <p:cNvPicPr preferRelativeResize="0"/>
          <p:nvPr/>
        </p:nvPicPr>
        <p:blipFill>
          <a:blip r:embed="rId3">
            <a:alphaModFix/>
          </a:blip>
          <a:stretch>
            <a:fillRect/>
          </a:stretch>
        </p:blipFill>
        <p:spPr>
          <a:xfrm>
            <a:off x="3988825" y="152400"/>
            <a:ext cx="4838700" cy="4838700"/>
          </a:xfrm>
          <a:prstGeom prst="rect">
            <a:avLst/>
          </a:prstGeom>
          <a:noFill/>
          <a:ln>
            <a:noFill/>
          </a:ln>
        </p:spPr>
      </p:pic>
      <p:sp>
        <p:nvSpPr>
          <p:cNvPr id="3075" name="Google Shape;3075;p53"/>
          <p:cNvSpPr txBox="1">
            <a:spLocks noGrp="1"/>
          </p:cNvSpPr>
          <p:nvPr>
            <p:ph type="subTitle" idx="4294967295"/>
          </p:nvPr>
        </p:nvSpPr>
        <p:spPr>
          <a:xfrm>
            <a:off x="428013" y="1844738"/>
            <a:ext cx="2919900" cy="100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t>ACROSS</a:t>
            </a:r>
            <a:endParaRPr sz="1800"/>
          </a:p>
          <a:p>
            <a:pPr marL="0" lvl="0" indent="0" algn="l" rtl="0">
              <a:spcBef>
                <a:spcPts val="1200"/>
              </a:spcBef>
              <a:spcAft>
                <a:spcPts val="0"/>
              </a:spcAft>
              <a:buNone/>
            </a:pPr>
            <a:r>
              <a:rPr lang="en" sz="1800"/>
              <a:t>2. The type of sport Nora used to play</a:t>
            </a:r>
            <a:endParaRPr sz="1800"/>
          </a:p>
          <a:p>
            <a:pPr marL="0" lvl="0" indent="0" algn="l" rtl="0">
              <a:spcBef>
                <a:spcPts val="1200"/>
              </a:spcBef>
              <a:spcAft>
                <a:spcPts val="1200"/>
              </a:spcAft>
              <a:buNone/>
            </a:pPr>
            <a:endParaRPr/>
          </a:p>
        </p:txBody>
      </p:sp>
      <p:sp>
        <p:nvSpPr>
          <p:cNvPr id="3076" name="Google Shape;3076;p53"/>
          <p:cNvSpPr txBox="1"/>
          <p:nvPr/>
        </p:nvSpPr>
        <p:spPr>
          <a:xfrm>
            <a:off x="4391850" y="483200"/>
            <a:ext cx="254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 S    W   I     M    M   I     N    G</a:t>
            </a:r>
            <a:endParaRPr>
              <a:latin typeface="Raleway"/>
              <a:ea typeface="Raleway"/>
              <a:cs typeface="Raleway"/>
              <a:sym typeface="Raleway"/>
            </a:endParaRPr>
          </a:p>
        </p:txBody>
      </p:sp>
      <p:sp>
        <p:nvSpPr>
          <p:cNvPr id="3077" name="Google Shape;3077;p53"/>
          <p:cNvSpPr txBox="1"/>
          <p:nvPr/>
        </p:nvSpPr>
        <p:spPr>
          <a:xfrm>
            <a:off x="569125" y="740925"/>
            <a:ext cx="618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aleway"/>
              <a:ea typeface="Raleway"/>
              <a:cs typeface="Raleway"/>
              <a:sym typeface="Raleway"/>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81"/>
        <p:cNvGrpSpPr/>
        <p:nvPr/>
      </p:nvGrpSpPr>
      <p:grpSpPr>
        <a:xfrm>
          <a:off x="0" y="0"/>
          <a:ext cx="0" cy="0"/>
          <a:chOff x="0" y="0"/>
          <a:chExt cx="0" cy="0"/>
        </a:xfrm>
      </p:grpSpPr>
      <p:pic>
        <p:nvPicPr>
          <p:cNvPr id="3082" name="Google Shape;3082;p54"/>
          <p:cNvPicPr preferRelativeResize="0"/>
          <p:nvPr/>
        </p:nvPicPr>
        <p:blipFill>
          <a:blip r:embed="rId3">
            <a:alphaModFix/>
          </a:blip>
          <a:stretch>
            <a:fillRect/>
          </a:stretch>
        </p:blipFill>
        <p:spPr>
          <a:xfrm>
            <a:off x="3988825" y="152400"/>
            <a:ext cx="4838700" cy="4838700"/>
          </a:xfrm>
          <a:prstGeom prst="rect">
            <a:avLst/>
          </a:prstGeom>
          <a:noFill/>
          <a:ln>
            <a:noFill/>
          </a:ln>
        </p:spPr>
      </p:pic>
      <p:sp>
        <p:nvSpPr>
          <p:cNvPr id="3083" name="Google Shape;3083;p54"/>
          <p:cNvSpPr txBox="1">
            <a:spLocks noGrp="1"/>
          </p:cNvSpPr>
          <p:nvPr>
            <p:ph type="subTitle" idx="4294967295"/>
          </p:nvPr>
        </p:nvSpPr>
        <p:spPr>
          <a:xfrm>
            <a:off x="428013" y="1844738"/>
            <a:ext cx="2919900" cy="100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t>ACROSS</a:t>
            </a:r>
            <a:endParaRPr sz="1800"/>
          </a:p>
          <a:p>
            <a:pPr marL="0" lvl="0" indent="0" algn="l" rtl="0">
              <a:spcBef>
                <a:spcPts val="1200"/>
              </a:spcBef>
              <a:spcAft>
                <a:spcPts val="0"/>
              </a:spcAft>
              <a:buNone/>
            </a:pPr>
            <a:r>
              <a:rPr lang="en" sz="1800"/>
              <a:t>3. The type of animal that Nora owned</a:t>
            </a:r>
            <a:endParaRPr sz="1800"/>
          </a:p>
          <a:p>
            <a:pPr marL="0" lvl="0" indent="0" algn="l" rtl="0">
              <a:spcBef>
                <a:spcPts val="1200"/>
              </a:spcBef>
              <a:spcAft>
                <a:spcPts val="1200"/>
              </a:spcAft>
              <a:buNone/>
            </a:pPr>
            <a:endParaRPr/>
          </a:p>
        </p:txBody>
      </p:sp>
      <p:sp>
        <p:nvSpPr>
          <p:cNvPr id="3084" name="Google Shape;3084;p54"/>
          <p:cNvSpPr txBox="1"/>
          <p:nvPr/>
        </p:nvSpPr>
        <p:spPr>
          <a:xfrm>
            <a:off x="4391850" y="483200"/>
            <a:ext cx="254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 S    W   I     M    M   I     N    G</a:t>
            </a:r>
            <a:endParaRPr>
              <a:latin typeface="Raleway"/>
              <a:ea typeface="Raleway"/>
              <a:cs typeface="Raleway"/>
              <a:sym typeface="Raleway"/>
            </a:endParaRPr>
          </a:p>
        </p:txBody>
      </p:sp>
      <p:sp>
        <p:nvSpPr>
          <p:cNvPr id="3085" name="Google Shape;3085;p54"/>
          <p:cNvSpPr txBox="1"/>
          <p:nvPr/>
        </p:nvSpPr>
        <p:spPr>
          <a:xfrm>
            <a:off x="569125" y="740925"/>
            <a:ext cx="618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aleway"/>
              <a:ea typeface="Raleway"/>
              <a:cs typeface="Raleway"/>
              <a:sym typeface="Raleway"/>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89"/>
        <p:cNvGrpSpPr/>
        <p:nvPr/>
      </p:nvGrpSpPr>
      <p:grpSpPr>
        <a:xfrm>
          <a:off x="0" y="0"/>
          <a:ext cx="0" cy="0"/>
          <a:chOff x="0" y="0"/>
          <a:chExt cx="0" cy="0"/>
        </a:xfrm>
      </p:grpSpPr>
      <p:pic>
        <p:nvPicPr>
          <p:cNvPr id="3090" name="Google Shape;3090;p55"/>
          <p:cNvPicPr preferRelativeResize="0"/>
          <p:nvPr/>
        </p:nvPicPr>
        <p:blipFill>
          <a:blip r:embed="rId3">
            <a:alphaModFix/>
          </a:blip>
          <a:stretch>
            <a:fillRect/>
          </a:stretch>
        </p:blipFill>
        <p:spPr>
          <a:xfrm>
            <a:off x="3988825" y="152400"/>
            <a:ext cx="4838700" cy="4838700"/>
          </a:xfrm>
          <a:prstGeom prst="rect">
            <a:avLst/>
          </a:prstGeom>
          <a:noFill/>
          <a:ln>
            <a:noFill/>
          </a:ln>
        </p:spPr>
      </p:pic>
      <p:sp>
        <p:nvSpPr>
          <p:cNvPr id="3091" name="Google Shape;3091;p55"/>
          <p:cNvSpPr txBox="1">
            <a:spLocks noGrp="1"/>
          </p:cNvSpPr>
          <p:nvPr>
            <p:ph type="subTitle" idx="4294967295"/>
          </p:nvPr>
        </p:nvSpPr>
        <p:spPr>
          <a:xfrm>
            <a:off x="428013" y="1844738"/>
            <a:ext cx="2919900" cy="100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t>ACROSS</a:t>
            </a:r>
            <a:endParaRPr sz="1800"/>
          </a:p>
          <a:p>
            <a:pPr marL="0" lvl="0" indent="0" algn="l" rtl="0">
              <a:spcBef>
                <a:spcPts val="1200"/>
              </a:spcBef>
              <a:spcAft>
                <a:spcPts val="0"/>
              </a:spcAft>
              <a:buNone/>
            </a:pPr>
            <a:r>
              <a:rPr lang="en" sz="1800"/>
              <a:t>3. The type of animal that Nora owned</a:t>
            </a:r>
            <a:endParaRPr sz="1800"/>
          </a:p>
          <a:p>
            <a:pPr marL="0" lvl="0" indent="0" algn="l" rtl="0">
              <a:spcBef>
                <a:spcPts val="1200"/>
              </a:spcBef>
              <a:spcAft>
                <a:spcPts val="1200"/>
              </a:spcAft>
              <a:buNone/>
            </a:pPr>
            <a:endParaRPr/>
          </a:p>
        </p:txBody>
      </p:sp>
      <p:sp>
        <p:nvSpPr>
          <p:cNvPr id="3092" name="Google Shape;3092;p55"/>
          <p:cNvSpPr txBox="1"/>
          <p:nvPr/>
        </p:nvSpPr>
        <p:spPr>
          <a:xfrm>
            <a:off x="4391850" y="483200"/>
            <a:ext cx="254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 S    W   I     M    M   I     N    G</a:t>
            </a:r>
            <a:endParaRPr>
              <a:latin typeface="Raleway"/>
              <a:ea typeface="Raleway"/>
              <a:cs typeface="Raleway"/>
              <a:sym typeface="Raleway"/>
            </a:endParaRPr>
          </a:p>
        </p:txBody>
      </p:sp>
      <p:sp>
        <p:nvSpPr>
          <p:cNvPr id="3093" name="Google Shape;3093;p55"/>
          <p:cNvSpPr txBox="1"/>
          <p:nvPr/>
        </p:nvSpPr>
        <p:spPr>
          <a:xfrm>
            <a:off x="569125" y="740925"/>
            <a:ext cx="618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aleway"/>
              <a:ea typeface="Raleway"/>
              <a:cs typeface="Raleway"/>
              <a:sym typeface="Raleway"/>
            </a:endParaRPr>
          </a:p>
        </p:txBody>
      </p:sp>
      <p:sp>
        <p:nvSpPr>
          <p:cNvPr id="3094" name="Google Shape;3094;p55"/>
          <p:cNvSpPr txBox="1"/>
          <p:nvPr/>
        </p:nvSpPr>
        <p:spPr>
          <a:xfrm>
            <a:off x="7366275" y="826825"/>
            <a:ext cx="108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C    A    T</a:t>
            </a:r>
            <a:endParaRPr>
              <a:latin typeface="Raleway"/>
              <a:ea typeface="Raleway"/>
              <a:cs typeface="Raleway"/>
              <a:sym typeface="Raleway"/>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98"/>
        <p:cNvGrpSpPr/>
        <p:nvPr/>
      </p:nvGrpSpPr>
      <p:grpSpPr>
        <a:xfrm>
          <a:off x="0" y="0"/>
          <a:ext cx="0" cy="0"/>
          <a:chOff x="0" y="0"/>
          <a:chExt cx="0" cy="0"/>
        </a:xfrm>
      </p:grpSpPr>
      <p:pic>
        <p:nvPicPr>
          <p:cNvPr id="3099" name="Google Shape;3099;p56"/>
          <p:cNvPicPr preferRelativeResize="0"/>
          <p:nvPr/>
        </p:nvPicPr>
        <p:blipFill>
          <a:blip r:embed="rId3">
            <a:alphaModFix/>
          </a:blip>
          <a:stretch>
            <a:fillRect/>
          </a:stretch>
        </p:blipFill>
        <p:spPr>
          <a:xfrm>
            <a:off x="3988825" y="152400"/>
            <a:ext cx="4838700" cy="4838700"/>
          </a:xfrm>
          <a:prstGeom prst="rect">
            <a:avLst/>
          </a:prstGeom>
          <a:noFill/>
          <a:ln>
            <a:noFill/>
          </a:ln>
        </p:spPr>
      </p:pic>
      <p:sp>
        <p:nvSpPr>
          <p:cNvPr id="3100" name="Google Shape;3100;p56"/>
          <p:cNvSpPr txBox="1">
            <a:spLocks noGrp="1"/>
          </p:cNvSpPr>
          <p:nvPr>
            <p:ph type="subTitle" idx="4294967295"/>
          </p:nvPr>
        </p:nvSpPr>
        <p:spPr>
          <a:xfrm>
            <a:off x="417263" y="2005813"/>
            <a:ext cx="2919900" cy="100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t>ACROSS</a:t>
            </a:r>
            <a:endParaRPr sz="1800"/>
          </a:p>
          <a:p>
            <a:pPr marL="0" lvl="0" indent="0" algn="l" rtl="0">
              <a:spcBef>
                <a:spcPts val="1200"/>
              </a:spcBef>
              <a:spcAft>
                <a:spcPts val="0"/>
              </a:spcAft>
              <a:buNone/>
            </a:pPr>
            <a:r>
              <a:rPr lang="en" sz="1800"/>
              <a:t>4. One of the careers that Mrs. Elms tells Nora she can pursue</a:t>
            </a:r>
            <a:endParaRPr sz="1800"/>
          </a:p>
          <a:p>
            <a:pPr marL="0" lvl="0" indent="0" algn="l" rtl="0">
              <a:spcBef>
                <a:spcPts val="1200"/>
              </a:spcBef>
              <a:spcAft>
                <a:spcPts val="1200"/>
              </a:spcAft>
              <a:buNone/>
            </a:pPr>
            <a:endParaRPr/>
          </a:p>
        </p:txBody>
      </p:sp>
      <p:sp>
        <p:nvSpPr>
          <p:cNvPr id="3101" name="Google Shape;3101;p56"/>
          <p:cNvSpPr txBox="1"/>
          <p:nvPr/>
        </p:nvSpPr>
        <p:spPr>
          <a:xfrm>
            <a:off x="4391850" y="483200"/>
            <a:ext cx="254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 S    W   I     M    M   I     N    G</a:t>
            </a:r>
            <a:endParaRPr>
              <a:latin typeface="Raleway"/>
              <a:ea typeface="Raleway"/>
              <a:cs typeface="Raleway"/>
              <a:sym typeface="Raleway"/>
            </a:endParaRPr>
          </a:p>
        </p:txBody>
      </p:sp>
      <p:sp>
        <p:nvSpPr>
          <p:cNvPr id="3102" name="Google Shape;3102;p56"/>
          <p:cNvSpPr txBox="1"/>
          <p:nvPr/>
        </p:nvSpPr>
        <p:spPr>
          <a:xfrm>
            <a:off x="569125" y="740925"/>
            <a:ext cx="618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aleway"/>
              <a:ea typeface="Raleway"/>
              <a:cs typeface="Raleway"/>
              <a:sym typeface="Raleway"/>
            </a:endParaRPr>
          </a:p>
        </p:txBody>
      </p:sp>
      <p:sp>
        <p:nvSpPr>
          <p:cNvPr id="3103" name="Google Shape;3103;p56"/>
          <p:cNvSpPr txBox="1"/>
          <p:nvPr/>
        </p:nvSpPr>
        <p:spPr>
          <a:xfrm>
            <a:off x="7366275" y="826825"/>
            <a:ext cx="108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C    A    T</a:t>
            </a:r>
            <a:endParaRPr>
              <a:latin typeface="Raleway"/>
              <a:ea typeface="Raleway"/>
              <a:cs typeface="Raleway"/>
              <a:sym typeface="Raleway"/>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07"/>
        <p:cNvGrpSpPr/>
        <p:nvPr/>
      </p:nvGrpSpPr>
      <p:grpSpPr>
        <a:xfrm>
          <a:off x="0" y="0"/>
          <a:ext cx="0" cy="0"/>
          <a:chOff x="0" y="0"/>
          <a:chExt cx="0" cy="0"/>
        </a:xfrm>
      </p:grpSpPr>
      <p:pic>
        <p:nvPicPr>
          <p:cNvPr id="3108" name="Google Shape;3108;p57"/>
          <p:cNvPicPr preferRelativeResize="0"/>
          <p:nvPr/>
        </p:nvPicPr>
        <p:blipFill>
          <a:blip r:embed="rId3">
            <a:alphaModFix/>
          </a:blip>
          <a:stretch>
            <a:fillRect/>
          </a:stretch>
        </p:blipFill>
        <p:spPr>
          <a:xfrm>
            <a:off x="3988825" y="152400"/>
            <a:ext cx="4838700" cy="4838700"/>
          </a:xfrm>
          <a:prstGeom prst="rect">
            <a:avLst/>
          </a:prstGeom>
          <a:noFill/>
          <a:ln>
            <a:noFill/>
          </a:ln>
        </p:spPr>
      </p:pic>
      <p:sp>
        <p:nvSpPr>
          <p:cNvPr id="3109" name="Google Shape;3109;p57"/>
          <p:cNvSpPr txBox="1">
            <a:spLocks noGrp="1"/>
          </p:cNvSpPr>
          <p:nvPr>
            <p:ph type="subTitle" idx="4294967295"/>
          </p:nvPr>
        </p:nvSpPr>
        <p:spPr>
          <a:xfrm>
            <a:off x="417263" y="2005813"/>
            <a:ext cx="2919900" cy="100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t>ACROSS</a:t>
            </a:r>
            <a:endParaRPr sz="1800"/>
          </a:p>
          <a:p>
            <a:pPr marL="0" lvl="0" indent="0" algn="l" rtl="0">
              <a:spcBef>
                <a:spcPts val="1200"/>
              </a:spcBef>
              <a:spcAft>
                <a:spcPts val="0"/>
              </a:spcAft>
              <a:buNone/>
            </a:pPr>
            <a:r>
              <a:rPr lang="en" sz="1800"/>
              <a:t>4. One of the careers that Mrs. Elms tells Nora she can pursue</a:t>
            </a:r>
            <a:endParaRPr sz="1800"/>
          </a:p>
          <a:p>
            <a:pPr marL="0" lvl="0" indent="0" algn="l" rtl="0">
              <a:spcBef>
                <a:spcPts val="1200"/>
              </a:spcBef>
              <a:spcAft>
                <a:spcPts val="1200"/>
              </a:spcAft>
              <a:buNone/>
            </a:pPr>
            <a:endParaRPr/>
          </a:p>
        </p:txBody>
      </p:sp>
      <p:sp>
        <p:nvSpPr>
          <p:cNvPr id="3110" name="Google Shape;3110;p57"/>
          <p:cNvSpPr txBox="1"/>
          <p:nvPr/>
        </p:nvSpPr>
        <p:spPr>
          <a:xfrm>
            <a:off x="4391850" y="483200"/>
            <a:ext cx="254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 S    W   I     M    M   I     N    G</a:t>
            </a:r>
            <a:endParaRPr>
              <a:latin typeface="Raleway"/>
              <a:ea typeface="Raleway"/>
              <a:cs typeface="Raleway"/>
              <a:sym typeface="Raleway"/>
            </a:endParaRPr>
          </a:p>
        </p:txBody>
      </p:sp>
      <p:sp>
        <p:nvSpPr>
          <p:cNvPr id="3111" name="Google Shape;3111;p57"/>
          <p:cNvSpPr txBox="1"/>
          <p:nvPr/>
        </p:nvSpPr>
        <p:spPr>
          <a:xfrm>
            <a:off x="569125" y="740925"/>
            <a:ext cx="618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aleway"/>
              <a:ea typeface="Raleway"/>
              <a:cs typeface="Raleway"/>
              <a:sym typeface="Raleway"/>
            </a:endParaRPr>
          </a:p>
        </p:txBody>
      </p:sp>
      <p:sp>
        <p:nvSpPr>
          <p:cNvPr id="3112" name="Google Shape;3112;p57"/>
          <p:cNvSpPr txBox="1"/>
          <p:nvPr/>
        </p:nvSpPr>
        <p:spPr>
          <a:xfrm>
            <a:off x="7366275" y="826825"/>
            <a:ext cx="108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C    A    T</a:t>
            </a:r>
            <a:endParaRPr>
              <a:latin typeface="Raleway"/>
              <a:ea typeface="Raleway"/>
              <a:cs typeface="Raleway"/>
              <a:sym typeface="Raleway"/>
            </a:endParaRPr>
          </a:p>
        </p:txBody>
      </p:sp>
      <p:sp>
        <p:nvSpPr>
          <p:cNvPr id="3113" name="Google Shape;3113;p57"/>
          <p:cNvSpPr txBox="1"/>
          <p:nvPr/>
        </p:nvSpPr>
        <p:spPr>
          <a:xfrm>
            <a:off x="4434800" y="1986525"/>
            <a:ext cx="365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G    L    A    C     I     O   L    O   G     I     S    T</a:t>
            </a:r>
            <a:endParaRPr>
              <a:latin typeface="Raleway"/>
              <a:ea typeface="Raleway"/>
              <a:cs typeface="Raleway"/>
              <a:sym typeface="Raleway"/>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17"/>
        <p:cNvGrpSpPr/>
        <p:nvPr/>
      </p:nvGrpSpPr>
      <p:grpSpPr>
        <a:xfrm>
          <a:off x="0" y="0"/>
          <a:ext cx="0" cy="0"/>
          <a:chOff x="0" y="0"/>
          <a:chExt cx="0" cy="0"/>
        </a:xfrm>
      </p:grpSpPr>
      <p:pic>
        <p:nvPicPr>
          <p:cNvPr id="3118" name="Google Shape;3118;p58"/>
          <p:cNvPicPr preferRelativeResize="0"/>
          <p:nvPr/>
        </p:nvPicPr>
        <p:blipFill>
          <a:blip r:embed="rId3">
            <a:alphaModFix/>
          </a:blip>
          <a:stretch>
            <a:fillRect/>
          </a:stretch>
        </p:blipFill>
        <p:spPr>
          <a:xfrm>
            <a:off x="3988825" y="152400"/>
            <a:ext cx="4838700" cy="4838700"/>
          </a:xfrm>
          <a:prstGeom prst="rect">
            <a:avLst/>
          </a:prstGeom>
          <a:noFill/>
          <a:ln>
            <a:noFill/>
          </a:ln>
        </p:spPr>
      </p:pic>
      <p:sp>
        <p:nvSpPr>
          <p:cNvPr id="3119" name="Google Shape;3119;p58"/>
          <p:cNvSpPr txBox="1">
            <a:spLocks noGrp="1"/>
          </p:cNvSpPr>
          <p:nvPr>
            <p:ph type="subTitle" idx="4294967295"/>
          </p:nvPr>
        </p:nvSpPr>
        <p:spPr>
          <a:xfrm>
            <a:off x="374313" y="2134688"/>
            <a:ext cx="2919900" cy="100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t>ACROSS</a:t>
            </a:r>
            <a:endParaRPr sz="1800"/>
          </a:p>
          <a:p>
            <a:pPr marL="0" lvl="0" indent="0" algn="l" rtl="0">
              <a:spcBef>
                <a:spcPts val="1200"/>
              </a:spcBef>
              <a:spcAft>
                <a:spcPts val="0"/>
              </a:spcAft>
              <a:buNone/>
            </a:pPr>
            <a:r>
              <a:rPr lang="en" sz="1800"/>
              <a:t>5. The name of Nora and Ravi's old band (2 Words)</a:t>
            </a:r>
            <a:endParaRPr sz="1800"/>
          </a:p>
          <a:p>
            <a:pPr marL="0" lvl="0" indent="0" algn="l" rtl="0">
              <a:spcBef>
                <a:spcPts val="1200"/>
              </a:spcBef>
              <a:spcAft>
                <a:spcPts val="0"/>
              </a:spcAft>
              <a:buNone/>
            </a:pPr>
            <a:endParaRPr sz="1800"/>
          </a:p>
          <a:p>
            <a:pPr marL="0" lvl="0" indent="0" algn="l" rtl="0">
              <a:spcBef>
                <a:spcPts val="1200"/>
              </a:spcBef>
              <a:spcAft>
                <a:spcPts val="1200"/>
              </a:spcAft>
              <a:buNone/>
            </a:pPr>
            <a:endParaRPr/>
          </a:p>
        </p:txBody>
      </p:sp>
      <p:sp>
        <p:nvSpPr>
          <p:cNvPr id="3120" name="Google Shape;3120;p58"/>
          <p:cNvSpPr txBox="1"/>
          <p:nvPr/>
        </p:nvSpPr>
        <p:spPr>
          <a:xfrm>
            <a:off x="4391850" y="483200"/>
            <a:ext cx="254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 S    W   I     M    M   I     N    G</a:t>
            </a:r>
            <a:endParaRPr>
              <a:latin typeface="Raleway"/>
              <a:ea typeface="Raleway"/>
              <a:cs typeface="Raleway"/>
              <a:sym typeface="Raleway"/>
            </a:endParaRPr>
          </a:p>
        </p:txBody>
      </p:sp>
      <p:sp>
        <p:nvSpPr>
          <p:cNvPr id="3121" name="Google Shape;3121;p58"/>
          <p:cNvSpPr txBox="1"/>
          <p:nvPr/>
        </p:nvSpPr>
        <p:spPr>
          <a:xfrm>
            <a:off x="569125" y="740925"/>
            <a:ext cx="618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aleway"/>
              <a:ea typeface="Raleway"/>
              <a:cs typeface="Raleway"/>
              <a:sym typeface="Raleway"/>
            </a:endParaRPr>
          </a:p>
        </p:txBody>
      </p:sp>
      <p:sp>
        <p:nvSpPr>
          <p:cNvPr id="3122" name="Google Shape;3122;p58"/>
          <p:cNvSpPr txBox="1"/>
          <p:nvPr/>
        </p:nvSpPr>
        <p:spPr>
          <a:xfrm>
            <a:off x="7366275" y="826825"/>
            <a:ext cx="108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C    A    T</a:t>
            </a:r>
            <a:endParaRPr>
              <a:latin typeface="Raleway"/>
              <a:ea typeface="Raleway"/>
              <a:cs typeface="Raleway"/>
              <a:sym typeface="Raleway"/>
            </a:endParaRPr>
          </a:p>
        </p:txBody>
      </p:sp>
      <p:sp>
        <p:nvSpPr>
          <p:cNvPr id="3123" name="Google Shape;3123;p58"/>
          <p:cNvSpPr txBox="1"/>
          <p:nvPr/>
        </p:nvSpPr>
        <p:spPr>
          <a:xfrm>
            <a:off x="4434800" y="1986525"/>
            <a:ext cx="365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G    L    A    C     I     O   L    O   G     I     S    T</a:t>
            </a:r>
            <a:endParaRPr>
              <a:latin typeface="Raleway"/>
              <a:ea typeface="Raleway"/>
              <a:cs typeface="Raleway"/>
              <a:sym typeface="Raleway"/>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27"/>
        <p:cNvGrpSpPr/>
        <p:nvPr/>
      </p:nvGrpSpPr>
      <p:grpSpPr>
        <a:xfrm>
          <a:off x="0" y="0"/>
          <a:ext cx="0" cy="0"/>
          <a:chOff x="0" y="0"/>
          <a:chExt cx="0" cy="0"/>
        </a:xfrm>
      </p:grpSpPr>
      <p:pic>
        <p:nvPicPr>
          <p:cNvPr id="3128" name="Google Shape;3128;p59"/>
          <p:cNvPicPr preferRelativeResize="0"/>
          <p:nvPr/>
        </p:nvPicPr>
        <p:blipFill>
          <a:blip r:embed="rId3">
            <a:alphaModFix/>
          </a:blip>
          <a:stretch>
            <a:fillRect/>
          </a:stretch>
        </p:blipFill>
        <p:spPr>
          <a:xfrm>
            <a:off x="3988825" y="152400"/>
            <a:ext cx="4838700" cy="4838700"/>
          </a:xfrm>
          <a:prstGeom prst="rect">
            <a:avLst/>
          </a:prstGeom>
          <a:noFill/>
          <a:ln>
            <a:noFill/>
          </a:ln>
        </p:spPr>
      </p:pic>
      <p:sp>
        <p:nvSpPr>
          <p:cNvPr id="3129" name="Google Shape;3129;p59"/>
          <p:cNvSpPr txBox="1">
            <a:spLocks noGrp="1"/>
          </p:cNvSpPr>
          <p:nvPr>
            <p:ph type="subTitle" idx="4294967295"/>
          </p:nvPr>
        </p:nvSpPr>
        <p:spPr>
          <a:xfrm>
            <a:off x="374313" y="2134688"/>
            <a:ext cx="2919900" cy="100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t>ACROSS</a:t>
            </a:r>
            <a:endParaRPr sz="1800"/>
          </a:p>
          <a:p>
            <a:pPr marL="0" lvl="0" indent="0" algn="l" rtl="0">
              <a:spcBef>
                <a:spcPts val="1200"/>
              </a:spcBef>
              <a:spcAft>
                <a:spcPts val="0"/>
              </a:spcAft>
              <a:buNone/>
            </a:pPr>
            <a:r>
              <a:rPr lang="en" sz="1800"/>
              <a:t>5. The name of Nora and Ravi's old band (2 Words)</a:t>
            </a:r>
            <a:endParaRPr sz="1800"/>
          </a:p>
          <a:p>
            <a:pPr marL="0" lvl="0" indent="0" algn="l" rtl="0">
              <a:spcBef>
                <a:spcPts val="1200"/>
              </a:spcBef>
              <a:spcAft>
                <a:spcPts val="0"/>
              </a:spcAft>
              <a:buNone/>
            </a:pPr>
            <a:endParaRPr sz="1800"/>
          </a:p>
          <a:p>
            <a:pPr marL="0" lvl="0" indent="0" algn="l" rtl="0">
              <a:spcBef>
                <a:spcPts val="1200"/>
              </a:spcBef>
              <a:spcAft>
                <a:spcPts val="1200"/>
              </a:spcAft>
              <a:buNone/>
            </a:pPr>
            <a:endParaRPr/>
          </a:p>
        </p:txBody>
      </p:sp>
      <p:sp>
        <p:nvSpPr>
          <p:cNvPr id="3130" name="Google Shape;3130;p59"/>
          <p:cNvSpPr txBox="1"/>
          <p:nvPr/>
        </p:nvSpPr>
        <p:spPr>
          <a:xfrm>
            <a:off x="4391850" y="483200"/>
            <a:ext cx="254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 S    W   I     M    M   I     N    G</a:t>
            </a:r>
            <a:endParaRPr>
              <a:latin typeface="Raleway"/>
              <a:ea typeface="Raleway"/>
              <a:cs typeface="Raleway"/>
              <a:sym typeface="Raleway"/>
            </a:endParaRPr>
          </a:p>
        </p:txBody>
      </p:sp>
      <p:sp>
        <p:nvSpPr>
          <p:cNvPr id="3131" name="Google Shape;3131;p59"/>
          <p:cNvSpPr txBox="1"/>
          <p:nvPr/>
        </p:nvSpPr>
        <p:spPr>
          <a:xfrm>
            <a:off x="569125" y="740925"/>
            <a:ext cx="618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aleway"/>
              <a:ea typeface="Raleway"/>
              <a:cs typeface="Raleway"/>
              <a:sym typeface="Raleway"/>
            </a:endParaRPr>
          </a:p>
        </p:txBody>
      </p:sp>
      <p:sp>
        <p:nvSpPr>
          <p:cNvPr id="3132" name="Google Shape;3132;p59"/>
          <p:cNvSpPr txBox="1"/>
          <p:nvPr/>
        </p:nvSpPr>
        <p:spPr>
          <a:xfrm>
            <a:off x="7366275" y="826825"/>
            <a:ext cx="108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C    A    T</a:t>
            </a:r>
            <a:endParaRPr>
              <a:latin typeface="Raleway"/>
              <a:ea typeface="Raleway"/>
              <a:cs typeface="Raleway"/>
              <a:sym typeface="Raleway"/>
            </a:endParaRPr>
          </a:p>
        </p:txBody>
      </p:sp>
      <p:sp>
        <p:nvSpPr>
          <p:cNvPr id="3133" name="Google Shape;3133;p59"/>
          <p:cNvSpPr txBox="1"/>
          <p:nvPr/>
        </p:nvSpPr>
        <p:spPr>
          <a:xfrm>
            <a:off x="4434800" y="1986525"/>
            <a:ext cx="365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G    L    A    C     I     O   L    O   G     I     S    T</a:t>
            </a:r>
            <a:endParaRPr>
              <a:latin typeface="Raleway"/>
              <a:ea typeface="Raleway"/>
              <a:cs typeface="Raleway"/>
              <a:sym typeface="Raleway"/>
            </a:endParaRPr>
          </a:p>
        </p:txBody>
      </p:sp>
      <p:sp>
        <p:nvSpPr>
          <p:cNvPr id="3134" name="Google Shape;3134;p59"/>
          <p:cNvSpPr txBox="1"/>
          <p:nvPr/>
        </p:nvSpPr>
        <p:spPr>
          <a:xfrm>
            <a:off x="4112650" y="2577125"/>
            <a:ext cx="413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T    H    E</a:t>
            </a:r>
            <a:r>
              <a:rPr lang="en">
                <a:solidFill>
                  <a:schemeClr val="dk1"/>
                </a:solidFill>
                <a:latin typeface="Raleway"/>
                <a:ea typeface="Raleway"/>
                <a:cs typeface="Raleway"/>
                <a:sym typeface="Raleway"/>
              </a:rPr>
              <a:t> .  </a:t>
            </a:r>
            <a:r>
              <a:rPr lang="en">
                <a:latin typeface="Raleway"/>
                <a:ea typeface="Raleway"/>
                <a:cs typeface="Raleway"/>
                <a:sym typeface="Raleway"/>
              </a:rPr>
              <a:t> L    A   B    Y    R     I     N    T    H    S</a:t>
            </a:r>
            <a:endParaRPr>
              <a:latin typeface="Raleway"/>
              <a:ea typeface="Raleway"/>
              <a:cs typeface="Raleway"/>
              <a:sym typeface="Raleway"/>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38"/>
        <p:cNvGrpSpPr/>
        <p:nvPr/>
      </p:nvGrpSpPr>
      <p:grpSpPr>
        <a:xfrm>
          <a:off x="0" y="0"/>
          <a:ext cx="0" cy="0"/>
          <a:chOff x="0" y="0"/>
          <a:chExt cx="0" cy="0"/>
        </a:xfrm>
      </p:grpSpPr>
      <p:pic>
        <p:nvPicPr>
          <p:cNvPr id="3139" name="Google Shape;3139;p60"/>
          <p:cNvPicPr preferRelativeResize="0"/>
          <p:nvPr/>
        </p:nvPicPr>
        <p:blipFill>
          <a:blip r:embed="rId3">
            <a:alphaModFix/>
          </a:blip>
          <a:stretch>
            <a:fillRect/>
          </a:stretch>
        </p:blipFill>
        <p:spPr>
          <a:xfrm>
            <a:off x="3988825" y="152400"/>
            <a:ext cx="4838700" cy="4838700"/>
          </a:xfrm>
          <a:prstGeom prst="rect">
            <a:avLst/>
          </a:prstGeom>
          <a:noFill/>
          <a:ln>
            <a:noFill/>
          </a:ln>
        </p:spPr>
      </p:pic>
      <p:sp>
        <p:nvSpPr>
          <p:cNvPr id="3140" name="Google Shape;3140;p60"/>
          <p:cNvSpPr txBox="1">
            <a:spLocks noGrp="1"/>
          </p:cNvSpPr>
          <p:nvPr>
            <p:ph type="subTitle" idx="4294967295"/>
          </p:nvPr>
        </p:nvSpPr>
        <p:spPr>
          <a:xfrm>
            <a:off x="363588" y="2703788"/>
            <a:ext cx="2919900" cy="100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t>DOWN</a:t>
            </a:r>
            <a:endParaRPr sz="1800"/>
          </a:p>
          <a:p>
            <a:pPr marL="0" lvl="0" indent="0" algn="l" rtl="0">
              <a:spcBef>
                <a:spcPts val="1200"/>
              </a:spcBef>
              <a:spcAft>
                <a:spcPts val="0"/>
              </a:spcAft>
              <a:buNone/>
            </a:pPr>
            <a:r>
              <a:rPr lang="en" sz="1800"/>
              <a:t>1. What Nora used to bring Mr. Banerjee</a:t>
            </a:r>
            <a:endParaRPr sz="1800"/>
          </a:p>
          <a:p>
            <a:pPr marL="0" lvl="0" indent="0" algn="l" rtl="0">
              <a:spcBef>
                <a:spcPts val="1200"/>
              </a:spcBef>
              <a:spcAft>
                <a:spcPts val="0"/>
              </a:spcAft>
              <a:buNone/>
            </a:pPr>
            <a:endParaRPr sz="1800"/>
          </a:p>
          <a:p>
            <a:pPr marL="0" lvl="0" indent="0" algn="l" rtl="0">
              <a:spcBef>
                <a:spcPts val="1200"/>
              </a:spcBef>
              <a:spcAft>
                <a:spcPts val="0"/>
              </a:spcAft>
              <a:buNone/>
            </a:pPr>
            <a:endParaRPr sz="1800"/>
          </a:p>
          <a:p>
            <a:pPr marL="0" lvl="0" indent="0" algn="l" rtl="0">
              <a:spcBef>
                <a:spcPts val="1200"/>
              </a:spcBef>
              <a:spcAft>
                <a:spcPts val="1200"/>
              </a:spcAft>
              <a:buNone/>
            </a:pPr>
            <a:endParaRPr/>
          </a:p>
        </p:txBody>
      </p:sp>
      <p:sp>
        <p:nvSpPr>
          <p:cNvPr id="3141" name="Google Shape;3141;p60"/>
          <p:cNvSpPr txBox="1"/>
          <p:nvPr/>
        </p:nvSpPr>
        <p:spPr>
          <a:xfrm>
            <a:off x="4391850" y="483200"/>
            <a:ext cx="254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 S    W   I     M    M   I     N    G</a:t>
            </a:r>
            <a:endParaRPr>
              <a:latin typeface="Raleway"/>
              <a:ea typeface="Raleway"/>
              <a:cs typeface="Raleway"/>
              <a:sym typeface="Raleway"/>
            </a:endParaRPr>
          </a:p>
        </p:txBody>
      </p:sp>
      <p:sp>
        <p:nvSpPr>
          <p:cNvPr id="3142" name="Google Shape;3142;p60"/>
          <p:cNvSpPr txBox="1"/>
          <p:nvPr/>
        </p:nvSpPr>
        <p:spPr>
          <a:xfrm>
            <a:off x="569125" y="740925"/>
            <a:ext cx="618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aleway"/>
              <a:ea typeface="Raleway"/>
              <a:cs typeface="Raleway"/>
              <a:sym typeface="Raleway"/>
            </a:endParaRPr>
          </a:p>
        </p:txBody>
      </p:sp>
      <p:sp>
        <p:nvSpPr>
          <p:cNvPr id="3143" name="Google Shape;3143;p60"/>
          <p:cNvSpPr txBox="1"/>
          <p:nvPr/>
        </p:nvSpPr>
        <p:spPr>
          <a:xfrm>
            <a:off x="7366275" y="826825"/>
            <a:ext cx="108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C    A    T</a:t>
            </a:r>
            <a:endParaRPr>
              <a:latin typeface="Raleway"/>
              <a:ea typeface="Raleway"/>
              <a:cs typeface="Raleway"/>
              <a:sym typeface="Raleway"/>
            </a:endParaRPr>
          </a:p>
        </p:txBody>
      </p:sp>
      <p:sp>
        <p:nvSpPr>
          <p:cNvPr id="3144" name="Google Shape;3144;p60"/>
          <p:cNvSpPr txBox="1"/>
          <p:nvPr/>
        </p:nvSpPr>
        <p:spPr>
          <a:xfrm>
            <a:off x="4434800" y="1986525"/>
            <a:ext cx="365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G    L    A    C     I     O   L    O   G     I     S    T</a:t>
            </a:r>
            <a:endParaRPr>
              <a:latin typeface="Raleway"/>
              <a:ea typeface="Raleway"/>
              <a:cs typeface="Raleway"/>
              <a:sym typeface="Raleway"/>
            </a:endParaRPr>
          </a:p>
        </p:txBody>
      </p:sp>
      <p:sp>
        <p:nvSpPr>
          <p:cNvPr id="3145" name="Google Shape;3145;p60"/>
          <p:cNvSpPr txBox="1"/>
          <p:nvPr/>
        </p:nvSpPr>
        <p:spPr>
          <a:xfrm>
            <a:off x="4112650" y="2577125"/>
            <a:ext cx="413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T    H    E</a:t>
            </a:r>
            <a:r>
              <a:rPr lang="en">
                <a:solidFill>
                  <a:schemeClr val="dk1"/>
                </a:solidFill>
                <a:latin typeface="Raleway"/>
                <a:ea typeface="Raleway"/>
                <a:cs typeface="Raleway"/>
                <a:sym typeface="Raleway"/>
              </a:rPr>
              <a:t> .  </a:t>
            </a:r>
            <a:r>
              <a:rPr lang="en">
                <a:latin typeface="Raleway"/>
                <a:ea typeface="Raleway"/>
                <a:cs typeface="Raleway"/>
                <a:sym typeface="Raleway"/>
              </a:rPr>
              <a:t> L    A   B    Y    R     I     N    T    H    S</a:t>
            </a:r>
            <a:endParaRPr>
              <a:latin typeface="Raleway"/>
              <a:ea typeface="Raleway"/>
              <a:cs typeface="Raleway"/>
              <a:sym typeface="Raleway"/>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49"/>
        <p:cNvGrpSpPr/>
        <p:nvPr/>
      </p:nvGrpSpPr>
      <p:grpSpPr>
        <a:xfrm>
          <a:off x="0" y="0"/>
          <a:ext cx="0" cy="0"/>
          <a:chOff x="0" y="0"/>
          <a:chExt cx="0" cy="0"/>
        </a:xfrm>
      </p:grpSpPr>
      <p:pic>
        <p:nvPicPr>
          <p:cNvPr id="3150" name="Google Shape;3150;p61"/>
          <p:cNvPicPr preferRelativeResize="0"/>
          <p:nvPr/>
        </p:nvPicPr>
        <p:blipFill>
          <a:blip r:embed="rId3">
            <a:alphaModFix/>
          </a:blip>
          <a:stretch>
            <a:fillRect/>
          </a:stretch>
        </p:blipFill>
        <p:spPr>
          <a:xfrm>
            <a:off x="3988825" y="152400"/>
            <a:ext cx="4838700" cy="4838700"/>
          </a:xfrm>
          <a:prstGeom prst="rect">
            <a:avLst/>
          </a:prstGeom>
          <a:noFill/>
          <a:ln>
            <a:noFill/>
          </a:ln>
        </p:spPr>
      </p:pic>
      <p:sp>
        <p:nvSpPr>
          <p:cNvPr id="3151" name="Google Shape;3151;p61"/>
          <p:cNvSpPr txBox="1">
            <a:spLocks noGrp="1"/>
          </p:cNvSpPr>
          <p:nvPr>
            <p:ph type="subTitle" idx="4294967295"/>
          </p:nvPr>
        </p:nvSpPr>
        <p:spPr>
          <a:xfrm>
            <a:off x="363588" y="2703788"/>
            <a:ext cx="2919900" cy="100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t>DOWN</a:t>
            </a:r>
            <a:endParaRPr sz="1800"/>
          </a:p>
          <a:p>
            <a:pPr marL="0" lvl="0" indent="0" algn="l" rtl="0">
              <a:spcBef>
                <a:spcPts val="1200"/>
              </a:spcBef>
              <a:spcAft>
                <a:spcPts val="0"/>
              </a:spcAft>
              <a:buNone/>
            </a:pPr>
            <a:r>
              <a:rPr lang="en" sz="1800"/>
              <a:t>1. What Nora used to bring Mr. Banerjee</a:t>
            </a:r>
            <a:endParaRPr sz="1800"/>
          </a:p>
          <a:p>
            <a:pPr marL="0" lvl="0" indent="0" algn="l" rtl="0">
              <a:spcBef>
                <a:spcPts val="1200"/>
              </a:spcBef>
              <a:spcAft>
                <a:spcPts val="0"/>
              </a:spcAft>
              <a:buNone/>
            </a:pPr>
            <a:endParaRPr sz="1800"/>
          </a:p>
          <a:p>
            <a:pPr marL="0" lvl="0" indent="0" algn="l" rtl="0">
              <a:spcBef>
                <a:spcPts val="1200"/>
              </a:spcBef>
              <a:spcAft>
                <a:spcPts val="0"/>
              </a:spcAft>
              <a:buNone/>
            </a:pPr>
            <a:endParaRPr sz="1800"/>
          </a:p>
          <a:p>
            <a:pPr marL="0" lvl="0" indent="0" algn="l" rtl="0">
              <a:spcBef>
                <a:spcPts val="1200"/>
              </a:spcBef>
              <a:spcAft>
                <a:spcPts val="1200"/>
              </a:spcAft>
              <a:buNone/>
            </a:pPr>
            <a:endParaRPr/>
          </a:p>
        </p:txBody>
      </p:sp>
      <p:sp>
        <p:nvSpPr>
          <p:cNvPr id="3152" name="Google Shape;3152;p61"/>
          <p:cNvSpPr txBox="1"/>
          <p:nvPr/>
        </p:nvSpPr>
        <p:spPr>
          <a:xfrm>
            <a:off x="4391850" y="483200"/>
            <a:ext cx="254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 S    W   I     M    M   I     N    G</a:t>
            </a:r>
            <a:endParaRPr>
              <a:latin typeface="Raleway"/>
              <a:ea typeface="Raleway"/>
              <a:cs typeface="Raleway"/>
              <a:sym typeface="Raleway"/>
            </a:endParaRPr>
          </a:p>
        </p:txBody>
      </p:sp>
      <p:sp>
        <p:nvSpPr>
          <p:cNvPr id="3153" name="Google Shape;3153;p61"/>
          <p:cNvSpPr txBox="1"/>
          <p:nvPr/>
        </p:nvSpPr>
        <p:spPr>
          <a:xfrm>
            <a:off x="569125" y="740925"/>
            <a:ext cx="618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aleway"/>
              <a:ea typeface="Raleway"/>
              <a:cs typeface="Raleway"/>
              <a:sym typeface="Raleway"/>
            </a:endParaRPr>
          </a:p>
        </p:txBody>
      </p:sp>
      <p:sp>
        <p:nvSpPr>
          <p:cNvPr id="3154" name="Google Shape;3154;p61"/>
          <p:cNvSpPr txBox="1"/>
          <p:nvPr/>
        </p:nvSpPr>
        <p:spPr>
          <a:xfrm>
            <a:off x="7366275" y="826825"/>
            <a:ext cx="108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C    A    T</a:t>
            </a:r>
            <a:endParaRPr>
              <a:latin typeface="Raleway"/>
              <a:ea typeface="Raleway"/>
              <a:cs typeface="Raleway"/>
              <a:sym typeface="Raleway"/>
            </a:endParaRPr>
          </a:p>
        </p:txBody>
      </p:sp>
      <p:sp>
        <p:nvSpPr>
          <p:cNvPr id="3155" name="Google Shape;3155;p61"/>
          <p:cNvSpPr txBox="1"/>
          <p:nvPr/>
        </p:nvSpPr>
        <p:spPr>
          <a:xfrm>
            <a:off x="4434800" y="1986525"/>
            <a:ext cx="365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G    L    A    C     I     O   L    O   G     I     S    T</a:t>
            </a:r>
            <a:endParaRPr>
              <a:latin typeface="Raleway"/>
              <a:ea typeface="Raleway"/>
              <a:cs typeface="Raleway"/>
              <a:sym typeface="Raleway"/>
            </a:endParaRPr>
          </a:p>
        </p:txBody>
      </p:sp>
      <p:sp>
        <p:nvSpPr>
          <p:cNvPr id="3156" name="Google Shape;3156;p61"/>
          <p:cNvSpPr txBox="1"/>
          <p:nvPr/>
        </p:nvSpPr>
        <p:spPr>
          <a:xfrm>
            <a:off x="4112650" y="2577125"/>
            <a:ext cx="413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T    H    E</a:t>
            </a:r>
            <a:r>
              <a:rPr lang="en">
                <a:solidFill>
                  <a:schemeClr val="dk1"/>
                </a:solidFill>
                <a:latin typeface="Raleway"/>
                <a:ea typeface="Raleway"/>
                <a:cs typeface="Raleway"/>
                <a:sym typeface="Raleway"/>
              </a:rPr>
              <a:t> .  </a:t>
            </a:r>
            <a:r>
              <a:rPr lang="en">
                <a:latin typeface="Raleway"/>
                <a:ea typeface="Raleway"/>
                <a:cs typeface="Raleway"/>
                <a:sym typeface="Raleway"/>
              </a:rPr>
              <a:t> L    A   B    Y    R     I     N    T    H    S</a:t>
            </a:r>
            <a:endParaRPr>
              <a:latin typeface="Raleway"/>
              <a:ea typeface="Raleway"/>
              <a:cs typeface="Raleway"/>
              <a:sym typeface="Raleway"/>
            </a:endParaRPr>
          </a:p>
        </p:txBody>
      </p:sp>
      <p:sp>
        <p:nvSpPr>
          <p:cNvPr id="3157" name="Google Shape;3157;p61"/>
          <p:cNvSpPr txBox="1"/>
          <p:nvPr/>
        </p:nvSpPr>
        <p:spPr>
          <a:xfrm>
            <a:off x="5932600" y="180325"/>
            <a:ext cx="494100" cy="16932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a:latin typeface="Raleway"/>
                <a:ea typeface="Raleway"/>
                <a:cs typeface="Raleway"/>
                <a:sym typeface="Raleway"/>
              </a:rPr>
              <a:t>P</a:t>
            </a:r>
            <a:endParaRPr>
              <a:latin typeface="Raleway"/>
              <a:ea typeface="Raleway"/>
              <a:cs typeface="Raleway"/>
              <a:sym typeface="Raleway"/>
            </a:endParaRPr>
          </a:p>
          <a:p>
            <a:pPr marL="0" lvl="0" indent="0" algn="l" rtl="0">
              <a:lnSpc>
                <a:spcPct val="150000"/>
              </a:lnSpc>
              <a:spcBef>
                <a:spcPts val="0"/>
              </a:spcBef>
              <a:spcAft>
                <a:spcPts val="0"/>
              </a:spcAft>
              <a:buNone/>
            </a:pP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L</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L</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S</a:t>
            </a:r>
            <a:endParaRPr>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17"/>
        <p:cNvGrpSpPr/>
        <p:nvPr/>
      </p:nvGrpSpPr>
      <p:grpSpPr>
        <a:xfrm>
          <a:off x="0" y="0"/>
          <a:ext cx="0" cy="0"/>
          <a:chOff x="0" y="0"/>
          <a:chExt cx="0" cy="0"/>
        </a:xfrm>
      </p:grpSpPr>
      <p:sp>
        <p:nvSpPr>
          <p:cNvPr id="2818" name="Google Shape;2818;p35"/>
          <p:cNvSpPr txBox="1">
            <a:spLocks noGrp="1"/>
          </p:cNvSpPr>
          <p:nvPr>
            <p:ph type="title" idx="2"/>
          </p:nvPr>
        </p:nvSpPr>
        <p:spPr>
          <a:xfrm>
            <a:off x="4155849" y="1728781"/>
            <a:ext cx="3337500" cy="1004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Goals:</a:t>
            </a:r>
            <a:endParaRPr/>
          </a:p>
        </p:txBody>
      </p:sp>
      <p:sp>
        <p:nvSpPr>
          <p:cNvPr id="2819" name="Google Shape;2819;p35"/>
          <p:cNvSpPr txBox="1">
            <a:spLocks noGrp="1"/>
          </p:cNvSpPr>
          <p:nvPr>
            <p:ph type="subTitle" idx="1"/>
          </p:nvPr>
        </p:nvSpPr>
        <p:spPr>
          <a:xfrm>
            <a:off x="3437813" y="2732869"/>
            <a:ext cx="3337500" cy="779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 is everyone’s goal for this semester? Make sure it is different from last semester’s!</a:t>
            </a:r>
            <a:endParaRPr/>
          </a:p>
        </p:txBody>
      </p:sp>
      <p:grpSp>
        <p:nvGrpSpPr>
          <p:cNvPr id="2820" name="Google Shape;2820;p35"/>
          <p:cNvGrpSpPr/>
          <p:nvPr/>
        </p:nvGrpSpPr>
        <p:grpSpPr>
          <a:xfrm>
            <a:off x="829019" y="961072"/>
            <a:ext cx="2963484" cy="2818727"/>
            <a:chOff x="981419" y="1159396"/>
            <a:chExt cx="2963484" cy="2818727"/>
          </a:xfrm>
        </p:grpSpPr>
        <p:grpSp>
          <p:nvGrpSpPr>
            <p:cNvPr id="2821" name="Google Shape;2821;p35"/>
            <p:cNvGrpSpPr/>
            <p:nvPr/>
          </p:nvGrpSpPr>
          <p:grpSpPr>
            <a:xfrm flipH="1">
              <a:off x="981419" y="1159396"/>
              <a:ext cx="2963484" cy="2536116"/>
              <a:chOff x="2139300" y="423573"/>
              <a:chExt cx="4865349" cy="4163028"/>
            </a:xfrm>
          </p:grpSpPr>
          <p:sp>
            <p:nvSpPr>
              <p:cNvPr id="2822" name="Google Shape;2822;p35"/>
              <p:cNvSpPr/>
              <p:nvPr/>
            </p:nvSpPr>
            <p:spPr>
              <a:xfrm>
                <a:off x="4573179" y="1106565"/>
                <a:ext cx="20728" cy="3480036"/>
              </a:xfrm>
              <a:custGeom>
                <a:avLst/>
                <a:gdLst/>
                <a:ahLst/>
                <a:cxnLst/>
                <a:rect l="l" t="t" r="r" b="b"/>
                <a:pathLst>
                  <a:path w="279" h="16838" extrusionOk="0">
                    <a:moveTo>
                      <a:pt x="0" y="1"/>
                    </a:moveTo>
                    <a:lnTo>
                      <a:pt x="0" y="16838"/>
                    </a:lnTo>
                    <a:lnTo>
                      <a:pt x="278" y="16838"/>
                    </a:lnTo>
                    <a:lnTo>
                      <a:pt x="2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5"/>
              <p:cNvSpPr/>
              <p:nvPr/>
            </p:nvSpPr>
            <p:spPr>
              <a:xfrm>
                <a:off x="2139300" y="428400"/>
                <a:ext cx="4865349" cy="1020298"/>
              </a:xfrm>
              <a:custGeom>
                <a:avLst/>
                <a:gdLst/>
                <a:ahLst/>
                <a:cxnLst/>
                <a:rect l="l" t="t" r="r" b="b"/>
                <a:pathLst>
                  <a:path w="24611" h="8251" extrusionOk="0">
                    <a:moveTo>
                      <a:pt x="12295" y="1"/>
                    </a:moveTo>
                    <a:cubicBezTo>
                      <a:pt x="6901" y="1"/>
                      <a:pt x="2043" y="3253"/>
                      <a:pt x="0" y="8251"/>
                    </a:cubicBezTo>
                    <a:cubicBezTo>
                      <a:pt x="584" y="7912"/>
                      <a:pt x="1239" y="7734"/>
                      <a:pt x="1916" y="7734"/>
                    </a:cubicBezTo>
                    <a:cubicBezTo>
                      <a:pt x="1951" y="7734"/>
                      <a:pt x="1987" y="7734"/>
                      <a:pt x="2023" y="7735"/>
                    </a:cubicBezTo>
                    <a:cubicBezTo>
                      <a:pt x="2479" y="7735"/>
                      <a:pt x="2955" y="7795"/>
                      <a:pt x="3391" y="7953"/>
                    </a:cubicBezTo>
                    <a:cubicBezTo>
                      <a:pt x="4177" y="7455"/>
                      <a:pt x="5093" y="7179"/>
                      <a:pt x="6013" y="7179"/>
                    </a:cubicBezTo>
                    <a:cubicBezTo>
                      <a:pt x="6044" y="7179"/>
                      <a:pt x="6076" y="7179"/>
                      <a:pt x="6108" y="7180"/>
                    </a:cubicBezTo>
                    <a:cubicBezTo>
                      <a:pt x="6145" y="7179"/>
                      <a:pt x="6183" y="7179"/>
                      <a:pt x="6220" y="7179"/>
                    </a:cubicBezTo>
                    <a:cubicBezTo>
                      <a:pt x="7073" y="7179"/>
                      <a:pt x="7905" y="7396"/>
                      <a:pt x="8646" y="7814"/>
                    </a:cubicBezTo>
                    <a:cubicBezTo>
                      <a:pt x="9519" y="7081"/>
                      <a:pt x="10828" y="6625"/>
                      <a:pt x="12315" y="6625"/>
                    </a:cubicBezTo>
                    <a:cubicBezTo>
                      <a:pt x="13803" y="6625"/>
                      <a:pt x="15131" y="7101"/>
                      <a:pt x="15984" y="7814"/>
                    </a:cubicBezTo>
                    <a:cubicBezTo>
                      <a:pt x="16706" y="7396"/>
                      <a:pt x="17538" y="7179"/>
                      <a:pt x="18391" y="7179"/>
                    </a:cubicBezTo>
                    <a:cubicBezTo>
                      <a:pt x="18428" y="7179"/>
                      <a:pt x="18465" y="7179"/>
                      <a:pt x="18503" y="7180"/>
                    </a:cubicBezTo>
                    <a:cubicBezTo>
                      <a:pt x="18537" y="7179"/>
                      <a:pt x="18572" y="7179"/>
                      <a:pt x="18607" y="7179"/>
                    </a:cubicBezTo>
                    <a:cubicBezTo>
                      <a:pt x="19541" y="7179"/>
                      <a:pt x="20436" y="7436"/>
                      <a:pt x="21239" y="7933"/>
                    </a:cubicBezTo>
                    <a:cubicBezTo>
                      <a:pt x="21676" y="7795"/>
                      <a:pt x="22132" y="7715"/>
                      <a:pt x="22588" y="7715"/>
                    </a:cubicBezTo>
                    <a:cubicBezTo>
                      <a:pt x="23302" y="7715"/>
                      <a:pt x="23996" y="7894"/>
                      <a:pt x="24611" y="8251"/>
                    </a:cubicBezTo>
                    <a:cubicBezTo>
                      <a:pt x="22568" y="3253"/>
                      <a:pt x="17709" y="1"/>
                      <a:pt x="1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5"/>
              <p:cNvSpPr/>
              <p:nvPr/>
            </p:nvSpPr>
            <p:spPr>
              <a:xfrm>
                <a:off x="2813432" y="423573"/>
                <a:ext cx="3524813" cy="983170"/>
              </a:xfrm>
              <a:custGeom>
                <a:avLst/>
                <a:gdLst/>
                <a:ahLst/>
                <a:cxnLst/>
                <a:rect l="l" t="t" r="r" b="b"/>
                <a:pathLst>
                  <a:path w="17830" h="7953" extrusionOk="0">
                    <a:moveTo>
                      <a:pt x="8925" y="0"/>
                    </a:moveTo>
                    <a:cubicBezTo>
                      <a:pt x="4939" y="0"/>
                      <a:pt x="1508" y="3272"/>
                      <a:pt x="1" y="7953"/>
                    </a:cubicBezTo>
                    <a:cubicBezTo>
                      <a:pt x="785" y="7475"/>
                      <a:pt x="1698" y="7218"/>
                      <a:pt x="2616" y="7218"/>
                    </a:cubicBezTo>
                    <a:cubicBezTo>
                      <a:pt x="2650" y="7218"/>
                      <a:pt x="2684" y="7218"/>
                      <a:pt x="2718" y="7219"/>
                    </a:cubicBezTo>
                    <a:cubicBezTo>
                      <a:pt x="2754" y="7218"/>
                      <a:pt x="2791" y="7218"/>
                      <a:pt x="2827" y="7218"/>
                    </a:cubicBezTo>
                    <a:cubicBezTo>
                      <a:pt x="3663" y="7218"/>
                      <a:pt x="4495" y="7435"/>
                      <a:pt x="5236" y="7853"/>
                    </a:cubicBezTo>
                    <a:cubicBezTo>
                      <a:pt x="6109" y="7120"/>
                      <a:pt x="7418" y="6664"/>
                      <a:pt x="8905" y="6664"/>
                    </a:cubicBezTo>
                    <a:cubicBezTo>
                      <a:pt x="10393" y="6664"/>
                      <a:pt x="11721" y="7140"/>
                      <a:pt x="12574" y="7853"/>
                    </a:cubicBezTo>
                    <a:cubicBezTo>
                      <a:pt x="13296" y="7435"/>
                      <a:pt x="14128" y="7218"/>
                      <a:pt x="14981" y="7218"/>
                    </a:cubicBezTo>
                    <a:cubicBezTo>
                      <a:pt x="15018" y="7218"/>
                      <a:pt x="15055" y="7218"/>
                      <a:pt x="15093" y="7219"/>
                    </a:cubicBezTo>
                    <a:cubicBezTo>
                      <a:pt x="15127" y="7218"/>
                      <a:pt x="15162" y="7218"/>
                      <a:pt x="15197" y="7218"/>
                    </a:cubicBezTo>
                    <a:cubicBezTo>
                      <a:pt x="16131" y="7218"/>
                      <a:pt x="17026" y="7475"/>
                      <a:pt x="17829" y="7953"/>
                    </a:cubicBezTo>
                    <a:cubicBezTo>
                      <a:pt x="16322" y="3272"/>
                      <a:pt x="12891" y="0"/>
                      <a:pt x="8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5"/>
              <p:cNvSpPr/>
              <p:nvPr/>
            </p:nvSpPr>
            <p:spPr>
              <a:xfrm>
                <a:off x="3856477" y="426050"/>
                <a:ext cx="1438986" cy="968733"/>
              </a:xfrm>
              <a:custGeom>
                <a:avLst/>
                <a:gdLst/>
                <a:ahLst/>
                <a:cxnLst/>
                <a:rect l="l" t="t" r="r" b="b"/>
                <a:pathLst>
                  <a:path w="7279" h="7834" extrusionOk="0">
                    <a:moveTo>
                      <a:pt x="3629" y="0"/>
                    </a:moveTo>
                    <a:cubicBezTo>
                      <a:pt x="2003" y="0"/>
                      <a:pt x="615" y="3213"/>
                      <a:pt x="0" y="7833"/>
                    </a:cubicBezTo>
                    <a:cubicBezTo>
                      <a:pt x="833" y="7120"/>
                      <a:pt x="2162" y="6644"/>
                      <a:pt x="3629" y="6644"/>
                    </a:cubicBezTo>
                    <a:cubicBezTo>
                      <a:pt x="5117" y="6644"/>
                      <a:pt x="6425" y="7120"/>
                      <a:pt x="7278" y="7833"/>
                    </a:cubicBezTo>
                    <a:cubicBezTo>
                      <a:pt x="6644" y="3213"/>
                      <a:pt x="5255" y="0"/>
                      <a:pt x="36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6" name="Google Shape;2826;p35"/>
            <p:cNvSpPr/>
            <p:nvPr/>
          </p:nvSpPr>
          <p:spPr>
            <a:xfrm rot="2560370" flipH="1">
              <a:off x="2313165" y="3626289"/>
              <a:ext cx="369809" cy="261064"/>
            </a:xfrm>
            <a:custGeom>
              <a:avLst/>
              <a:gdLst/>
              <a:ahLst/>
              <a:cxnLst/>
              <a:rect l="l" t="t" r="r" b="b"/>
              <a:pathLst>
                <a:path w="8563" h="6045" extrusionOk="0">
                  <a:moveTo>
                    <a:pt x="7675" y="1"/>
                  </a:moveTo>
                  <a:cubicBezTo>
                    <a:pt x="7530" y="1"/>
                    <a:pt x="7383" y="62"/>
                    <a:pt x="7259" y="210"/>
                  </a:cubicBezTo>
                  <a:lnTo>
                    <a:pt x="7239" y="210"/>
                  </a:lnTo>
                  <a:cubicBezTo>
                    <a:pt x="6010" y="1698"/>
                    <a:pt x="4760" y="3403"/>
                    <a:pt x="3154" y="4514"/>
                  </a:cubicBezTo>
                  <a:cubicBezTo>
                    <a:pt x="2919" y="4675"/>
                    <a:pt x="2655" y="4758"/>
                    <a:pt x="2398" y="4758"/>
                  </a:cubicBezTo>
                  <a:cubicBezTo>
                    <a:pt x="1962" y="4758"/>
                    <a:pt x="1549" y="4518"/>
                    <a:pt x="1349" y="4018"/>
                  </a:cubicBezTo>
                  <a:cubicBezTo>
                    <a:pt x="972" y="3086"/>
                    <a:pt x="2222" y="1995"/>
                    <a:pt x="2856" y="1519"/>
                  </a:cubicBezTo>
                  <a:cubicBezTo>
                    <a:pt x="3362" y="1128"/>
                    <a:pt x="3023" y="322"/>
                    <a:pt x="2523" y="322"/>
                  </a:cubicBezTo>
                  <a:cubicBezTo>
                    <a:pt x="2415" y="322"/>
                    <a:pt x="2299" y="360"/>
                    <a:pt x="2182" y="448"/>
                  </a:cubicBezTo>
                  <a:cubicBezTo>
                    <a:pt x="1210" y="1182"/>
                    <a:pt x="139" y="2213"/>
                    <a:pt x="60" y="3542"/>
                  </a:cubicBezTo>
                  <a:cubicBezTo>
                    <a:pt x="1" y="4712"/>
                    <a:pt x="715" y="5525"/>
                    <a:pt x="1766" y="5922"/>
                  </a:cubicBezTo>
                  <a:cubicBezTo>
                    <a:pt x="1981" y="6007"/>
                    <a:pt x="2197" y="6045"/>
                    <a:pt x="2411" y="6045"/>
                  </a:cubicBezTo>
                  <a:cubicBezTo>
                    <a:pt x="3138" y="6045"/>
                    <a:pt x="3836" y="5608"/>
                    <a:pt x="4403" y="5148"/>
                  </a:cubicBezTo>
                  <a:cubicBezTo>
                    <a:pt x="5811" y="3958"/>
                    <a:pt x="6961" y="2471"/>
                    <a:pt x="8171" y="1083"/>
                  </a:cubicBezTo>
                  <a:cubicBezTo>
                    <a:pt x="8563" y="616"/>
                    <a:pt x="8131" y="1"/>
                    <a:pt x="7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27" name="Google Shape;2827;p35"/>
          <p:cNvPicPr preferRelativeResize="0"/>
          <p:nvPr/>
        </p:nvPicPr>
        <p:blipFill>
          <a:blip r:embed="rId3">
            <a:alphaModFix/>
          </a:blip>
          <a:stretch>
            <a:fillRect/>
          </a:stretch>
        </p:blipFill>
        <p:spPr>
          <a:xfrm>
            <a:off x="6849075" y="2939750"/>
            <a:ext cx="1698375" cy="19157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61"/>
        <p:cNvGrpSpPr/>
        <p:nvPr/>
      </p:nvGrpSpPr>
      <p:grpSpPr>
        <a:xfrm>
          <a:off x="0" y="0"/>
          <a:ext cx="0" cy="0"/>
          <a:chOff x="0" y="0"/>
          <a:chExt cx="0" cy="0"/>
        </a:xfrm>
      </p:grpSpPr>
      <p:pic>
        <p:nvPicPr>
          <p:cNvPr id="3162" name="Google Shape;3162;p62"/>
          <p:cNvPicPr preferRelativeResize="0"/>
          <p:nvPr/>
        </p:nvPicPr>
        <p:blipFill>
          <a:blip r:embed="rId3">
            <a:alphaModFix/>
          </a:blip>
          <a:stretch>
            <a:fillRect/>
          </a:stretch>
        </p:blipFill>
        <p:spPr>
          <a:xfrm>
            <a:off x="3988825" y="152400"/>
            <a:ext cx="4838700" cy="4838700"/>
          </a:xfrm>
          <a:prstGeom prst="rect">
            <a:avLst/>
          </a:prstGeom>
          <a:noFill/>
          <a:ln>
            <a:noFill/>
          </a:ln>
        </p:spPr>
      </p:pic>
      <p:sp>
        <p:nvSpPr>
          <p:cNvPr id="3163" name="Google Shape;3163;p62"/>
          <p:cNvSpPr txBox="1">
            <a:spLocks noGrp="1"/>
          </p:cNvSpPr>
          <p:nvPr>
            <p:ph type="subTitle" idx="4294967295"/>
          </p:nvPr>
        </p:nvSpPr>
        <p:spPr>
          <a:xfrm>
            <a:off x="363588" y="2703788"/>
            <a:ext cx="2919900" cy="100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t>DOWN</a:t>
            </a:r>
            <a:endParaRPr sz="1800"/>
          </a:p>
          <a:p>
            <a:pPr marL="0" lvl="0" indent="0" algn="l" rtl="0">
              <a:spcBef>
                <a:spcPts val="1200"/>
              </a:spcBef>
              <a:spcAft>
                <a:spcPts val="0"/>
              </a:spcAft>
              <a:buNone/>
            </a:pPr>
            <a:r>
              <a:rPr lang="en" sz="1800"/>
              <a:t>2. The name of the place where Nora works (2 Words)</a:t>
            </a:r>
            <a:endParaRPr sz="1800"/>
          </a:p>
          <a:p>
            <a:pPr marL="0" lvl="0" indent="0" algn="l" rtl="0">
              <a:spcBef>
                <a:spcPts val="1200"/>
              </a:spcBef>
              <a:spcAft>
                <a:spcPts val="0"/>
              </a:spcAft>
              <a:buNone/>
            </a:pPr>
            <a:endParaRPr sz="1800"/>
          </a:p>
          <a:p>
            <a:pPr marL="0" lvl="0" indent="0" algn="l" rtl="0">
              <a:spcBef>
                <a:spcPts val="1200"/>
              </a:spcBef>
              <a:spcAft>
                <a:spcPts val="0"/>
              </a:spcAft>
              <a:buNone/>
            </a:pPr>
            <a:endParaRPr sz="1800"/>
          </a:p>
          <a:p>
            <a:pPr marL="0" lvl="0" indent="0" algn="l" rtl="0">
              <a:spcBef>
                <a:spcPts val="1200"/>
              </a:spcBef>
              <a:spcAft>
                <a:spcPts val="1200"/>
              </a:spcAft>
              <a:buNone/>
            </a:pPr>
            <a:endParaRPr/>
          </a:p>
        </p:txBody>
      </p:sp>
      <p:sp>
        <p:nvSpPr>
          <p:cNvPr id="3164" name="Google Shape;3164;p62"/>
          <p:cNvSpPr txBox="1"/>
          <p:nvPr/>
        </p:nvSpPr>
        <p:spPr>
          <a:xfrm>
            <a:off x="4391850" y="483200"/>
            <a:ext cx="254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 S    W   I     M    M   I     N    G</a:t>
            </a:r>
            <a:endParaRPr>
              <a:latin typeface="Raleway"/>
              <a:ea typeface="Raleway"/>
              <a:cs typeface="Raleway"/>
              <a:sym typeface="Raleway"/>
            </a:endParaRPr>
          </a:p>
        </p:txBody>
      </p:sp>
      <p:sp>
        <p:nvSpPr>
          <p:cNvPr id="3165" name="Google Shape;3165;p62"/>
          <p:cNvSpPr txBox="1"/>
          <p:nvPr/>
        </p:nvSpPr>
        <p:spPr>
          <a:xfrm>
            <a:off x="569125" y="740925"/>
            <a:ext cx="618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aleway"/>
              <a:ea typeface="Raleway"/>
              <a:cs typeface="Raleway"/>
              <a:sym typeface="Raleway"/>
            </a:endParaRPr>
          </a:p>
        </p:txBody>
      </p:sp>
      <p:sp>
        <p:nvSpPr>
          <p:cNvPr id="3166" name="Google Shape;3166;p62"/>
          <p:cNvSpPr txBox="1"/>
          <p:nvPr/>
        </p:nvSpPr>
        <p:spPr>
          <a:xfrm>
            <a:off x="7366275" y="826825"/>
            <a:ext cx="108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C    A    T</a:t>
            </a:r>
            <a:endParaRPr>
              <a:latin typeface="Raleway"/>
              <a:ea typeface="Raleway"/>
              <a:cs typeface="Raleway"/>
              <a:sym typeface="Raleway"/>
            </a:endParaRPr>
          </a:p>
        </p:txBody>
      </p:sp>
      <p:sp>
        <p:nvSpPr>
          <p:cNvPr id="3167" name="Google Shape;3167;p62"/>
          <p:cNvSpPr txBox="1"/>
          <p:nvPr/>
        </p:nvSpPr>
        <p:spPr>
          <a:xfrm>
            <a:off x="4434800" y="1986525"/>
            <a:ext cx="365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G    L    A    C     I     O   L    O   G     I     S    T</a:t>
            </a:r>
            <a:endParaRPr>
              <a:latin typeface="Raleway"/>
              <a:ea typeface="Raleway"/>
              <a:cs typeface="Raleway"/>
              <a:sym typeface="Raleway"/>
            </a:endParaRPr>
          </a:p>
        </p:txBody>
      </p:sp>
      <p:sp>
        <p:nvSpPr>
          <p:cNvPr id="3168" name="Google Shape;3168;p62"/>
          <p:cNvSpPr txBox="1"/>
          <p:nvPr/>
        </p:nvSpPr>
        <p:spPr>
          <a:xfrm>
            <a:off x="4112650" y="2577125"/>
            <a:ext cx="413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T    H    E</a:t>
            </a:r>
            <a:r>
              <a:rPr lang="en">
                <a:solidFill>
                  <a:schemeClr val="dk1"/>
                </a:solidFill>
                <a:latin typeface="Raleway"/>
                <a:ea typeface="Raleway"/>
                <a:cs typeface="Raleway"/>
                <a:sym typeface="Raleway"/>
              </a:rPr>
              <a:t> .  </a:t>
            </a:r>
            <a:r>
              <a:rPr lang="en">
                <a:latin typeface="Raleway"/>
                <a:ea typeface="Raleway"/>
                <a:cs typeface="Raleway"/>
                <a:sym typeface="Raleway"/>
              </a:rPr>
              <a:t> L    A   B    Y    R     I     N    T    H    S</a:t>
            </a:r>
            <a:endParaRPr>
              <a:latin typeface="Raleway"/>
              <a:ea typeface="Raleway"/>
              <a:cs typeface="Raleway"/>
              <a:sym typeface="Raleway"/>
            </a:endParaRPr>
          </a:p>
        </p:txBody>
      </p:sp>
      <p:sp>
        <p:nvSpPr>
          <p:cNvPr id="3169" name="Google Shape;3169;p62"/>
          <p:cNvSpPr txBox="1"/>
          <p:nvPr/>
        </p:nvSpPr>
        <p:spPr>
          <a:xfrm>
            <a:off x="5932600" y="180325"/>
            <a:ext cx="494100" cy="16932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a:latin typeface="Raleway"/>
                <a:ea typeface="Raleway"/>
                <a:cs typeface="Raleway"/>
                <a:sym typeface="Raleway"/>
              </a:rPr>
              <a:t>P</a:t>
            </a:r>
            <a:endParaRPr>
              <a:latin typeface="Raleway"/>
              <a:ea typeface="Raleway"/>
              <a:cs typeface="Raleway"/>
              <a:sym typeface="Raleway"/>
            </a:endParaRPr>
          </a:p>
          <a:p>
            <a:pPr marL="0" lvl="0" indent="0" algn="l" rtl="0">
              <a:lnSpc>
                <a:spcPct val="150000"/>
              </a:lnSpc>
              <a:spcBef>
                <a:spcPts val="0"/>
              </a:spcBef>
              <a:spcAft>
                <a:spcPts val="0"/>
              </a:spcAft>
              <a:buNone/>
            </a:pP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L</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L</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S</a:t>
            </a:r>
            <a:endParaRPr>
              <a:latin typeface="Raleway"/>
              <a:ea typeface="Raleway"/>
              <a:cs typeface="Raleway"/>
              <a:sym typeface="Raleway"/>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73"/>
        <p:cNvGrpSpPr/>
        <p:nvPr/>
      </p:nvGrpSpPr>
      <p:grpSpPr>
        <a:xfrm>
          <a:off x="0" y="0"/>
          <a:ext cx="0" cy="0"/>
          <a:chOff x="0" y="0"/>
          <a:chExt cx="0" cy="0"/>
        </a:xfrm>
      </p:grpSpPr>
      <p:pic>
        <p:nvPicPr>
          <p:cNvPr id="3174" name="Google Shape;3174;p63"/>
          <p:cNvPicPr preferRelativeResize="0"/>
          <p:nvPr/>
        </p:nvPicPr>
        <p:blipFill>
          <a:blip r:embed="rId3">
            <a:alphaModFix/>
          </a:blip>
          <a:stretch>
            <a:fillRect/>
          </a:stretch>
        </p:blipFill>
        <p:spPr>
          <a:xfrm>
            <a:off x="3988825" y="152400"/>
            <a:ext cx="4838700" cy="4838700"/>
          </a:xfrm>
          <a:prstGeom prst="rect">
            <a:avLst/>
          </a:prstGeom>
          <a:noFill/>
          <a:ln>
            <a:noFill/>
          </a:ln>
        </p:spPr>
      </p:pic>
      <p:sp>
        <p:nvSpPr>
          <p:cNvPr id="3175" name="Google Shape;3175;p63"/>
          <p:cNvSpPr txBox="1">
            <a:spLocks noGrp="1"/>
          </p:cNvSpPr>
          <p:nvPr>
            <p:ph type="subTitle" idx="4294967295"/>
          </p:nvPr>
        </p:nvSpPr>
        <p:spPr>
          <a:xfrm>
            <a:off x="363588" y="2703788"/>
            <a:ext cx="2919900" cy="100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t>DOWN</a:t>
            </a:r>
            <a:endParaRPr sz="1800"/>
          </a:p>
          <a:p>
            <a:pPr marL="0" lvl="0" indent="0" algn="l" rtl="0">
              <a:spcBef>
                <a:spcPts val="1200"/>
              </a:spcBef>
              <a:spcAft>
                <a:spcPts val="0"/>
              </a:spcAft>
              <a:buNone/>
            </a:pPr>
            <a:r>
              <a:rPr lang="en" sz="1800"/>
              <a:t>2. The name of the place where Nora works (2 Words)</a:t>
            </a:r>
            <a:endParaRPr sz="1800"/>
          </a:p>
          <a:p>
            <a:pPr marL="0" lvl="0" indent="0" algn="l" rtl="0">
              <a:spcBef>
                <a:spcPts val="1200"/>
              </a:spcBef>
              <a:spcAft>
                <a:spcPts val="0"/>
              </a:spcAft>
              <a:buNone/>
            </a:pPr>
            <a:endParaRPr sz="1800"/>
          </a:p>
          <a:p>
            <a:pPr marL="0" lvl="0" indent="0" algn="l" rtl="0">
              <a:spcBef>
                <a:spcPts val="1200"/>
              </a:spcBef>
              <a:spcAft>
                <a:spcPts val="0"/>
              </a:spcAft>
              <a:buNone/>
            </a:pPr>
            <a:endParaRPr sz="1800"/>
          </a:p>
          <a:p>
            <a:pPr marL="0" lvl="0" indent="0" algn="l" rtl="0">
              <a:spcBef>
                <a:spcPts val="1200"/>
              </a:spcBef>
              <a:spcAft>
                <a:spcPts val="1200"/>
              </a:spcAft>
              <a:buNone/>
            </a:pPr>
            <a:endParaRPr/>
          </a:p>
        </p:txBody>
      </p:sp>
      <p:sp>
        <p:nvSpPr>
          <p:cNvPr id="3176" name="Google Shape;3176;p63"/>
          <p:cNvSpPr txBox="1"/>
          <p:nvPr/>
        </p:nvSpPr>
        <p:spPr>
          <a:xfrm>
            <a:off x="4391850" y="483200"/>
            <a:ext cx="254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 S    W   I     M    M   I     N    G</a:t>
            </a:r>
            <a:endParaRPr>
              <a:latin typeface="Raleway"/>
              <a:ea typeface="Raleway"/>
              <a:cs typeface="Raleway"/>
              <a:sym typeface="Raleway"/>
            </a:endParaRPr>
          </a:p>
        </p:txBody>
      </p:sp>
      <p:sp>
        <p:nvSpPr>
          <p:cNvPr id="3177" name="Google Shape;3177;p63"/>
          <p:cNvSpPr txBox="1"/>
          <p:nvPr/>
        </p:nvSpPr>
        <p:spPr>
          <a:xfrm>
            <a:off x="569125" y="740925"/>
            <a:ext cx="618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aleway"/>
              <a:ea typeface="Raleway"/>
              <a:cs typeface="Raleway"/>
              <a:sym typeface="Raleway"/>
            </a:endParaRPr>
          </a:p>
        </p:txBody>
      </p:sp>
      <p:sp>
        <p:nvSpPr>
          <p:cNvPr id="3178" name="Google Shape;3178;p63"/>
          <p:cNvSpPr txBox="1"/>
          <p:nvPr/>
        </p:nvSpPr>
        <p:spPr>
          <a:xfrm>
            <a:off x="7366275" y="826825"/>
            <a:ext cx="108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C    A    T</a:t>
            </a:r>
            <a:endParaRPr>
              <a:latin typeface="Raleway"/>
              <a:ea typeface="Raleway"/>
              <a:cs typeface="Raleway"/>
              <a:sym typeface="Raleway"/>
            </a:endParaRPr>
          </a:p>
        </p:txBody>
      </p:sp>
      <p:sp>
        <p:nvSpPr>
          <p:cNvPr id="3179" name="Google Shape;3179;p63"/>
          <p:cNvSpPr txBox="1"/>
          <p:nvPr/>
        </p:nvSpPr>
        <p:spPr>
          <a:xfrm>
            <a:off x="4434800" y="1986525"/>
            <a:ext cx="365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G    L    A    C     I     O   L    O   G     I     S    T</a:t>
            </a:r>
            <a:endParaRPr>
              <a:latin typeface="Raleway"/>
              <a:ea typeface="Raleway"/>
              <a:cs typeface="Raleway"/>
              <a:sym typeface="Raleway"/>
            </a:endParaRPr>
          </a:p>
        </p:txBody>
      </p:sp>
      <p:sp>
        <p:nvSpPr>
          <p:cNvPr id="3180" name="Google Shape;3180;p63"/>
          <p:cNvSpPr txBox="1"/>
          <p:nvPr/>
        </p:nvSpPr>
        <p:spPr>
          <a:xfrm>
            <a:off x="4112650" y="2577125"/>
            <a:ext cx="413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T    H    E</a:t>
            </a:r>
            <a:r>
              <a:rPr lang="en">
                <a:solidFill>
                  <a:schemeClr val="dk1"/>
                </a:solidFill>
                <a:latin typeface="Raleway"/>
                <a:ea typeface="Raleway"/>
                <a:cs typeface="Raleway"/>
                <a:sym typeface="Raleway"/>
              </a:rPr>
              <a:t> .  </a:t>
            </a:r>
            <a:r>
              <a:rPr lang="en">
                <a:latin typeface="Raleway"/>
                <a:ea typeface="Raleway"/>
                <a:cs typeface="Raleway"/>
                <a:sym typeface="Raleway"/>
              </a:rPr>
              <a:t> L    A   B    Y    R     I     N    T    H    S</a:t>
            </a:r>
            <a:endParaRPr>
              <a:latin typeface="Raleway"/>
              <a:ea typeface="Raleway"/>
              <a:cs typeface="Raleway"/>
              <a:sym typeface="Raleway"/>
            </a:endParaRPr>
          </a:p>
        </p:txBody>
      </p:sp>
      <p:sp>
        <p:nvSpPr>
          <p:cNvPr id="3181" name="Google Shape;3181;p63"/>
          <p:cNvSpPr txBox="1"/>
          <p:nvPr/>
        </p:nvSpPr>
        <p:spPr>
          <a:xfrm>
            <a:off x="5932600" y="180325"/>
            <a:ext cx="494100" cy="16932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a:latin typeface="Raleway"/>
                <a:ea typeface="Raleway"/>
                <a:cs typeface="Raleway"/>
                <a:sym typeface="Raleway"/>
              </a:rPr>
              <a:t>P</a:t>
            </a:r>
            <a:endParaRPr>
              <a:latin typeface="Raleway"/>
              <a:ea typeface="Raleway"/>
              <a:cs typeface="Raleway"/>
              <a:sym typeface="Raleway"/>
            </a:endParaRPr>
          </a:p>
          <a:p>
            <a:pPr marL="0" lvl="0" indent="0" algn="l" rtl="0">
              <a:lnSpc>
                <a:spcPct val="150000"/>
              </a:lnSpc>
              <a:spcBef>
                <a:spcPts val="0"/>
              </a:spcBef>
              <a:spcAft>
                <a:spcPts val="0"/>
              </a:spcAft>
              <a:buNone/>
            </a:pP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L</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L</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S</a:t>
            </a:r>
            <a:endParaRPr>
              <a:latin typeface="Raleway"/>
              <a:ea typeface="Raleway"/>
              <a:cs typeface="Raleway"/>
              <a:sym typeface="Raleway"/>
            </a:endParaRPr>
          </a:p>
        </p:txBody>
      </p:sp>
      <p:sp>
        <p:nvSpPr>
          <p:cNvPr id="3182" name="Google Shape;3182;p63"/>
          <p:cNvSpPr txBox="1"/>
          <p:nvPr/>
        </p:nvSpPr>
        <p:spPr>
          <a:xfrm>
            <a:off x="4434800" y="429525"/>
            <a:ext cx="387900" cy="23397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T</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R</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I</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N</a:t>
            </a:r>
            <a:endParaRPr>
              <a:latin typeface="Raleway"/>
              <a:ea typeface="Raleway"/>
              <a:cs typeface="Raleway"/>
              <a:sym typeface="Raleway"/>
            </a:endParaRPr>
          </a:p>
          <a:p>
            <a:pPr marL="0" lvl="0" indent="0" algn="l" rtl="0">
              <a:lnSpc>
                <a:spcPct val="150000"/>
              </a:lnSpc>
              <a:spcBef>
                <a:spcPts val="0"/>
              </a:spcBef>
              <a:spcAft>
                <a:spcPts val="0"/>
              </a:spcAft>
              <a:buNone/>
            </a:pPr>
            <a:endParaRPr>
              <a:latin typeface="Raleway"/>
              <a:ea typeface="Raleway"/>
              <a:cs typeface="Raleway"/>
              <a:sym typeface="Raleway"/>
            </a:endParaRPr>
          </a:p>
          <a:p>
            <a:pPr marL="0" lvl="0" indent="0" algn="l" rtl="0">
              <a:lnSpc>
                <a:spcPct val="150000"/>
              </a:lnSpc>
              <a:spcBef>
                <a:spcPts val="0"/>
              </a:spcBef>
              <a:spcAft>
                <a:spcPts val="0"/>
              </a:spcAft>
              <a:buNone/>
            </a:pPr>
            <a:endParaRPr>
              <a:latin typeface="Raleway"/>
              <a:ea typeface="Raleway"/>
              <a:cs typeface="Raleway"/>
              <a:sym typeface="Raleway"/>
            </a:endParaRPr>
          </a:p>
        </p:txBody>
      </p:sp>
      <p:sp>
        <p:nvSpPr>
          <p:cNvPr id="3183" name="Google Shape;3183;p63"/>
          <p:cNvSpPr txBox="1"/>
          <p:nvPr/>
        </p:nvSpPr>
        <p:spPr>
          <a:xfrm>
            <a:off x="4434800" y="2831650"/>
            <a:ext cx="387900" cy="13698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a:latin typeface="Raleway"/>
                <a:ea typeface="Raleway"/>
                <a:cs typeface="Raleway"/>
                <a:sym typeface="Raleway"/>
              </a:rPr>
              <a:t>E</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O</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R</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Y</a:t>
            </a:r>
            <a:endParaRPr>
              <a:latin typeface="Raleway"/>
              <a:ea typeface="Raleway"/>
              <a:cs typeface="Raleway"/>
              <a:sym typeface="Raleway"/>
            </a:endParaRPr>
          </a:p>
        </p:txBody>
      </p:sp>
      <p:sp>
        <p:nvSpPr>
          <p:cNvPr id="3184" name="Google Shape;3184;p63"/>
          <p:cNvSpPr txBox="1"/>
          <p:nvPr/>
        </p:nvSpPr>
        <p:spPr>
          <a:xfrm>
            <a:off x="4506900" y="2253875"/>
            <a:ext cx="387900" cy="4002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a:latin typeface="Raleway"/>
                <a:ea typeface="Raleway"/>
                <a:cs typeface="Raleway"/>
                <a:sym typeface="Raleway"/>
              </a:rPr>
              <a:t>T</a:t>
            </a:r>
            <a:endParaRPr>
              <a:latin typeface="Raleway"/>
              <a:ea typeface="Raleway"/>
              <a:cs typeface="Raleway"/>
              <a:sym typeface="Raleway"/>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88"/>
        <p:cNvGrpSpPr/>
        <p:nvPr/>
      </p:nvGrpSpPr>
      <p:grpSpPr>
        <a:xfrm>
          <a:off x="0" y="0"/>
          <a:ext cx="0" cy="0"/>
          <a:chOff x="0" y="0"/>
          <a:chExt cx="0" cy="0"/>
        </a:xfrm>
      </p:grpSpPr>
      <p:pic>
        <p:nvPicPr>
          <p:cNvPr id="3189" name="Google Shape;3189;p64"/>
          <p:cNvPicPr preferRelativeResize="0"/>
          <p:nvPr/>
        </p:nvPicPr>
        <p:blipFill>
          <a:blip r:embed="rId3">
            <a:alphaModFix/>
          </a:blip>
          <a:stretch>
            <a:fillRect/>
          </a:stretch>
        </p:blipFill>
        <p:spPr>
          <a:xfrm>
            <a:off x="3988825" y="152400"/>
            <a:ext cx="4838700" cy="4838700"/>
          </a:xfrm>
          <a:prstGeom prst="rect">
            <a:avLst/>
          </a:prstGeom>
          <a:noFill/>
          <a:ln>
            <a:noFill/>
          </a:ln>
        </p:spPr>
      </p:pic>
      <p:sp>
        <p:nvSpPr>
          <p:cNvPr id="3190" name="Google Shape;3190;p64"/>
          <p:cNvSpPr txBox="1">
            <a:spLocks noGrp="1"/>
          </p:cNvSpPr>
          <p:nvPr>
            <p:ph type="subTitle" idx="4294967295"/>
          </p:nvPr>
        </p:nvSpPr>
        <p:spPr>
          <a:xfrm>
            <a:off x="363588" y="2703788"/>
            <a:ext cx="2919900" cy="100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t>DOWN</a:t>
            </a:r>
            <a:endParaRPr sz="1800"/>
          </a:p>
          <a:p>
            <a:pPr marL="0" lvl="0" indent="0" algn="l" rtl="0">
              <a:spcBef>
                <a:spcPts val="1200"/>
              </a:spcBef>
              <a:spcAft>
                <a:spcPts val="0"/>
              </a:spcAft>
              <a:buNone/>
            </a:pPr>
            <a:r>
              <a:rPr lang="en" sz="1800"/>
              <a:t>3. The board game Nora and Mrs. Elms were playing</a:t>
            </a:r>
            <a:endParaRPr sz="1800"/>
          </a:p>
          <a:p>
            <a:pPr marL="0" lvl="0" indent="0" algn="l" rtl="0">
              <a:spcBef>
                <a:spcPts val="1200"/>
              </a:spcBef>
              <a:spcAft>
                <a:spcPts val="0"/>
              </a:spcAft>
              <a:buNone/>
            </a:pPr>
            <a:endParaRPr sz="1800"/>
          </a:p>
          <a:p>
            <a:pPr marL="0" lvl="0" indent="0" algn="l" rtl="0">
              <a:spcBef>
                <a:spcPts val="1200"/>
              </a:spcBef>
              <a:spcAft>
                <a:spcPts val="0"/>
              </a:spcAft>
              <a:buNone/>
            </a:pPr>
            <a:endParaRPr sz="1800"/>
          </a:p>
          <a:p>
            <a:pPr marL="0" lvl="0" indent="0" algn="l" rtl="0">
              <a:spcBef>
                <a:spcPts val="1200"/>
              </a:spcBef>
              <a:spcAft>
                <a:spcPts val="0"/>
              </a:spcAft>
              <a:buNone/>
            </a:pPr>
            <a:endParaRPr sz="1800"/>
          </a:p>
          <a:p>
            <a:pPr marL="0" lvl="0" indent="0" algn="l" rtl="0">
              <a:spcBef>
                <a:spcPts val="1200"/>
              </a:spcBef>
              <a:spcAft>
                <a:spcPts val="1200"/>
              </a:spcAft>
              <a:buNone/>
            </a:pPr>
            <a:endParaRPr/>
          </a:p>
        </p:txBody>
      </p:sp>
      <p:sp>
        <p:nvSpPr>
          <p:cNvPr id="3191" name="Google Shape;3191;p64"/>
          <p:cNvSpPr txBox="1"/>
          <p:nvPr/>
        </p:nvSpPr>
        <p:spPr>
          <a:xfrm>
            <a:off x="4391850" y="483200"/>
            <a:ext cx="254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 S    W   I     M    M   I     N    G</a:t>
            </a:r>
            <a:endParaRPr>
              <a:latin typeface="Raleway"/>
              <a:ea typeface="Raleway"/>
              <a:cs typeface="Raleway"/>
              <a:sym typeface="Raleway"/>
            </a:endParaRPr>
          </a:p>
        </p:txBody>
      </p:sp>
      <p:sp>
        <p:nvSpPr>
          <p:cNvPr id="3192" name="Google Shape;3192;p64"/>
          <p:cNvSpPr txBox="1"/>
          <p:nvPr/>
        </p:nvSpPr>
        <p:spPr>
          <a:xfrm>
            <a:off x="569125" y="740925"/>
            <a:ext cx="618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aleway"/>
              <a:ea typeface="Raleway"/>
              <a:cs typeface="Raleway"/>
              <a:sym typeface="Raleway"/>
            </a:endParaRPr>
          </a:p>
        </p:txBody>
      </p:sp>
      <p:sp>
        <p:nvSpPr>
          <p:cNvPr id="3193" name="Google Shape;3193;p64"/>
          <p:cNvSpPr txBox="1"/>
          <p:nvPr/>
        </p:nvSpPr>
        <p:spPr>
          <a:xfrm>
            <a:off x="7366275" y="826825"/>
            <a:ext cx="108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C    A    T</a:t>
            </a:r>
            <a:endParaRPr>
              <a:latin typeface="Raleway"/>
              <a:ea typeface="Raleway"/>
              <a:cs typeface="Raleway"/>
              <a:sym typeface="Raleway"/>
            </a:endParaRPr>
          </a:p>
        </p:txBody>
      </p:sp>
      <p:sp>
        <p:nvSpPr>
          <p:cNvPr id="3194" name="Google Shape;3194;p64"/>
          <p:cNvSpPr txBox="1"/>
          <p:nvPr/>
        </p:nvSpPr>
        <p:spPr>
          <a:xfrm>
            <a:off x="4434800" y="1986525"/>
            <a:ext cx="365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G    L    A    C     I     O   L    O   G     I     S    T</a:t>
            </a:r>
            <a:endParaRPr>
              <a:latin typeface="Raleway"/>
              <a:ea typeface="Raleway"/>
              <a:cs typeface="Raleway"/>
              <a:sym typeface="Raleway"/>
            </a:endParaRPr>
          </a:p>
        </p:txBody>
      </p:sp>
      <p:sp>
        <p:nvSpPr>
          <p:cNvPr id="3195" name="Google Shape;3195;p64"/>
          <p:cNvSpPr txBox="1"/>
          <p:nvPr/>
        </p:nvSpPr>
        <p:spPr>
          <a:xfrm>
            <a:off x="4112650" y="2577125"/>
            <a:ext cx="413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T    H    E</a:t>
            </a:r>
            <a:r>
              <a:rPr lang="en">
                <a:solidFill>
                  <a:schemeClr val="dk1"/>
                </a:solidFill>
                <a:latin typeface="Raleway"/>
                <a:ea typeface="Raleway"/>
                <a:cs typeface="Raleway"/>
                <a:sym typeface="Raleway"/>
              </a:rPr>
              <a:t> .  </a:t>
            </a:r>
            <a:r>
              <a:rPr lang="en">
                <a:latin typeface="Raleway"/>
                <a:ea typeface="Raleway"/>
                <a:cs typeface="Raleway"/>
                <a:sym typeface="Raleway"/>
              </a:rPr>
              <a:t> L    A   B    Y    R     I     N    T    H    S</a:t>
            </a:r>
            <a:endParaRPr>
              <a:latin typeface="Raleway"/>
              <a:ea typeface="Raleway"/>
              <a:cs typeface="Raleway"/>
              <a:sym typeface="Raleway"/>
            </a:endParaRPr>
          </a:p>
        </p:txBody>
      </p:sp>
      <p:sp>
        <p:nvSpPr>
          <p:cNvPr id="3196" name="Google Shape;3196;p64"/>
          <p:cNvSpPr txBox="1"/>
          <p:nvPr/>
        </p:nvSpPr>
        <p:spPr>
          <a:xfrm>
            <a:off x="5932600" y="180325"/>
            <a:ext cx="494100" cy="16932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a:latin typeface="Raleway"/>
                <a:ea typeface="Raleway"/>
                <a:cs typeface="Raleway"/>
                <a:sym typeface="Raleway"/>
              </a:rPr>
              <a:t>P</a:t>
            </a:r>
            <a:endParaRPr>
              <a:latin typeface="Raleway"/>
              <a:ea typeface="Raleway"/>
              <a:cs typeface="Raleway"/>
              <a:sym typeface="Raleway"/>
            </a:endParaRPr>
          </a:p>
          <a:p>
            <a:pPr marL="0" lvl="0" indent="0" algn="l" rtl="0">
              <a:lnSpc>
                <a:spcPct val="150000"/>
              </a:lnSpc>
              <a:spcBef>
                <a:spcPts val="0"/>
              </a:spcBef>
              <a:spcAft>
                <a:spcPts val="0"/>
              </a:spcAft>
              <a:buNone/>
            </a:pP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L</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L</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S</a:t>
            </a:r>
            <a:endParaRPr>
              <a:latin typeface="Raleway"/>
              <a:ea typeface="Raleway"/>
              <a:cs typeface="Raleway"/>
              <a:sym typeface="Raleway"/>
            </a:endParaRPr>
          </a:p>
        </p:txBody>
      </p:sp>
      <p:sp>
        <p:nvSpPr>
          <p:cNvPr id="3197" name="Google Shape;3197;p64"/>
          <p:cNvSpPr txBox="1"/>
          <p:nvPr/>
        </p:nvSpPr>
        <p:spPr>
          <a:xfrm>
            <a:off x="4434800" y="429525"/>
            <a:ext cx="387900" cy="23397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T</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R</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I</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N</a:t>
            </a:r>
            <a:endParaRPr>
              <a:latin typeface="Raleway"/>
              <a:ea typeface="Raleway"/>
              <a:cs typeface="Raleway"/>
              <a:sym typeface="Raleway"/>
            </a:endParaRPr>
          </a:p>
          <a:p>
            <a:pPr marL="0" lvl="0" indent="0" algn="l" rtl="0">
              <a:lnSpc>
                <a:spcPct val="150000"/>
              </a:lnSpc>
              <a:spcBef>
                <a:spcPts val="0"/>
              </a:spcBef>
              <a:spcAft>
                <a:spcPts val="0"/>
              </a:spcAft>
              <a:buNone/>
            </a:pPr>
            <a:endParaRPr>
              <a:latin typeface="Raleway"/>
              <a:ea typeface="Raleway"/>
              <a:cs typeface="Raleway"/>
              <a:sym typeface="Raleway"/>
            </a:endParaRPr>
          </a:p>
          <a:p>
            <a:pPr marL="0" lvl="0" indent="0" algn="l" rtl="0">
              <a:lnSpc>
                <a:spcPct val="150000"/>
              </a:lnSpc>
              <a:spcBef>
                <a:spcPts val="0"/>
              </a:spcBef>
              <a:spcAft>
                <a:spcPts val="0"/>
              </a:spcAft>
              <a:buNone/>
            </a:pPr>
            <a:endParaRPr>
              <a:latin typeface="Raleway"/>
              <a:ea typeface="Raleway"/>
              <a:cs typeface="Raleway"/>
              <a:sym typeface="Raleway"/>
            </a:endParaRPr>
          </a:p>
        </p:txBody>
      </p:sp>
      <p:sp>
        <p:nvSpPr>
          <p:cNvPr id="3198" name="Google Shape;3198;p64"/>
          <p:cNvSpPr txBox="1"/>
          <p:nvPr/>
        </p:nvSpPr>
        <p:spPr>
          <a:xfrm>
            <a:off x="4434800" y="2831650"/>
            <a:ext cx="387900" cy="13698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a:latin typeface="Raleway"/>
                <a:ea typeface="Raleway"/>
                <a:cs typeface="Raleway"/>
                <a:sym typeface="Raleway"/>
              </a:rPr>
              <a:t>E</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O</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R</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Y</a:t>
            </a:r>
            <a:endParaRPr>
              <a:latin typeface="Raleway"/>
              <a:ea typeface="Raleway"/>
              <a:cs typeface="Raleway"/>
              <a:sym typeface="Raleway"/>
            </a:endParaRPr>
          </a:p>
        </p:txBody>
      </p:sp>
      <p:sp>
        <p:nvSpPr>
          <p:cNvPr id="3199" name="Google Shape;3199;p64"/>
          <p:cNvSpPr txBox="1"/>
          <p:nvPr/>
        </p:nvSpPr>
        <p:spPr>
          <a:xfrm>
            <a:off x="4506900" y="2253875"/>
            <a:ext cx="387900" cy="4002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a:latin typeface="Raleway"/>
                <a:ea typeface="Raleway"/>
                <a:cs typeface="Raleway"/>
                <a:sym typeface="Raleway"/>
              </a:rPr>
              <a:t>T</a:t>
            </a:r>
            <a:endParaRPr>
              <a:latin typeface="Raleway"/>
              <a:ea typeface="Raleway"/>
              <a:cs typeface="Raleway"/>
              <a:sym typeface="Raleway"/>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03"/>
        <p:cNvGrpSpPr/>
        <p:nvPr/>
      </p:nvGrpSpPr>
      <p:grpSpPr>
        <a:xfrm>
          <a:off x="0" y="0"/>
          <a:ext cx="0" cy="0"/>
          <a:chOff x="0" y="0"/>
          <a:chExt cx="0" cy="0"/>
        </a:xfrm>
      </p:grpSpPr>
      <p:pic>
        <p:nvPicPr>
          <p:cNvPr id="3204" name="Google Shape;3204;p65"/>
          <p:cNvPicPr preferRelativeResize="0"/>
          <p:nvPr/>
        </p:nvPicPr>
        <p:blipFill>
          <a:blip r:embed="rId3">
            <a:alphaModFix/>
          </a:blip>
          <a:stretch>
            <a:fillRect/>
          </a:stretch>
        </p:blipFill>
        <p:spPr>
          <a:xfrm>
            <a:off x="3988825" y="152400"/>
            <a:ext cx="4838700" cy="4838700"/>
          </a:xfrm>
          <a:prstGeom prst="rect">
            <a:avLst/>
          </a:prstGeom>
          <a:noFill/>
          <a:ln>
            <a:noFill/>
          </a:ln>
        </p:spPr>
      </p:pic>
      <p:sp>
        <p:nvSpPr>
          <p:cNvPr id="3205" name="Google Shape;3205;p65"/>
          <p:cNvSpPr txBox="1">
            <a:spLocks noGrp="1"/>
          </p:cNvSpPr>
          <p:nvPr>
            <p:ph type="subTitle" idx="4294967295"/>
          </p:nvPr>
        </p:nvSpPr>
        <p:spPr>
          <a:xfrm>
            <a:off x="363588" y="2703788"/>
            <a:ext cx="2919900" cy="100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t>DOWN</a:t>
            </a:r>
            <a:endParaRPr sz="1800"/>
          </a:p>
          <a:p>
            <a:pPr marL="0" lvl="0" indent="0" algn="l" rtl="0">
              <a:spcBef>
                <a:spcPts val="1200"/>
              </a:spcBef>
              <a:spcAft>
                <a:spcPts val="0"/>
              </a:spcAft>
              <a:buNone/>
            </a:pPr>
            <a:r>
              <a:rPr lang="en" sz="1800"/>
              <a:t>3. The board game Nora and Mrs. Elms were playing</a:t>
            </a:r>
            <a:endParaRPr sz="1800"/>
          </a:p>
          <a:p>
            <a:pPr marL="0" lvl="0" indent="0" algn="l" rtl="0">
              <a:spcBef>
                <a:spcPts val="1200"/>
              </a:spcBef>
              <a:spcAft>
                <a:spcPts val="0"/>
              </a:spcAft>
              <a:buNone/>
            </a:pPr>
            <a:endParaRPr sz="1800"/>
          </a:p>
          <a:p>
            <a:pPr marL="0" lvl="0" indent="0" algn="l" rtl="0">
              <a:spcBef>
                <a:spcPts val="1200"/>
              </a:spcBef>
              <a:spcAft>
                <a:spcPts val="0"/>
              </a:spcAft>
              <a:buNone/>
            </a:pPr>
            <a:endParaRPr sz="1800"/>
          </a:p>
          <a:p>
            <a:pPr marL="0" lvl="0" indent="0" algn="l" rtl="0">
              <a:spcBef>
                <a:spcPts val="1200"/>
              </a:spcBef>
              <a:spcAft>
                <a:spcPts val="0"/>
              </a:spcAft>
              <a:buNone/>
            </a:pPr>
            <a:endParaRPr sz="1800"/>
          </a:p>
          <a:p>
            <a:pPr marL="0" lvl="0" indent="0" algn="l" rtl="0">
              <a:spcBef>
                <a:spcPts val="1200"/>
              </a:spcBef>
              <a:spcAft>
                <a:spcPts val="1200"/>
              </a:spcAft>
              <a:buNone/>
            </a:pPr>
            <a:endParaRPr/>
          </a:p>
        </p:txBody>
      </p:sp>
      <p:sp>
        <p:nvSpPr>
          <p:cNvPr id="3206" name="Google Shape;3206;p65"/>
          <p:cNvSpPr txBox="1"/>
          <p:nvPr/>
        </p:nvSpPr>
        <p:spPr>
          <a:xfrm>
            <a:off x="4391850" y="483200"/>
            <a:ext cx="254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 S    W   I     M    M   I     N    G</a:t>
            </a:r>
            <a:endParaRPr>
              <a:latin typeface="Raleway"/>
              <a:ea typeface="Raleway"/>
              <a:cs typeface="Raleway"/>
              <a:sym typeface="Raleway"/>
            </a:endParaRPr>
          </a:p>
        </p:txBody>
      </p:sp>
      <p:sp>
        <p:nvSpPr>
          <p:cNvPr id="3207" name="Google Shape;3207;p65"/>
          <p:cNvSpPr txBox="1"/>
          <p:nvPr/>
        </p:nvSpPr>
        <p:spPr>
          <a:xfrm>
            <a:off x="569125" y="740925"/>
            <a:ext cx="618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aleway"/>
              <a:ea typeface="Raleway"/>
              <a:cs typeface="Raleway"/>
              <a:sym typeface="Raleway"/>
            </a:endParaRPr>
          </a:p>
        </p:txBody>
      </p:sp>
      <p:sp>
        <p:nvSpPr>
          <p:cNvPr id="3208" name="Google Shape;3208;p65"/>
          <p:cNvSpPr txBox="1"/>
          <p:nvPr/>
        </p:nvSpPr>
        <p:spPr>
          <a:xfrm>
            <a:off x="7366275" y="826825"/>
            <a:ext cx="108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C    A    T</a:t>
            </a:r>
            <a:endParaRPr>
              <a:latin typeface="Raleway"/>
              <a:ea typeface="Raleway"/>
              <a:cs typeface="Raleway"/>
              <a:sym typeface="Raleway"/>
            </a:endParaRPr>
          </a:p>
        </p:txBody>
      </p:sp>
      <p:sp>
        <p:nvSpPr>
          <p:cNvPr id="3209" name="Google Shape;3209;p65"/>
          <p:cNvSpPr txBox="1"/>
          <p:nvPr/>
        </p:nvSpPr>
        <p:spPr>
          <a:xfrm>
            <a:off x="4434800" y="1986525"/>
            <a:ext cx="365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G    L    A    C     I     O   L    O   G     I     S    T</a:t>
            </a:r>
            <a:endParaRPr>
              <a:latin typeface="Raleway"/>
              <a:ea typeface="Raleway"/>
              <a:cs typeface="Raleway"/>
              <a:sym typeface="Raleway"/>
            </a:endParaRPr>
          </a:p>
        </p:txBody>
      </p:sp>
      <p:sp>
        <p:nvSpPr>
          <p:cNvPr id="3210" name="Google Shape;3210;p65"/>
          <p:cNvSpPr txBox="1"/>
          <p:nvPr/>
        </p:nvSpPr>
        <p:spPr>
          <a:xfrm>
            <a:off x="4112650" y="2577125"/>
            <a:ext cx="413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T    H    E</a:t>
            </a:r>
            <a:r>
              <a:rPr lang="en">
                <a:solidFill>
                  <a:schemeClr val="dk1"/>
                </a:solidFill>
                <a:latin typeface="Raleway"/>
                <a:ea typeface="Raleway"/>
                <a:cs typeface="Raleway"/>
                <a:sym typeface="Raleway"/>
              </a:rPr>
              <a:t> .  </a:t>
            </a:r>
            <a:r>
              <a:rPr lang="en">
                <a:latin typeface="Raleway"/>
                <a:ea typeface="Raleway"/>
                <a:cs typeface="Raleway"/>
                <a:sym typeface="Raleway"/>
              </a:rPr>
              <a:t> L    A   B    Y    R     I     N    T    H    S</a:t>
            </a:r>
            <a:endParaRPr>
              <a:latin typeface="Raleway"/>
              <a:ea typeface="Raleway"/>
              <a:cs typeface="Raleway"/>
              <a:sym typeface="Raleway"/>
            </a:endParaRPr>
          </a:p>
        </p:txBody>
      </p:sp>
      <p:sp>
        <p:nvSpPr>
          <p:cNvPr id="3211" name="Google Shape;3211;p65"/>
          <p:cNvSpPr txBox="1"/>
          <p:nvPr/>
        </p:nvSpPr>
        <p:spPr>
          <a:xfrm>
            <a:off x="5932600" y="180325"/>
            <a:ext cx="494100" cy="16932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a:latin typeface="Raleway"/>
                <a:ea typeface="Raleway"/>
                <a:cs typeface="Raleway"/>
                <a:sym typeface="Raleway"/>
              </a:rPr>
              <a:t>P</a:t>
            </a:r>
            <a:endParaRPr>
              <a:latin typeface="Raleway"/>
              <a:ea typeface="Raleway"/>
              <a:cs typeface="Raleway"/>
              <a:sym typeface="Raleway"/>
            </a:endParaRPr>
          </a:p>
          <a:p>
            <a:pPr marL="0" lvl="0" indent="0" algn="l" rtl="0">
              <a:lnSpc>
                <a:spcPct val="150000"/>
              </a:lnSpc>
              <a:spcBef>
                <a:spcPts val="0"/>
              </a:spcBef>
              <a:spcAft>
                <a:spcPts val="0"/>
              </a:spcAft>
              <a:buNone/>
            </a:pP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L</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L</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S</a:t>
            </a:r>
            <a:endParaRPr>
              <a:latin typeface="Raleway"/>
              <a:ea typeface="Raleway"/>
              <a:cs typeface="Raleway"/>
              <a:sym typeface="Raleway"/>
            </a:endParaRPr>
          </a:p>
        </p:txBody>
      </p:sp>
      <p:sp>
        <p:nvSpPr>
          <p:cNvPr id="3212" name="Google Shape;3212;p65"/>
          <p:cNvSpPr txBox="1"/>
          <p:nvPr/>
        </p:nvSpPr>
        <p:spPr>
          <a:xfrm>
            <a:off x="4434800" y="429525"/>
            <a:ext cx="387900" cy="23397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T</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R</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I</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N</a:t>
            </a:r>
            <a:endParaRPr>
              <a:latin typeface="Raleway"/>
              <a:ea typeface="Raleway"/>
              <a:cs typeface="Raleway"/>
              <a:sym typeface="Raleway"/>
            </a:endParaRPr>
          </a:p>
          <a:p>
            <a:pPr marL="0" lvl="0" indent="0" algn="l" rtl="0">
              <a:lnSpc>
                <a:spcPct val="150000"/>
              </a:lnSpc>
              <a:spcBef>
                <a:spcPts val="0"/>
              </a:spcBef>
              <a:spcAft>
                <a:spcPts val="0"/>
              </a:spcAft>
              <a:buNone/>
            </a:pPr>
            <a:endParaRPr>
              <a:latin typeface="Raleway"/>
              <a:ea typeface="Raleway"/>
              <a:cs typeface="Raleway"/>
              <a:sym typeface="Raleway"/>
            </a:endParaRPr>
          </a:p>
          <a:p>
            <a:pPr marL="0" lvl="0" indent="0" algn="l" rtl="0">
              <a:lnSpc>
                <a:spcPct val="150000"/>
              </a:lnSpc>
              <a:spcBef>
                <a:spcPts val="0"/>
              </a:spcBef>
              <a:spcAft>
                <a:spcPts val="0"/>
              </a:spcAft>
              <a:buNone/>
            </a:pPr>
            <a:endParaRPr>
              <a:latin typeface="Raleway"/>
              <a:ea typeface="Raleway"/>
              <a:cs typeface="Raleway"/>
              <a:sym typeface="Raleway"/>
            </a:endParaRPr>
          </a:p>
        </p:txBody>
      </p:sp>
      <p:sp>
        <p:nvSpPr>
          <p:cNvPr id="3213" name="Google Shape;3213;p65"/>
          <p:cNvSpPr txBox="1"/>
          <p:nvPr/>
        </p:nvSpPr>
        <p:spPr>
          <a:xfrm>
            <a:off x="4434800" y="2831650"/>
            <a:ext cx="387900" cy="13698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a:latin typeface="Raleway"/>
                <a:ea typeface="Raleway"/>
                <a:cs typeface="Raleway"/>
                <a:sym typeface="Raleway"/>
              </a:rPr>
              <a:t>E</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O</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R</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Y</a:t>
            </a:r>
            <a:endParaRPr>
              <a:latin typeface="Raleway"/>
              <a:ea typeface="Raleway"/>
              <a:cs typeface="Raleway"/>
              <a:sym typeface="Raleway"/>
            </a:endParaRPr>
          </a:p>
        </p:txBody>
      </p:sp>
      <p:sp>
        <p:nvSpPr>
          <p:cNvPr id="3214" name="Google Shape;3214;p65"/>
          <p:cNvSpPr txBox="1"/>
          <p:nvPr/>
        </p:nvSpPr>
        <p:spPr>
          <a:xfrm>
            <a:off x="4506900" y="2253875"/>
            <a:ext cx="387900" cy="4002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a:latin typeface="Raleway"/>
                <a:ea typeface="Raleway"/>
                <a:cs typeface="Raleway"/>
                <a:sym typeface="Raleway"/>
              </a:rPr>
              <a:t>T</a:t>
            </a:r>
            <a:endParaRPr>
              <a:latin typeface="Raleway"/>
              <a:ea typeface="Raleway"/>
              <a:cs typeface="Raleway"/>
              <a:sym typeface="Raleway"/>
            </a:endParaRPr>
          </a:p>
        </p:txBody>
      </p:sp>
      <p:sp>
        <p:nvSpPr>
          <p:cNvPr id="3215" name="Google Shape;3215;p65"/>
          <p:cNvSpPr txBox="1"/>
          <p:nvPr/>
        </p:nvSpPr>
        <p:spPr>
          <a:xfrm>
            <a:off x="7366275" y="740925"/>
            <a:ext cx="494100" cy="13698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H</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E</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S</a:t>
            </a:r>
            <a:endParaRPr>
              <a:latin typeface="Raleway"/>
              <a:ea typeface="Raleway"/>
              <a:cs typeface="Raleway"/>
              <a:sym typeface="Raleway"/>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19"/>
        <p:cNvGrpSpPr/>
        <p:nvPr/>
      </p:nvGrpSpPr>
      <p:grpSpPr>
        <a:xfrm>
          <a:off x="0" y="0"/>
          <a:ext cx="0" cy="0"/>
          <a:chOff x="0" y="0"/>
          <a:chExt cx="0" cy="0"/>
        </a:xfrm>
      </p:grpSpPr>
      <p:pic>
        <p:nvPicPr>
          <p:cNvPr id="3220" name="Google Shape;3220;p66"/>
          <p:cNvPicPr preferRelativeResize="0"/>
          <p:nvPr/>
        </p:nvPicPr>
        <p:blipFill>
          <a:blip r:embed="rId3">
            <a:alphaModFix/>
          </a:blip>
          <a:stretch>
            <a:fillRect/>
          </a:stretch>
        </p:blipFill>
        <p:spPr>
          <a:xfrm>
            <a:off x="3988825" y="152400"/>
            <a:ext cx="4838700" cy="4838700"/>
          </a:xfrm>
          <a:prstGeom prst="rect">
            <a:avLst/>
          </a:prstGeom>
          <a:noFill/>
          <a:ln>
            <a:noFill/>
          </a:ln>
        </p:spPr>
      </p:pic>
      <p:sp>
        <p:nvSpPr>
          <p:cNvPr id="3221" name="Google Shape;3221;p66"/>
          <p:cNvSpPr txBox="1">
            <a:spLocks noGrp="1"/>
          </p:cNvSpPr>
          <p:nvPr>
            <p:ph type="subTitle" idx="4294967295"/>
          </p:nvPr>
        </p:nvSpPr>
        <p:spPr>
          <a:xfrm>
            <a:off x="363588" y="2703788"/>
            <a:ext cx="2919900" cy="100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t>DOWN</a:t>
            </a:r>
            <a:endParaRPr sz="1800"/>
          </a:p>
          <a:p>
            <a:pPr marL="0" lvl="0" indent="0" algn="l" rtl="0">
              <a:spcBef>
                <a:spcPts val="1200"/>
              </a:spcBef>
              <a:spcAft>
                <a:spcPts val="0"/>
              </a:spcAft>
              <a:buNone/>
            </a:pPr>
            <a:r>
              <a:rPr lang="en" sz="1800"/>
              <a:t>6. The name of the town where Nora lives</a:t>
            </a:r>
            <a:endParaRPr sz="1800"/>
          </a:p>
          <a:p>
            <a:pPr marL="0" lvl="0" indent="0" algn="l" rtl="0">
              <a:spcBef>
                <a:spcPts val="1200"/>
              </a:spcBef>
              <a:spcAft>
                <a:spcPts val="0"/>
              </a:spcAft>
              <a:buNone/>
            </a:pPr>
            <a:endParaRPr sz="1800"/>
          </a:p>
          <a:p>
            <a:pPr marL="0" lvl="0" indent="0" algn="l" rtl="0">
              <a:spcBef>
                <a:spcPts val="1200"/>
              </a:spcBef>
              <a:spcAft>
                <a:spcPts val="0"/>
              </a:spcAft>
              <a:buNone/>
            </a:pPr>
            <a:endParaRPr sz="1800"/>
          </a:p>
          <a:p>
            <a:pPr marL="0" lvl="0" indent="0" algn="l" rtl="0">
              <a:spcBef>
                <a:spcPts val="1200"/>
              </a:spcBef>
              <a:spcAft>
                <a:spcPts val="0"/>
              </a:spcAft>
              <a:buNone/>
            </a:pPr>
            <a:endParaRPr sz="1800"/>
          </a:p>
          <a:p>
            <a:pPr marL="0" lvl="0" indent="0" algn="l" rtl="0">
              <a:spcBef>
                <a:spcPts val="1200"/>
              </a:spcBef>
              <a:spcAft>
                <a:spcPts val="1200"/>
              </a:spcAft>
              <a:buNone/>
            </a:pPr>
            <a:endParaRPr/>
          </a:p>
        </p:txBody>
      </p:sp>
      <p:sp>
        <p:nvSpPr>
          <p:cNvPr id="3222" name="Google Shape;3222;p66"/>
          <p:cNvSpPr txBox="1"/>
          <p:nvPr/>
        </p:nvSpPr>
        <p:spPr>
          <a:xfrm>
            <a:off x="4391850" y="483200"/>
            <a:ext cx="254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 S    W   I     M    M   I     N    G</a:t>
            </a:r>
            <a:endParaRPr>
              <a:latin typeface="Raleway"/>
              <a:ea typeface="Raleway"/>
              <a:cs typeface="Raleway"/>
              <a:sym typeface="Raleway"/>
            </a:endParaRPr>
          </a:p>
        </p:txBody>
      </p:sp>
      <p:sp>
        <p:nvSpPr>
          <p:cNvPr id="3223" name="Google Shape;3223;p66"/>
          <p:cNvSpPr txBox="1"/>
          <p:nvPr/>
        </p:nvSpPr>
        <p:spPr>
          <a:xfrm>
            <a:off x="569125" y="740925"/>
            <a:ext cx="618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aleway"/>
              <a:ea typeface="Raleway"/>
              <a:cs typeface="Raleway"/>
              <a:sym typeface="Raleway"/>
            </a:endParaRPr>
          </a:p>
        </p:txBody>
      </p:sp>
      <p:sp>
        <p:nvSpPr>
          <p:cNvPr id="3224" name="Google Shape;3224;p66"/>
          <p:cNvSpPr txBox="1"/>
          <p:nvPr/>
        </p:nvSpPr>
        <p:spPr>
          <a:xfrm>
            <a:off x="7366275" y="826825"/>
            <a:ext cx="108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C    A    T</a:t>
            </a:r>
            <a:endParaRPr>
              <a:latin typeface="Raleway"/>
              <a:ea typeface="Raleway"/>
              <a:cs typeface="Raleway"/>
              <a:sym typeface="Raleway"/>
            </a:endParaRPr>
          </a:p>
        </p:txBody>
      </p:sp>
      <p:sp>
        <p:nvSpPr>
          <p:cNvPr id="3225" name="Google Shape;3225;p66"/>
          <p:cNvSpPr txBox="1"/>
          <p:nvPr/>
        </p:nvSpPr>
        <p:spPr>
          <a:xfrm>
            <a:off x="4434800" y="1986525"/>
            <a:ext cx="365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G    L    A    C     I     O   L    O   G     I     S    T</a:t>
            </a:r>
            <a:endParaRPr>
              <a:latin typeface="Raleway"/>
              <a:ea typeface="Raleway"/>
              <a:cs typeface="Raleway"/>
              <a:sym typeface="Raleway"/>
            </a:endParaRPr>
          </a:p>
        </p:txBody>
      </p:sp>
      <p:sp>
        <p:nvSpPr>
          <p:cNvPr id="3226" name="Google Shape;3226;p66"/>
          <p:cNvSpPr txBox="1"/>
          <p:nvPr/>
        </p:nvSpPr>
        <p:spPr>
          <a:xfrm>
            <a:off x="4112650" y="2577125"/>
            <a:ext cx="413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T    H    E</a:t>
            </a:r>
            <a:r>
              <a:rPr lang="en">
                <a:solidFill>
                  <a:schemeClr val="dk1"/>
                </a:solidFill>
                <a:latin typeface="Raleway"/>
                <a:ea typeface="Raleway"/>
                <a:cs typeface="Raleway"/>
                <a:sym typeface="Raleway"/>
              </a:rPr>
              <a:t> .  </a:t>
            </a:r>
            <a:r>
              <a:rPr lang="en">
                <a:latin typeface="Raleway"/>
                <a:ea typeface="Raleway"/>
                <a:cs typeface="Raleway"/>
                <a:sym typeface="Raleway"/>
              </a:rPr>
              <a:t> L    A   B    Y    R     I     N    T    H    S</a:t>
            </a:r>
            <a:endParaRPr>
              <a:latin typeface="Raleway"/>
              <a:ea typeface="Raleway"/>
              <a:cs typeface="Raleway"/>
              <a:sym typeface="Raleway"/>
            </a:endParaRPr>
          </a:p>
        </p:txBody>
      </p:sp>
      <p:sp>
        <p:nvSpPr>
          <p:cNvPr id="3227" name="Google Shape;3227;p66"/>
          <p:cNvSpPr txBox="1"/>
          <p:nvPr/>
        </p:nvSpPr>
        <p:spPr>
          <a:xfrm>
            <a:off x="5932600" y="180325"/>
            <a:ext cx="494100" cy="16932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a:latin typeface="Raleway"/>
                <a:ea typeface="Raleway"/>
                <a:cs typeface="Raleway"/>
                <a:sym typeface="Raleway"/>
              </a:rPr>
              <a:t>P</a:t>
            </a:r>
            <a:endParaRPr>
              <a:latin typeface="Raleway"/>
              <a:ea typeface="Raleway"/>
              <a:cs typeface="Raleway"/>
              <a:sym typeface="Raleway"/>
            </a:endParaRPr>
          </a:p>
          <a:p>
            <a:pPr marL="0" lvl="0" indent="0" algn="l" rtl="0">
              <a:lnSpc>
                <a:spcPct val="150000"/>
              </a:lnSpc>
              <a:spcBef>
                <a:spcPts val="0"/>
              </a:spcBef>
              <a:spcAft>
                <a:spcPts val="0"/>
              </a:spcAft>
              <a:buNone/>
            </a:pP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L</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L</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S</a:t>
            </a:r>
            <a:endParaRPr>
              <a:latin typeface="Raleway"/>
              <a:ea typeface="Raleway"/>
              <a:cs typeface="Raleway"/>
              <a:sym typeface="Raleway"/>
            </a:endParaRPr>
          </a:p>
        </p:txBody>
      </p:sp>
      <p:sp>
        <p:nvSpPr>
          <p:cNvPr id="3228" name="Google Shape;3228;p66"/>
          <p:cNvSpPr txBox="1"/>
          <p:nvPr/>
        </p:nvSpPr>
        <p:spPr>
          <a:xfrm>
            <a:off x="4434800" y="429525"/>
            <a:ext cx="387900" cy="23397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T</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R</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I</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N</a:t>
            </a:r>
            <a:endParaRPr>
              <a:latin typeface="Raleway"/>
              <a:ea typeface="Raleway"/>
              <a:cs typeface="Raleway"/>
              <a:sym typeface="Raleway"/>
            </a:endParaRPr>
          </a:p>
          <a:p>
            <a:pPr marL="0" lvl="0" indent="0" algn="l" rtl="0">
              <a:lnSpc>
                <a:spcPct val="150000"/>
              </a:lnSpc>
              <a:spcBef>
                <a:spcPts val="0"/>
              </a:spcBef>
              <a:spcAft>
                <a:spcPts val="0"/>
              </a:spcAft>
              <a:buNone/>
            </a:pPr>
            <a:endParaRPr>
              <a:latin typeface="Raleway"/>
              <a:ea typeface="Raleway"/>
              <a:cs typeface="Raleway"/>
              <a:sym typeface="Raleway"/>
            </a:endParaRPr>
          </a:p>
          <a:p>
            <a:pPr marL="0" lvl="0" indent="0" algn="l" rtl="0">
              <a:lnSpc>
                <a:spcPct val="150000"/>
              </a:lnSpc>
              <a:spcBef>
                <a:spcPts val="0"/>
              </a:spcBef>
              <a:spcAft>
                <a:spcPts val="0"/>
              </a:spcAft>
              <a:buNone/>
            </a:pPr>
            <a:endParaRPr>
              <a:latin typeface="Raleway"/>
              <a:ea typeface="Raleway"/>
              <a:cs typeface="Raleway"/>
              <a:sym typeface="Raleway"/>
            </a:endParaRPr>
          </a:p>
        </p:txBody>
      </p:sp>
      <p:sp>
        <p:nvSpPr>
          <p:cNvPr id="3229" name="Google Shape;3229;p66"/>
          <p:cNvSpPr txBox="1"/>
          <p:nvPr/>
        </p:nvSpPr>
        <p:spPr>
          <a:xfrm>
            <a:off x="4434800" y="2831650"/>
            <a:ext cx="387900" cy="13698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a:latin typeface="Raleway"/>
                <a:ea typeface="Raleway"/>
                <a:cs typeface="Raleway"/>
                <a:sym typeface="Raleway"/>
              </a:rPr>
              <a:t>E</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O</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R</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Y</a:t>
            </a:r>
            <a:endParaRPr>
              <a:latin typeface="Raleway"/>
              <a:ea typeface="Raleway"/>
              <a:cs typeface="Raleway"/>
              <a:sym typeface="Raleway"/>
            </a:endParaRPr>
          </a:p>
        </p:txBody>
      </p:sp>
      <p:sp>
        <p:nvSpPr>
          <p:cNvPr id="3230" name="Google Shape;3230;p66"/>
          <p:cNvSpPr txBox="1"/>
          <p:nvPr/>
        </p:nvSpPr>
        <p:spPr>
          <a:xfrm>
            <a:off x="4506900" y="2253875"/>
            <a:ext cx="387900" cy="4002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a:latin typeface="Raleway"/>
                <a:ea typeface="Raleway"/>
                <a:cs typeface="Raleway"/>
                <a:sym typeface="Raleway"/>
              </a:rPr>
              <a:t>T</a:t>
            </a:r>
            <a:endParaRPr>
              <a:latin typeface="Raleway"/>
              <a:ea typeface="Raleway"/>
              <a:cs typeface="Raleway"/>
              <a:sym typeface="Raleway"/>
            </a:endParaRPr>
          </a:p>
        </p:txBody>
      </p:sp>
      <p:sp>
        <p:nvSpPr>
          <p:cNvPr id="3231" name="Google Shape;3231;p66"/>
          <p:cNvSpPr txBox="1"/>
          <p:nvPr/>
        </p:nvSpPr>
        <p:spPr>
          <a:xfrm>
            <a:off x="7366275" y="740925"/>
            <a:ext cx="494100" cy="13698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H</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E</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S</a:t>
            </a:r>
            <a:endParaRPr>
              <a:latin typeface="Raleway"/>
              <a:ea typeface="Raleway"/>
              <a:cs typeface="Raleway"/>
              <a:sym typeface="Raleway"/>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35"/>
        <p:cNvGrpSpPr/>
        <p:nvPr/>
      </p:nvGrpSpPr>
      <p:grpSpPr>
        <a:xfrm>
          <a:off x="0" y="0"/>
          <a:ext cx="0" cy="0"/>
          <a:chOff x="0" y="0"/>
          <a:chExt cx="0" cy="0"/>
        </a:xfrm>
      </p:grpSpPr>
      <p:pic>
        <p:nvPicPr>
          <p:cNvPr id="3236" name="Google Shape;3236;p67"/>
          <p:cNvPicPr preferRelativeResize="0"/>
          <p:nvPr/>
        </p:nvPicPr>
        <p:blipFill>
          <a:blip r:embed="rId3">
            <a:alphaModFix/>
          </a:blip>
          <a:stretch>
            <a:fillRect/>
          </a:stretch>
        </p:blipFill>
        <p:spPr>
          <a:xfrm>
            <a:off x="3988825" y="152400"/>
            <a:ext cx="4838700" cy="4838700"/>
          </a:xfrm>
          <a:prstGeom prst="rect">
            <a:avLst/>
          </a:prstGeom>
          <a:noFill/>
          <a:ln>
            <a:noFill/>
          </a:ln>
        </p:spPr>
      </p:pic>
      <p:sp>
        <p:nvSpPr>
          <p:cNvPr id="3237" name="Google Shape;3237;p67"/>
          <p:cNvSpPr txBox="1">
            <a:spLocks noGrp="1"/>
          </p:cNvSpPr>
          <p:nvPr>
            <p:ph type="subTitle" idx="4294967295"/>
          </p:nvPr>
        </p:nvSpPr>
        <p:spPr>
          <a:xfrm>
            <a:off x="363588" y="2703788"/>
            <a:ext cx="2919900" cy="100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t>DOWN</a:t>
            </a:r>
            <a:endParaRPr sz="1800"/>
          </a:p>
          <a:p>
            <a:pPr marL="0" lvl="0" indent="0" algn="l" rtl="0">
              <a:spcBef>
                <a:spcPts val="1200"/>
              </a:spcBef>
              <a:spcAft>
                <a:spcPts val="0"/>
              </a:spcAft>
              <a:buNone/>
            </a:pPr>
            <a:r>
              <a:rPr lang="en" sz="1800"/>
              <a:t>6. The name of the town where Nora lives</a:t>
            </a:r>
            <a:endParaRPr sz="1800"/>
          </a:p>
          <a:p>
            <a:pPr marL="0" lvl="0" indent="0" algn="l" rtl="0">
              <a:spcBef>
                <a:spcPts val="1200"/>
              </a:spcBef>
              <a:spcAft>
                <a:spcPts val="0"/>
              </a:spcAft>
              <a:buNone/>
            </a:pPr>
            <a:endParaRPr sz="1800"/>
          </a:p>
          <a:p>
            <a:pPr marL="0" lvl="0" indent="0" algn="l" rtl="0">
              <a:spcBef>
                <a:spcPts val="1200"/>
              </a:spcBef>
              <a:spcAft>
                <a:spcPts val="0"/>
              </a:spcAft>
              <a:buNone/>
            </a:pPr>
            <a:endParaRPr sz="1800"/>
          </a:p>
          <a:p>
            <a:pPr marL="0" lvl="0" indent="0" algn="l" rtl="0">
              <a:spcBef>
                <a:spcPts val="1200"/>
              </a:spcBef>
              <a:spcAft>
                <a:spcPts val="0"/>
              </a:spcAft>
              <a:buNone/>
            </a:pPr>
            <a:endParaRPr sz="1800"/>
          </a:p>
          <a:p>
            <a:pPr marL="0" lvl="0" indent="0" algn="l" rtl="0">
              <a:spcBef>
                <a:spcPts val="1200"/>
              </a:spcBef>
              <a:spcAft>
                <a:spcPts val="1200"/>
              </a:spcAft>
              <a:buNone/>
            </a:pPr>
            <a:endParaRPr/>
          </a:p>
        </p:txBody>
      </p:sp>
      <p:sp>
        <p:nvSpPr>
          <p:cNvPr id="3238" name="Google Shape;3238;p67"/>
          <p:cNvSpPr txBox="1"/>
          <p:nvPr/>
        </p:nvSpPr>
        <p:spPr>
          <a:xfrm>
            <a:off x="4391850" y="483200"/>
            <a:ext cx="254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 S    W   I     M    M   I     N    G</a:t>
            </a:r>
            <a:endParaRPr>
              <a:latin typeface="Raleway"/>
              <a:ea typeface="Raleway"/>
              <a:cs typeface="Raleway"/>
              <a:sym typeface="Raleway"/>
            </a:endParaRPr>
          </a:p>
        </p:txBody>
      </p:sp>
      <p:sp>
        <p:nvSpPr>
          <p:cNvPr id="3239" name="Google Shape;3239;p67"/>
          <p:cNvSpPr txBox="1"/>
          <p:nvPr/>
        </p:nvSpPr>
        <p:spPr>
          <a:xfrm>
            <a:off x="569125" y="740925"/>
            <a:ext cx="6185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Raleway"/>
              <a:ea typeface="Raleway"/>
              <a:cs typeface="Raleway"/>
              <a:sym typeface="Raleway"/>
            </a:endParaRPr>
          </a:p>
        </p:txBody>
      </p:sp>
      <p:sp>
        <p:nvSpPr>
          <p:cNvPr id="3240" name="Google Shape;3240;p67"/>
          <p:cNvSpPr txBox="1"/>
          <p:nvPr/>
        </p:nvSpPr>
        <p:spPr>
          <a:xfrm>
            <a:off x="7366275" y="826825"/>
            <a:ext cx="108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C    A    T</a:t>
            </a:r>
            <a:endParaRPr>
              <a:latin typeface="Raleway"/>
              <a:ea typeface="Raleway"/>
              <a:cs typeface="Raleway"/>
              <a:sym typeface="Raleway"/>
            </a:endParaRPr>
          </a:p>
        </p:txBody>
      </p:sp>
      <p:sp>
        <p:nvSpPr>
          <p:cNvPr id="3241" name="Google Shape;3241;p67"/>
          <p:cNvSpPr txBox="1"/>
          <p:nvPr/>
        </p:nvSpPr>
        <p:spPr>
          <a:xfrm>
            <a:off x="4434800" y="1986525"/>
            <a:ext cx="365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G    L    A    C     I     O   L    O   G     I     S    T</a:t>
            </a:r>
            <a:endParaRPr>
              <a:latin typeface="Raleway"/>
              <a:ea typeface="Raleway"/>
              <a:cs typeface="Raleway"/>
              <a:sym typeface="Raleway"/>
            </a:endParaRPr>
          </a:p>
        </p:txBody>
      </p:sp>
      <p:sp>
        <p:nvSpPr>
          <p:cNvPr id="3242" name="Google Shape;3242;p67"/>
          <p:cNvSpPr txBox="1"/>
          <p:nvPr/>
        </p:nvSpPr>
        <p:spPr>
          <a:xfrm>
            <a:off x="4112650" y="2577125"/>
            <a:ext cx="413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aleway"/>
                <a:ea typeface="Raleway"/>
                <a:cs typeface="Raleway"/>
                <a:sym typeface="Raleway"/>
              </a:rPr>
              <a:t>T    H    E</a:t>
            </a:r>
            <a:r>
              <a:rPr lang="en">
                <a:solidFill>
                  <a:schemeClr val="dk1"/>
                </a:solidFill>
                <a:latin typeface="Raleway"/>
                <a:ea typeface="Raleway"/>
                <a:cs typeface="Raleway"/>
                <a:sym typeface="Raleway"/>
              </a:rPr>
              <a:t> .  </a:t>
            </a:r>
            <a:r>
              <a:rPr lang="en">
                <a:latin typeface="Raleway"/>
                <a:ea typeface="Raleway"/>
                <a:cs typeface="Raleway"/>
                <a:sym typeface="Raleway"/>
              </a:rPr>
              <a:t> L    A   B    Y    R     I     N    T    H    S</a:t>
            </a:r>
            <a:endParaRPr>
              <a:latin typeface="Raleway"/>
              <a:ea typeface="Raleway"/>
              <a:cs typeface="Raleway"/>
              <a:sym typeface="Raleway"/>
            </a:endParaRPr>
          </a:p>
        </p:txBody>
      </p:sp>
      <p:sp>
        <p:nvSpPr>
          <p:cNvPr id="3243" name="Google Shape;3243;p67"/>
          <p:cNvSpPr txBox="1"/>
          <p:nvPr/>
        </p:nvSpPr>
        <p:spPr>
          <a:xfrm>
            <a:off x="5932600" y="180325"/>
            <a:ext cx="494100" cy="16932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a:latin typeface="Raleway"/>
                <a:ea typeface="Raleway"/>
                <a:cs typeface="Raleway"/>
                <a:sym typeface="Raleway"/>
              </a:rPr>
              <a:t>P</a:t>
            </a:r>
            <a:endParaRPr>
              <a:latin typeface="Raleway"/>
              <a:ea typeface="Raleway"/>
              <a:cs typeface="Raleway"/>
              <a:sym typeface="Raleway"/>
            </a:endParaRPr>
          </a:p>
          <a:p>
            <a:pPr marL="0" lvl="0" indent="0" algn="l" rtl="0">
              <a:lnSpc>
                <a:spcPct val="150000"/>
              </a:lnSpc>
              <a:spcBef>
                <a:spcPts val="0"/>
              </a:spcBef>
              <a:spcAft>
                <a:spcPts val="0"/>
              </a:spcAft>
              <a:buNone/>
            </a:pP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L</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L</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S</a:t>
            </a:r>
            <a:endParaRPr>
              <a:latin typeface="Raleway"/>
              <a:ea typeface="Raleway"/>
              <a:cs typeface="Raleway"/>
              <a:sym typeface="Raleway"/>
            </a:endParaRPr>
          </a:p>
        </p:txBody>
      </p:sp>
      <p:sp>
        <p:nvSpPr>
          <p:cNvPr id="3244" name="Google Shape;3244;p67"/>
          <p:cNvSpPr txBox="1"/>
          <p:nvPr/>
        </p:nvSpPr>
        <p:spPr>
          <a:xfrm>
            <a:off x="4434800" y="429525"/>
            <a:ext cx="387900" cy="23397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T</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R</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I</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N</a:t>
            </a:r>
            <a:endParaRPr>
              <a:latin typeface="Raleway"/>
              <a:ea typeface="Raleway"/>
              <a:cs typeface="Raleway"/>
              <a:sym typeface="Raleway"/>
            </a:endParaRPr>
          </a:p>
          <a:p>
            <a:pPr marL="0" lvl="0" indent="0" algn="l" rtl="0">
              <a:lnSpc>
                <a:spcPct val="150000"/>
              </a:lnSpc>
              <a:spcBef>
                <a:spcPts val="0"/>
              </a:spcBef>
              <a:spcAft>
                <a:spcPts val="0"/>
              </a:spcAft>
              <a:buNone/>
            </a:pPr>
            <a:endParaRPr>
              <a:latin typeface="Raleway"/>
              <a:ea typeface="Raleway"/>
              <a:cs typeface="Raleway"/>
              <a:sym typeface="Raleway"/>
            </a:endParaRPr>
          </a:p>
          <a:p>
            <a:pPr marL="0" lvl="0" indent="0" algn="l" rtl="0">
              <a:lnSpc>
                <a:spcPct val="150000"/>
              </a:lnSpc>
              <a:spcBef>
                <a:spcPts val="0"/>
              </a:spcBef>
              <a:spcAft>
                <a:spcPts val="0"/>
              </a:spcAft>
              <a:buNone/>
            </a:pPr>
            <a:endParaRPr>
              <a:latin typeface="Raleway"/>
              <a:ea typeface="Raleway"/>
              <a:cs typeface="Raleway"/>
              <a:sym typeface="Raleway"/>
            </a:endParaRPr>
          </a:p>
        </p:txBody>
      </p:sp>
      <p:sp>
        <p:nvSpPr>
          <p:cNvPr id="3245" name="Google Shape;3245;p67"/>
          <p:cNvSpPr txBox="1"/>
          <p:nvPr/>
        </p:nvSpPr>
        <p:spPr>
          <a:xfrm>
            <a:off x="4434800" y="2831650"/>
            <a:ext cx="387900" cy="13698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a:latin typeface="Raleway"/>
                <a:ea typeface="Raleway"/>
                <a:cs typeface="Raleway"/>
                <a:sym typeface="Raleway"/>
              </a:rPr>
              <a:t>E</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O</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R</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Y</a:t>
            </a:r>
            <a:endParaRPr>
              <a:latin typeface="Raleway"/>
              <a:ea typeface="Raleway"/>
              <a:cs typeface="Raleway"/>
              <a:sym typeface="Raleway"/>
            </a:endParaRPr>
          </a:p>
        </p:txBody>
      </p:sp>
      <p:sp>
        <p:nvSpPr>
          <p:cNvPr id="3246" name="Google Shape;3246;p67"/>
          <p:cNvSpPr txBox="1"/>
          <p:nvPr/>
        </p:nvSpPr>
        <p:spPr>
          <a:xfrm>
            <a:off x="4506900" y="2253875"/>
            <a:ext cx="387900" cy="4002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a:latin typeface="Raleway"/>
                <a:ea typeface="Raleway"/>
                <a:cs typeface="Raleway"/>
                <a:sym typeface="Raleway"/>
              </a:rPr>
              <a:t>T</a:t>
            </a:r>
            <a:endParaRPr>
              <a:latin typeface="Raleway"/>
              <a:ea typeface="Raleway"/>
              <a:cs typeface="Raleway"/>
              <a:sym typeface="Raleway"/>
            </a:endParaRPr>
          </a:p>
        </p:txBody>
      </p:sp>
      <p:sp>
        <p:nvSpPr>
          <p:cNvPr id="3247" name="Google Shape;3247;p67"/>
          <p:cNvSpPr txBox="1"/>
          <p:nvPr/>
        </p:nvSpPr>
        <p:spPr>
          <a:xfrm>
            <a:off x="7366275" y="740925"/>
            <a:ext cx="494100" cy="13698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H</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E</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S</a:t>
            </a:r>
            <a:endParaRPr>
              <a:latin typeface="Raleway"/>
              <a:ea typeface="Raleway"/>
              <a:cs typeface="Raleway"/>
              <a:sym typeface="Raleway"/>
            </a:endParaRPr>
          </a:p>
        </p:txBody>
      </p:sp>
      <p:sp>
        <p:nvSpPr>
          <p:cNvPr id="3248" name="Google Shape;3248;p67"/>
          <p:cNvSpPr txBox="1"/>
          <p:nvPr/>
        </p:nvSpPr>
        <p:spPr>
          <a:xfrm>
            <a:off x="5615975" y="2555650"/>
            <a:ext cx="387900" cy="16932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E</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D</a:t>
            </a:r>
            <a:endParaRPr>
              <a:latin typeface="Raleway"/>
              <a:ea typeface="Raleway"/>
              <a:cs typeface="Raleway"/>
              <a:sym typeface="Raleway"/>
            </a:endParaRPr>
          </a:p>
          <a:p>
            <a:pPr marL="0" lvl="0" indent="0" algn="l" rtl="0">
              <a:lnSpc>
                <a:spcPct val="150000"/>
              </a:lnSpc>
              <a:spcBef>
                <a:spcPts val="0"/>
              </a:spcBef>
              <a:spcAft>
                <a:spcPts val="0"/>
              </a:spcAft>
              <a:buNone/>
            </a:pPr>
            <a:endParaRPr>
              <a:latin typeface="Raleway"/>
              <a:ea typeface="Raleway"/>
              <a:cs typeface="Raleway"/>
              <a:sym typeface="Raleway"/>
            </a:endParaRPr>
          </a:p>
          <a:p>
            <a:pPr marL="0" lvl="0" indent="0" algn="l" rtl="0">
              <a:lnSpc>
                <a:spcPct val="150000"/>
              </a:lnSpc>
              <a:spcBef>
                <a:spcPts val="0"/>
              </a:spcBef>
              <a:spcAft>
                <a:spcPts val="0"/>
              </a:spcAft>
              <a:buNone/>
            </a:pPr>
            <a:endParaRPr>
              <a:latin typeface="Raleway"/>
              <a:ea typeface="Raleway"/>
              <a:cs typeface="Raleway"/>
              <a:sym typeface="Raleway"/>
            </a:endParaRPr>
          </a:p>
        </p:txBody>
      </p:sp>
      <p:sp>
        <p:nvSpPr>
          <p:cNvPr id="3249" name="Google Shape;3249;p67"/>
          <p:cNvSpPr txBox="1"/>
          <p:nvPr/>
        </p:nvSpPr>
        <p:spPr>
          <a:xfrm>
            <a:off x="5615975" y="3403950"/>
            <a:ext cx="387900" cy="13698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a:latin typeface="Raleway"/>
                <a:ea typeface="Raleway"/>
                <a:cs typeface="Raleway"/>
                <a:sym typeface="Raleway"/>
              </a:rPr>
              <a:t>F</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O</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R</a:t>
            </a:r>
            <a:endParaRPr>
              <a:latin typeface="Raleway"/>
              <a:ea typeface="Raleway"/>
              <a:cs typeface="Raleway"/>
              <a:sym typeface="Raleway"/>
            </a:endParaRPr>
          </a:p>
          <a:p>
            <a:pPr marL="0" lvl="0" indent="0" algn="l" rtl="0">
              <a:lnSpc>
                <a:spcPct val="150000"/>
              </a:lnSpc>
              <a:spcBef>
                <a:spcPts val="0"/>
              </a:spcBef>
              <a:spcAft>
                <a:spcPts val="0"/>
              </a:spcAft>
              <a:buNone/>
            </a:pPr>
            <a:r>
              <a:rPr lang="en">
                <a:latin typeface="Raleway"/>
                <a:ea typeface="Raleway"/>
                <a:cs typeface="Raleway"/>
                <a:sym typeface="Raleway"/>
              </a:rPr>
              <a:t>D</a:t>
            </a:r>
            <a:endParaRPr>
              <a:latin typeface="Raleway"/>
              <a:ea typeface="Raleway"/>
              <a:cs typeface="Raleway"/>
              <a:sym typeface="Raleway"/>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53"/>
        <p:cNvGrpSpPr/>
        <p:nvPr/>
      </p:nvGrpSpPr>
      <p:grpSpPr>
        <a:xfrm>
          <a:off x="0" y="0"/>
          <a:ext cx="0" cy="0"/>
          <a:chOff x="0" y="0"/>
          <a:chExt cx="0" cy="0"/>
        </a:xfrm>
      </p:grpSpPr>
      <p:sp>
        <p:nvSpPr>
          <p:cNvPr id="3254" name="Google Shape;3254;p68"/>
          <p:cNvSpPr txBox="1">
            <a:spLocks noGrp="1"/>
          </p:cNvSpPr>
          <p:nvPr>
            <p:ph type="title"/>
          </p:nvPr>
        </p:nvSpPr>
        <p:spPr>
          <a:xfrm>
            <a:off x="737600" y="533450"/>
            <a:ext cx="7668900" cy="48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WOULD YOU RATHER</a:t>
            </a:r>
            <a:endParaRPr/>
          </a:p>
        </p:txBody>
      </p:sp>
      <p:sp>
        <p:nvSpPr>
          <p:cNvPr id="3255" name="Google Shape;3255;p68"/>
          <p:cNvSpPr txBox="1">
            <a:spLocks noGrp="1"/>
          </p:cNvSpPr>
          <p:nvPr>
            <p:ph type="subTitle" idx="2"/>
          </p:nvPr>
        </p:nvSpPr>
        <p:spPr>
          <a:xfrm>
            <a:off x="5137735" y="3595150"/>
            <a:ext cx="2330700" cy="33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One night in a real haunted house?</a:t>
            </a:r>
            <a:endParaRPr/>
          </a:p>
        </p:txBody>
      </p:sp>
      <p:sp>
        <p:nvSpPr>
          <p:cNvPr id="3256" name="Google Shape;3256;p68"/>
          <p:cNvSpPr txBox="1">
            <a:spLocks noGrp="1"/>
          </p:cNvSpPr>
          <p:nvPr>
            <p:ph type="subTitle" idx="4"/>
          </p:nvPr>
        </p:nvSpPr>
        <p:spPr>
          <a:xfrm>
            <a:off x="1680472" y="3542825"/>
            <a:ext cx="2330700" cy="33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Spend one week in the forest </a:t>
            </a:r>
            <a:endParaRPr/>
          </a:p>
        </p:txBody>
      </p:sp>
      <p:grpSp>
        <p:nvGrpSpPr>
          <p:cNvPr id="3257" name="Google Shape;3257;p68"/>
          <p:cNvGrpSpPr/>
          <p:nvPr/>
        </p:nvGrpSpPr>
        <p:grpSpPr>
          <a:xfrm>
            <a:off x="3717046" y="1334566"/>
            <a:ext cx="1818029" cy="2916008"/>
            <a:chOff x="3717046" y="1334566"/>
            <a:chExt cx="1818029" cy="2916008"/>
          </a:xfrm>
        </p:grpSpPr>
        <p:sp>
          <p:nvSpPr>
            <p:cNvPr id="3258" name="Google Shape;3258;p68"/>
            <p:cNvSpPr/>
            <p:nvPr/>
          </p:nvSpPr>
          <p:spPr>
            <a:xfrm flipH="1">
              <a:off x="4576925" y="1777662"/>
              <a:ext cx="24400" cy="2273088"/>
            </a:xfrm>
            <a:custGeom>
              <a:avLst/>
              <a:gdLst/>
              <a:ahLst/>
              <a:cxnLst/>
              <a:rect l="l" t="t" r="r" b="b"/>
              <a:pathLst>
                <a:path w="279" h="16838" extrusionOk="0">
                  <a:moveTo>
                    <a:pt x="0" y="1"/>
                  </a:moveTo>
                  <a:lnTo>
                    <a:pt x="0" y="16838"/>
                  </a:lnTo>
                  <a:lnTo>
                    <a:pt x="278" y="16838"/>
                  </a:lnTo>
                  <a:lnTo>
                    <a:pt x="2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68"/>
            <p:cNvSpPr/>
            <p:nvPr/>
          </p:nvSpPr>
          <p:spPr>
            <a:xfrm rot="2487485" flipH="1">
              <a:off x="4071627" y="1650025"/>
              <a:ext cx="1286637" cy="1144494"/>
            </a:xfrm>
            <a:custGeom>
              <a:avLst/>
              <a:gdLst/>
              <a:ahLst/>
              <a:cxnLst/>
              <a:rect l="l" t="t" r="r" b="b"/>
              <a:pathLst>
                <a:path w="37284" h="32504" extrusionOk="0">
                  <a:moveTo>
                    <a:pt x="37284" y="0"/>
                  </a:moveTo>
                  <a:lnTo>
                    <a:pt x="32028" y="3808"/>
                  </a:lnTo>
                  <a:cubicBezTo>
                    <a:pt x="27487" y="7120"/>
                    <a:pt x="5137" y="23302"/>
                    <a:pt x="1" y="27645"/>
                  </a:cubicBezTo>
                  <a:cubicBezTo>
                    <a:pt x="402" y="27523"/>
                    <a:pt x="814" y="27463"/>
                    <a:pt x="1223" y="27463"/>
                  </a:cubicBezTo>
                  <a:cubicBezTo>
                    <a:pt x="2271" y="27463"/>
                    <a:pt x="3302" y="27856"/>
                    <a:pt x="4086" y="28597"/>
                  </a:cubicBezTo>
                  <a:cubicBezTo>
                    <a:pt x="5216" y="29549"/>
                    <a:pt x="5573" y="31155"/>
                    <a:pt x="4919" y="32504"/>
                  </a:cubicBezTo>
                  <a:cubicBezTo>
                    <a:pt x="10948" y="26614"/>
                    <a:pt x="14894" y="21795"/>
                    <a:pt x="18206" y="18404"/>
                  </a:cubicBezTo>
                  <a:cubicBezTo>
                    <a:pt x="22172" y="14358"/>
                    <a:pt x="28181" y="8528"/>
                    <a:pt x="37284"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68"/>
            <p:cNvSpPr/>
            <p:nvPr/>
          </p:nvSpPr>
          <p:spPr>
            <a:xfrm rot="2487485" flipH="1">
              <a:off x="4028702" y="1499511"/>
              <a:ext cx="919805" cy="1445477"/>
            </a:xfrm>
            <a:custGeom>
              <a:avLst/>
              <a:gdLst/>
              <a:ahLst/>
              <a:cxnLst/>
              <a:rect l="l" t="t" r="r" b="b"/>
              <a:pathLst>
                <a:path w="26654" h="41052" extrusionOk="0">
                  <a:moveTo>
                    <a:pt x="26654" y="0"/>
                  </a:moveTo>
                  <a:cubicBezTo>
                    <a:pt x="26653" y="2"/>
                    <a:pt x="20367" y="8845"/>
                    <a:pt x="17452" y="13030"/>
                  </a:cubicBezTo>
                  <a:cubicBezTo>
                    <a:pt x="11046" y="22291"/>
                    <a:pt x="5850" y="29331"/>
                    <a:pt x="0" y="37283"/>
                  </a:cubicBezTo>
                  <a:cubicBezTo>
                    <a:pt x="0" y="37283"/>
                    <a:pt x="708" y="36522"/>
                    <a:pt x="1870" y="36522"/>
                  </a:cubicBezTo>
                  <a:cubicBezTo>
                    <a:pt x="2437" y="36522"/>
                    <a:pt x="3113" y="36704"/>
                    <a:pt x="3867" y="37244"/>
                  </a:cubicBezTo>
                  <a:cubicBezTo>
                    <a:pt x="6168" y="38909"/>
                    <a:pt x="5375" y="41051"/>
                    <a:pt x="5375" y="41051"/>
                  </a:cubicBezTo>
                  <a:cubicBezTo>
                    <a:pt x="9222" y="34844"/>
                    <a:pt x="23679" y="5533"/>
                    <a:pt x="26654"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68"/>
            <p:cNvSpPr/>
            <p:nvPr/>
          </p:nvSpPr>
          <p:spPr>
            <a:xfrm rot="2487485" flipH="1">
              <a:off x="4043186" y="1577584"/>
              <a:ext cx="1116921" cy="1312802"/>
            </a:xfrm>
            <a:custGeom>
              <a:avLst/>
              <a:gdLst/>
              <a:ahLst/>
              <a:cxnLst/>
              <a:rect l="l" t="t" r="r" b="b"/>
              <a:pathLst>
                <a:path w="32366" h="37284" extrusionOk="0">
                  <a:moveTo>
                    <a:pt x="32366" y="0"/>
                  </a:moveTo>
                  <a:lnTo>
                    <a:pt x="32366" y="0"/>
                  </a:lnTo>
                  <a:cubicBezTo>
                    <a:pt x="23263" y="8528"/>
                    <a:pt x="17254" y="14378"/>
                    <a:pt x="13288" y="18404"/>
                  </a:cubicBezTo>
                  <a:cubicBezTo>
                    <a:pt x="9976" y="21795"/>
                    <a:pt x="6030" y="26614"/>
                    <a:pt x="1" y="32504"/>
                  </a:cubicBezTo>
                  <a:cubicBezTo>
                    <a:pt x="625" y="32029"/>
                    <a:pt x="1371" y="31794"/>
                    <a:pt x="2117" y="31794"/>
                  </a:cubicBezTo>
                  <a:cubicBezTo>
                    <a:pt x="2959" y="31794"/>
                    <a:pt x="3800" y="32093"/>
                    <a:pt x="4463" y="32682"/>
                  </a:cubicBezTo>
                  <a:cubicBezTo>
                    <a:pt x="7259" y="35042"/>
                    <a:pt x="5692" y="37283"/>
                    <a:pt x="5692" y="37283"/>
                  </a:cubicBezTo>
                  <a:cubicBezTo>
                    <a:pt x="11562" y="29331"/>
                    <a:pt x="16758" y="22291"/>
                    <a:pt x="23164" y="13030"/>
                  </a:cubicBezTo>
                  <a:cubicBezTo>
                    <a:pt x="26079" y="8845"/>
                    <a:pt x="32365" y="1"/>
                    <a:pt x="32366"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68"/>
            <p:cNvSpPr/>
            <p:nvPr/>
          </p:nvSpPr>
          <p:spPr>
            <a:xfrm rot="2394679" flipH="1">
              <a:off x="4504814" y="4028932"/>
              <a:ext cx="234661" cy="165658"/>
            </a:xfrm>
            <a:custGeom>
              <a:avLst/>
              <a:gdLst/>
              <a:ahLst/>
              <a:cxnLst/>
              <a:rect l="l" t="t" r="r" b="b"/>
              <a:pathLst>
                <a:path w="8563" h="6045" extrusionOk="0">
                  <a:moveTo>
                    <a:pt x="7675" y="1"/>
                  </a:moveTo>
                  <a:cubicBezTo>
                    <a:pt x="7530" y="1"/>
                    <a:pt x="7383" y="62"/>
                    <a:pt x="7259" y="210"/>
                  </a:cubicBezTo>
                  <a:lnTo>
                    <a:pt x="7239" y="210"/>
                  </a:lnTo>
                  <a:cubicBezTo>
                    <a:pt x="6010" y="1698"/>
                    <a:pt x="4760" y="3403"/>
                    <a:pt x="3154" y="4514"/>
                  </a:cubicBezTo>
                  <a:cubicBezTo>
                    <a:pt x="2919" y="4675"/>
                    <a:pt x="2655" y="4758"/>
                    <a:pt x="2398" y="4758"/>
                  </a:cubicBezTo>
                  <a:cubicBezTo>
                    <a:pt x="1962" y="4758"/>
                    <a:pt x="1549" y="4518"/>
                    <a:pt x="1349" y="4018"/>
                  </a:cubicBezTo>
                  <a:cubicBezTo>
                    <a:pt x="972" y="3086"/>
                    <a:pt x="2222" y="1995"/>
                    <a:pt x="2856" y="1519"/>
                  </a:cubicBezTo>
                  <a:cubicBezTo>
                    <a:pt x="3362" y="1128"/>
                    <a:pt x="3023" y="322"/>
                    <a:pt x="2523" y="322"/>
                  </a:cubicBezTo>
                  <a:cubicBezTo>
                    <a:pt x="2415" y="322"/>
                    <a:pt x="2299" y="360"/>
                    <a:pt x="2182" y="448"/>
                  </a:cubicBezTo>
                  <a:cubicBezTo>
                    <a:pt x="1210" y="1182"/>
                    <a:pt x="139" y="2213"/>
                    <a:pt x="60" y="3542"/>
                  </a:cubicBezTo>
                  <a:cubicBezTo>
                    <a:pt x="1" y="4712"/>
                    <a:pt x="715" y="5525"/>
                    <a:pt x="1766" y="5922"/>
                  </a:cubicBezTo>
                  <a:cubicBezTo>
                    <a:pt x="1981" y="6007"/>
                    <a:pt x="2197" y="6045"/>
                    <a:pt x="2411" y="6045"/>
                  </a:cubicBezTo>
                  <a:cubicBezTo>
                    <a:pt x="3138" y="6045"/>
                    <a:pt x="3836" y="5608"/>
                    <a:pt x="4403" y="5148"/>
                  </a:cubicBezTo>
                  <a:cubicBezTo>
                    <a:pt x="5811" y="3958"/>
                    <a:pt x="6961" y="2471"/>
                    <a:pt x="8171" y="1083"/>
                  </a:cubicBezTo>
                  <a:cubicBezTo>
                    <a:pt x="8563" y="616"/>
                    <a:pt x="8131" y="1"/>
                    <a:pt x="7675" y="1"/>
                  </a:cubicBezTo>
                  <a:close/>
                </a:path>
              </a:pathLst>
            </a:custGeom>
            <a:solidFill>
              <a:srgbClr val="2F4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263" name="Google Shape;3263;p68"/>
          <p:cNvPicPr preferRelativeResize="0"/>
          <p:nvPr/>
        </p:nvPicPr>
        <p:blipFill rotWithShape="1">
          <a:blip r:embed="rId3">
            <a:alphaModFix/>
          </a:blip>
          <a:srcRect l="5113" t="3918" r="6718" b="6620"/>
          <a:stretch/>
        </p:blipFill>
        <p:spPr>
          <a:xfrm>
            <a:off x="1324500" y="1476525"/>
            <a:ext cx="2686668" cy="1822251"/>
          </a:xfrm>
          <a:prstGeom prst="rect">
            <a:avLst/>
          </a:prstGeom>
          <a:noFill/>
          <a:ln w="19050" cap="flat" cmpd="sng">
            <a:solidFill>
              <a:schemeClr val="dk2"/>
            </a:solidFill>
            <a:prstDash val="solid"/>
            <a:round/>
            <a:headEnd type="none" w="sm" len="sm"/>
            <a:tailEnd type="none" w="sm" len="sm"/>
          </a:ln>
        </p:spPr>
      </p:pic>
      <p:pic>
        <p:nvPicPr>
          <p:cNvPr id="3264" name="Google Shape;3264;p68"/>
          <p:cNvPicPr preferRelativeResize="0"/>
          <p:nvPr/>
        </p:nvPicPr>
        <p:blipFill rotWithShape="1">
          <a:blip r:embed="rId4">
            <a:alphaModFix/>
          </a:blip>
          <a:srcRect l="9639" r="5578"/>
          <a:stretch/>
        </p:blipFill>
        <p:spPr>
          <a:xfrm>
            <a:off x="5137725" y="1476513"/>
            <a:ext cx="2801349" cy="182225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68"/>
        <p:cNvGrpSpPr/>
        <p:nvPr/>
      </p:nvGrpSpPr>
      <p:grpSpPr>
        <a:xfrm>
          <a:off x="0" y="0"/>
          <a:ext cx="0" cy="0"/>
          <a:chOff x="0" y="0"/>
          <a:chExt cx="0" cy="0"/>
        </a:xfrm>
      </p:grpSpPr>
      <p:sp>
        <p:nvSpPr>
          <p:cNvPr id="3269" name="Google Shape;3269;p69"/>
          <p:cNvSpPr txBox="1">
            <a:spLocks noGrp="1"/>
          </p:cNvSpPr>
          <p:nvPr>
            <p:ph type="title"/>
          </p:nvPr>
        </p:nvSpPr>
        <p:spPr>
          <a:xfrm>
            <a:off x="547625" y="1619025"/>
            <a:ext cx="3996600" cy="730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See You Next Week!</a:t>
            </a:r>
            <a:endParaRPr/>
          </a:p>
        </p:txBody>
      </p:sp>
      <p:sp>
        <p:nvSpPr>
          <p:cNvPr id="3270" name="Google Shape;3270;p69"/>
          <p:cNvSpPr txBox="1">
            <a:spLocks noGrp="1"/>
          </p:cNvSpPr>
          <p:nvPr>
            <p:ph type="subTitle" idx="1"/>
          </p:nvPr>
        </p:nvSpPr>
        <p:spPr>
          <a:xfrm>
            <a:off x="1544800" y="2413850"/>
            <a:ext cx="6605400" cy="100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600"/>
              <a:t>Homework: Read pages 24 - 41  (00:00:00 to Every Life Begins Now)</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31"/>
        <p:cNvGrpSpPr/>
        <p:nvPr/>
      </p:nvGrpSpPr>
      <p:grpSpPr>
        <a:xfrm>
          <a:off x="0" y="0"/>
          <a:ext cx="0" cy="0"/>
          <a:chOff x="0" y="0"/>
          <a:chExt cx="0" cy="0"/>
        </a:xfrm>
      </p:grpSpPr>
      <p:sp>
        <p:nvSpPr>
          <p:cNvPr id="2832" name="Google Shape;2832;p36"/>
          <p:cNvSpPr txBox="1">
            <a:spLocks noGrp="1"/>
          </p:cNvSpPr>
          <p:nvPr>
            <p:ph type="body" idx="1"/>
          </p:nvPr>
        </p:nvSpPr>
        <p:spPr>
          <a:xfrm>
            <a:off x="1705450" y="1541025"/>
            <a:ext cx="5521200" cy="275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273D40"/>
              </a:buClr>
              <a:buSzPts val="600"/>
              <a:buFont typeface="Arial"/>
              <a:buNone/>
            </a:pPr>
            <a:endParaRPr sz="2600">
              <a:solidFill>
                <a:schemeClr val="dk1"/>
              </a:solidFill>
            </a:endParaRPr>
          </a:p>
          <a:p>
            <a:pPr marL="0" lvl="0" indent="0" algn="l" rtl="0">
              <a:spcBef>
                <a:spcPts val="0"/>
              </a:spcBef>
              <a:spcAft>
                <a:spcPts val="0"/>
              </a:spcAft>
              <a:buClr>
                <a:srgbClr val="273D40"/>
              </a:buClr>
              <a:buSzPts val="600"/>
              <a:buFont typeface="Arial"/>
              <a:buNone/>
            </a:pPr>
            <a:r>
              <a:rPr lang="en" sz="2600">
                <a:solidFill>
                  <a:schemeClr val="dk1"/>
                </a:solidFill>
              </a:rPr>
              <a:t>Nora Seed</a:t>
            </a:r>
            <a:endParaRPr sz="2600">
              <a:solidFill>
                <a:schemeClr val="dk1"/>
              </a:solidFill>
            </a:endParaRPr>
          </a:p>
          <a:p>
            <a:pPr marL="0" lvl="0" indent="0" algn="l" rtl="0">
              <a:spcBef>
                <a:spcPts val="0"/>
              </a:spcBef>
              <a:spcAft>
                <a:spcPts val="0"/>
              </a:spcAft>
              <a:buClr>
                <a:srgbClr val="273D40"/>
              </a:buClr>
              <a:buSzPts val="600"/>
              <a:buFont typeface="Arial"/>
              <a:buNone/>
            </a:pPr>
            <a:r>
              <a:rPr lang="en" sz="2600">
                <a:solidFill>
                  <a:schemeClr val="dk1"/>
                </a:solidFill>
              </a:rPr>
              <a:t>Mrs. Elms</a:t>
            </a:r>
            <a:endParaRPr sz="2600">
              <a:solidFill>
                <a:schemeClr val="dk1"/>
              </a:solidFill>
            </a:endParaRPr>
          </a:p>
          <a:p>
            <a:pPr marL="0" lvl="0" indent="0" algn="l" rtl="0">
              <a:spcBef>
                <a:spcPts val="0"/>
              </a:spcBef>
              <a:spcAft>
                <a:spcPts val="0"/>
              </a:spcAft>
              <a:buClr>
                <a:srgbClr val="273D40"/>
              </a:buClr>
              <a:buSzPts val="600"/>
              <a:buFont typeface="Arial"/>
              <a:buNone/>
            </a:pPr>
            <a:r>
              <a:rPr lang="en" sz="2600">
                <a:solidFill>
                  <a:schemeClr val="dk1"/>
                </a:solidFill>
              </a:rPr>
              <a:t>Nora’s Mother</a:t>
            </a:r>
            <a:endParaRPr sz="2600">
              <a:solidFill>
                <a:schemeClr val="dk1"/>
              </a:solidFill>
            </a:endParaRPr>
          </a:p>
          <a:p>
            <a:pPr marL="0" lvl="0" indent="0" algn="l" rtl="0">
              <a:spcBef>
                <a:spcPts val="0"/>
              </a:spcBef>
              <a:spcAft>
                <a:spcPts val="0"/>
              </a:spcAft>
              <a:buClr>
                <a:srgbClr val="273D40"/>
              </a:buClr>
              <a:buSzPts val="600"/>
              <a:buFont typeface="Arial"/>
              <a:buNone/>
            </a:pPr>
            <a:r>
              <a:rPr lang="en" sz="2600">
                <a:solidFill>
                  <a:schemeClr val="dk1"/>
                </a:solidFill>
              </a:rPr>
              <a:t>Ash</a:t>
            </a:r>
            <a:endParaRPr sz="2600">
              <a:solidFill>
                <a:schemeClr val="dk1"/>
              </a:solidFill>
            </a:endParaRPr>
          </a:p>
          <a:p>
            <a:pPr marL="0" lvl="0" indent="0" algn="l" rtl="0">
              <a:spcBef>
                <a:spcPts val="0"/>
              </a:spcBef>
              <a:spcAft>
                <a:spcPts val="0"/>
              </a:spcAft>
              <a:buClr>
                <a:srgbClr val="273D40"/>
              </a:buClr>
              <a:buSzPts val="600"/>
              <a:buFont typeface="Arial"/>
              <a:buNone/>
            </a:pPr>
            <a:r>
              <a:rPr lang="en" sz="2600">
                <a:solidFill>
                  <a:schemeClr val="dk1"/>
                </a:solidFill>
              </a:rPr>
              <a:t>Neil</a:t>
            </a:r>
            <a:endParaRPr sz="2600">
              <a:solidFill>
                <a:schemeClr val="dk1"/>
              </a:solidFill>
            </a:endParaRPr>
          </a:p>
          <a:p>
            <a:pPr marL="0" lvl="0" indent="0" algn="l" rtl="0">
              <a:spcBef>
                <a:spcPts val="0"/>
              </a:spcBef>
              <a:spcAft>
                <a:spcPts val="0"/>
              </a:spcAft>
              <a:buClr>
                <a:srgbClr val="273D40"/>
              </a:buClr>
              <a:buSzPts val="600"/>
              <a:buFont typeface="Arial"/>
              <a:buNone/>
            </a:pPr>
            <a:r>
              <a:rPr lang="en" sz="2600">
                <a:solidFill>
                  <a:schemeClr val="dk1"/>
                </a:solidFill>
              </a:rPr>
              <a:t>Dan</a:t>
            </a:r>
            <a:endParaRPr sz="2600">
              <a:solidFill>
                <a:schemeClr val="dk1"/>
              </a:solidFill>
            </a:endParaRPr>
          </a:p>
          <a:p>
            <a:pPr marL="0" lvl="0" indent="0" algn="l" rtl="0">
              <a:spcBef>
                <a:spcPts val="0"/>
              </a:spcBef>
              <a:spcAft>
                <a:spcPts val="0"/>
              </a:spcAft>
              <a:buClr>
                <a:srgbClr val="273D40"/>
              </a:buClr>
              <a:buSzPts val="600"/>
              <a:buFont typeface="Arial"/>
              <a:buNone/>
            </a:pPr>
            <a:r>
              <a:rPr lang="en" sz="2600">
                <a:solidFill>
                  <a:schemeClr val="dk1"/>
                </a:solidFill>
              </a:rPr>
              <a:t>Ravi</a:t>
            </a:r>
            <a:endParaRPr sz="2600">
              <a:solidFill>
                <a:schemeClr val="dk1"/>
              </a:solidFill>
            </a:endParaRPr>
          </a:p>
          <a:p>
            <a:pPr marL="0" lvl="0" indent="0" algn="l" rtl="0">
              <a:spcBef>
                <a:spcPts val="0"/>
              </a:spcBef>
              <a:spcAft>
                <a:spcPts val="0"/>
              </a:spcAft>
              <a:buClr>
                <a:srgbClr val="273D40"/>
              </a:buClr>
              <a:buSzPts val="600"/>
              <a:buFont typeface="Arial"/>
              <a:buNone/>
            </a:pPr>
            <a:endParaRPr>
              <a:solidFill>
                <a:schemeClr val="dk1"/>
              </a:solidFill>
            </a:endParaRPr>
          </a:p>
          <a:p>
            <a:pPr marL="0" lvl="0" indent="0" algn="l" rtl="0">
              <a:spcBef>
                <a:spcPts val="0"/>
              </a:spcBef>
              <a:spcAft>
                <a:spcPts val="0"/>
              </a:spcAft>
              <a:buClr>
                <a:srgbClr val="273D40"/>
              </a:buClr>
              <a:buSzPts val="600"/>
              <a:buFont typeface="Arial"/>
              <a:buNone/>
            </a:pPr>
            <a:endParaRPr>
              <a:solidFill>
                <a:schemeClr val="dk1"/>
              </a:solidFill>
            </a:endParaRPr>
          </a:p>
        </p:txBody>
      </p:sp>
      <p:sp>
        <p:nvSpPr>
          <p:cNvPr id="2833" name="Google Shape;2833;p36"/>
          <p:cNvSpPr txBox="1">
            <a:spLocks noGrp="1"/>
          </p:cNvSpPr>
          <p:nvPr>
            <p:ph type="title"/>
          </p:nvPr>
        </p:nvSpPr>
        <p:spPr>
          <a:xfrm>
            <a:off x="737600" y="533450"/>
            <a:ext cx="7668900" cy="48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Character List</a:t>
            </a:r>
            <a:endParaRPr/>
          </a:p>
        </p:txBody>
      </p:sp>
      <p:sp>
        <p:nvSpPr>
          <p:cNvPr id="2834" name="Google Shape;2834;p36"/>
          <p:cNvSpPr txBox="1">
            <a:spLocks noGrp="1"/>
          </p:cNvSpPr>
          <p:nvPr>
            <p:ph type="body" idx="1"/>
          </p:nvPr>
        </p:nvSpPr>
        <p:spPr>
          <a:xfrm>
            <a:off x="4692675" y="1541025"/>
            <a:ext cx="5521200" cy="275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273D40"/>
              </a:buClr>
              <a:buSzPts val="600"/>
              <a:buFont typeface="Arial"/>
              <a:buNone/>
            </a:pPr>
            <a:endParaRPr sz="2100">
              <a:solidFill>
                <a:schemeClr val="dk1"/>
              </a:solidFill>
            </a:endParaRPr>
          </a:p>
          <a:p>
            <a:pPr marL="0" lvl="0" indent="0" algn="l" rtl="0">
              <a:spcBef>
                <a:spcPts val="0"/>
              </a:spcBef>
              <a:spcAft>
                <a:spcPts val="0"/>
              </a:spcAft>
              <a:buClr>
                <a:srgbClr val="273D40"/>
              </a:buClr>
              <a:buSzPts val="600"/>
              <a:buFont typeface="Arial"/>
              <a:buNone/>
            </a:pPr>
            <a:r>
              <a:rPr lang="en" sz="2500">
                <a:solidFill>
                  <a:schemeClr val="dk1"/>
                </a:solidFill>
              </a:rPr>
              <a:t>Joe</a:t>
            </a:r>
            <a:endParaRPr sz="2500">
              <a:solidFill>
                <a:schemeClr val="dk1"/>
              </a:solidFill>
            </a:endParaRPr>
          </a:p>
          <a:p>
            <a:pPr marL="0" lvl="0" indent="0" algn="l" rtl="0">
              <a:spcBef>
                <a:spcPts val="0"/>
              </a:spcBef>
              <a:spcAft>
                <a:spcPts val="0"/>
              </a:spcAft>
              <a:buClr>
                <a:srgbClr val="273D40"/>
              </a:buClr>
              <a:buSzPts val="600"/>
              <a:buFont typeface="Arial"/>
              <a:buNone/>
            </a:pPr>
            <a:r>
              <a:rPr lang="en" sz="2500">
                <a:solidFill>
                  <a:schemeClr val="dk1"/>
                </a:solidFill>
              </a:rPr>
              <a:t>Kerry-Anne</a:t>
            </a:r>
            <a:endParaRPr sz="2500">
              <a:solidFill>
                <a:schemeClr val="dk1"/>
              </a:solidFill>
            </a:endParaRPr>
          </a:p>
          <a:p>
            <a:pPr marL="0" lvl="0" indent="0" algn="l" rtl="0">
              <a:spcBef>
                <a:spcPts val="0"/>
              </a:spcBef>
              <a:spcAft>
                <a:spcPts val="0"/>
              </a:spcAft>
              <a:buClr>
                <a:srgbClr val="273D40"/>
              </a:buClr>
              <a:buSzPts val="600"/>
              <a:buFont typeface="Arial"/>
              <a:buNone/>
            </a:pPr>
            <a:r>
              <a:rPr lang="en" sz="2500">
                <a:solidFill>
                  <a:schemeClr val="dk1"/>
                </a:solidFill>
              </a:rPr>
              <a:t>Izzy</a:t>
            </a:r>
            <a:endParaRPr sz="2500">
              <a:solidFill>
                <a:schemeClr val="dk1"/>
              </a:solidFill>
            </a:endParaRPr>
          </a:p>
          <a:p>
            <a:pPr marL="0" lvl="0" indent="0" algn="l" rtl="0">
              <a:spcBef>
                <a:spcPts val="0"/>
              </a:spcBef>
              <a:spcAft>
                <a:spcPts val="0"/>
              </a:spcAft>
              <a:buClr>
                <a:srgbClr val="273D40"/>
              </a:buClr>
              <a:buSzPts val="600"/>
              <a:buFont typeface="Arial"/>
              <a:buNone/>
            </a:pPr>
            <a:r>
              <a:rPr lang="en" sz="2500">
                <a:solidFill>
                  <a:schemeClr val="dk1"/>
                </a:solidFill>
              </a:rPr>
              <a:t>Doreen</a:t>
            </a:r>
            <a:endParaRPr sz="2500">
              <a:solidFill>
                <a:schemeClr val="dk1"/>
              </a:solidFill>
            </a:endParaRPr>
          </a:p>
          <a:p>
            <a:pPr marL="0" lvl="0" indent="0" algn="l" rtl="0">
              <a:spcBef>
                <a:spcPts val="0"/>
              </a:spcBef>
              <a:spcAft>
                <a:spcPts val="0"/>
              </a:spcAft>
              <a:buClr>
                <a:srgbClr val="273D40"/>
              </a:buClr>
              <a:buSzPts val="600"/>
              <a:buFont typeface="Arial"/>
              <a:buNone/>
            </a:pPr>
            <a:r>
              <a:rPr lang="en" sz="2500">
                <a:solidFill>
                  <a:schemeClr val="dk1"/>
                </a:solidFill>
              </a:rPr>
              <a:t>Leo</a:t>
            </a:r>
            <a:endParaRPr sz="2500">
              <a:solidFill>
                <a:schemeClr val="dk1"/>
              </a:solidFill>
            </a:endParaRPr>
          </a:p>
          <a:p>
            <a:pPr marL="0" lvl="0" indent="0" algn="l" rtl="0">
              <a:spcBef>
                <a:spcPts val="0"/>
              </a:spcBef>
              <a:spcAft>
                <a:spcPts val="0"/>
              </a:spcAft>
              <a:buClr>
                <a:srgbClr val="273D40"/>
              </a:buClr>
              <a:buSzPts val="600"/>
              <a:buFont typeface="Arial"/>
              <a:buNone/>
            </a:pPr>
            <a:r>
              <a:rPr lang="en" sz="2500">
                <a:solidFill>
                  <a:schemeClr val="dk1"/>
                </a:solidFill>
              </a:rPr>
              <a:t>Mr. Banerjee</a:t>
            </a:r>
            <a:endParaRPr sz="2500">
              <a:solidFill>
                <a:schemeClr val="dk1"/>
              </a:solidFill>
            </a:endParaRPr>
          </a:p>
          <a:p>
            <a:pPr marL="0" lvl="0" indent="0" algn="l" rtl="0">
              <a:spcBef>
                <a:spcPts val="0"/>
              </a:spcBef>
              <a:spcAft>
                <a:spcPts val="0"/>
              </a:spcAft>
              <a:buClr>
                <a:srgbClr val="273D40"/>
              </a:buClr>
              <a:buSzPts val="600"/>
              <a:buFont typeface="Arial"/>
              <a:buNone/>
            </a:pP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38"/>
        <p:cNvGrpSpPr/>
        <p:nvPr/>
      </p:nvGrpSpPr>
      <p:grpSpPr>
        <a:xfrm>
          <a:off x="0" y="0"/>
          <a:ext cx="0" cy="0"/>
          <a:chOff x="0" y="0"/>
          <a:chExt cx="0" cy="0"/>
        </a:xfrm>
      </p:grpSpPr>
      <p:sp>
        <p:nvSpPr>
          <p:cNvPr id="2839" name="Google Shape;2839;p37"/>
          <p:cNvSpPr txBox="1">
            <a:spLocks noGrp="1"/>
          </p:cNvSpPr>
          <p:nvPr>
            <p:ph type="title"/>
          </p:nvPr>
        </p:nvSpPr>
        <p:spPr>
          <a:xfrm>
            <a:off x="737600" y="533450"/>
            <a:ext cx="7668900" cy="48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 Conversation About Rain</a:t>
            </a:r>
            <a:endParaRPr/>
          </a:p>
        </p:txBody>
      </p:sp>
      <p:pic>
        <p:nvPicPr>
          <p:cNvPr id="2840" name="Google Shape;2840;p37"/>
          <p:cNvPicPr preferRelativeResize="0"/>
          <p:nvPr/>
        </p:nvPicPr>
        <p:blipFill>
          <a:blip r:embed="rId3">
            <a:alphaModFix/>
          </a:blip>
          <a:stretch>
            <a:fillRect/>
          </a:stretch>
        </p:blipFill>
        <p:spPr>
          <a:xfrm>
            <a:off x="436925" y="1180725"/>
            <a:ext cx="3916026" cy="2201676"/>
          </a:xfrm>
          <a:prstGeom prst="rect">
            <a:avLst/>
          </a:prstGeom>
          <a:noFill/>
          <a:ln>
            <a:noFill/>
          </a:ln>
        </p:spPr>
      </p:pic>
      <p:pic>
        <p:nvPicPr>
          <p:cNvPr id="2841" name="Google Shape;2841;p37"/>
          <p:cNvPicPr preferRelativeResize="0"/>
          <p:nvPr/>
        </p:nvPicPr>
        <p:blipFill>
          <a:blip r:embed="rId4">
            <a:alphaModFix/>
          </a:blip>
          <a:stretch>
            <a:fillRect/>
          </a:stretch>
        </p:blipFill>
        <p:spPr>
          <a:xfrm>
            <a:off x="5212025" y="1519238"/>
            <a:ext cx="3742284" cy="2105025"/>
          </a:xfrm>
          <a:prstGeom prst="rect">
            <a:avLst/>
          </a:prstGeom>
          <a:noFill/>
          <a:ln>
            <a:noFill/>
          </a:ln>
        </p:spPr>
      </p:pic>
      <p:pic>
        <p:nvPicPr>
          <p:cNvPr id="2842" name="Google Shape;2842;p37"/>
          <p:cNvPicPr preferRelativeResize="0"/>
          <p:nvPr/>
        </p:nvPicPr>
        <p:blipFill>
          <a:blip r:embed="rId5">
            <a:alphaModFix/>
          </a:blip>
          <a:stretch>
            <a:fillRect/>
          </a:stretch>
        </p:blipFill>
        <p:spPr>
          <a:xfrm>
            <a:off x="2780275" y="2281850"/>
            <a:ext cx="2700201" cy="27002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46"/>
        <p:cNvGrpSpPr/>
        <p:nvPr/>
      </p:nvGrpSpPr>
      <p:grpSpPr>
        <a:xfrm>
          <a:off x="0" y="0"/>
          <a:ext cx="0" cy="0"/>
          <a:chOff x="0" y="0"/>
          <a:chExt cx="0" cy="0"/>
        </a:xfrm>
      </p:grpSpPr>
      <p:sp>
        <p:nvSpPr>
          <p:cNvPr id="2847" name="Google Shape;2847;p38"/>
          <p:cNvSpPr txBox="1">
            <a:spLocks noGrp="1"/>
          </p:cNvSpPr>
          <p:nvPr>
            <p:ph type="title"/>
          </p:nvPr>
        </p:nvSpPr>
        <p:spPr>
          <a:xfrm>
            <a:off x="1181726" y="1196325"/>
            <a:ext cx="3927900" cy="847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3000"/>
              <a:t>The Man at the Door</a:t>
            </a:r>
            <a:endParaRPr sz="3000"/>
          </a:p>
        </p:txBody>
      </p:sp>
      <p:pic>
        <p:nvPicPr>
          <p:cNvPr id="2848" name="Google Shape;2848;p38"/>
          <p:cNvPicPr preferRelativeResize="0"/>
          <p:nvPr/>
        </p:nvPicPr>
        <p:blipFill>
          <a:blip r:embed="rId3">
            <a:alphaModFix/>
          </a:blip>
          <a:stretch>
            <a:fillRect/>
          </a:stretch>
        </p:blipFill>
        <p:spPr>
          <a:xfrm>
            <a:off x="1396475" y="1965600"/>
            <a:ext cx="2598050" cy="2598050"/>
          </a:xfrm>
          <a:prstGeom prst="rect">
            <a:avLst/>
          </a:prstGeom>
          <a:noFill/>
          <a:ln>
            <a:noFill/>
          </a:ln>
        </p:spPr>
      </p:pic>
      <p:pic>
        <p:nvPicPr>
          <p:cNvPr id="2849" name="Google Shape;2849;p38"/>
          <p:cNvPicPr preferRelativeResize="0"/>
          <p:nvPr/>
        </p:nvPicPr>
        <p:blipFill>
          <a:blip r:embed="rId4">
            <a:alphaModFix/>
          </a:blip>
          <a:stretch>
            <a:fillRect/>
          </a:stretch>
        </p:blipFill>
        <p:spPr>
          <a:xfrm>
            <a:off x="3866076" y="2686550"/>
            <a:ext cx="2143125" cy="2143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53"/>
        <p:cNvGrpSpPr/>
        <p:nvPr/>
      </p:nvGrpSpPr>
      <p:grpSpPr>
        <a:xfrm>
          <a:off x="0" y="0"/>
          <a:ext cx="0" cy="0"/>
          <a:chOff x="0" y="0"/>
          <a:chExt cx="0" cy="0"/>
        </a:xfrm>
      </p:grpSpPr>
      <p:sp>
        <p:nvSpPr>
          <p:cNvPr id="2854" name="Google Shape;2854;p39"/>
          <p:cNvSpPr txBox="1">
            <a:spLocks noGrp="1"/>
          </p:cNvSpPr>
          <p:nvPr>
            <p:ph type="title"/>
          </p:nvPr>
        </p:nvSpPr>
        <p:spPr>
          <a:xfrm>
            <a:off x="737600" y="533450"/>
            <a:ext cx="7668900" cy="48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String Theory</a:t>
            </a:r>
            <a:endParaRPr/>
          </a:p>
        </p:txBody>
      </p:sp>
      <p:pic>
        <p:nvPicPr>
          <p:cNvPr id="2855" name="Google Shape;2855;p39"/>
          <p:cNvPicPr preferRelativeResize="0"/>
          <p:nvPr/>
        </p:nvPicPr>
        <p:blipFill>
          <a:blip r:embed="rId3">
            <a:alphaModFix/>
          </a:blip>
          <a:stretch>
            <a:fillRect/>
          </a:stretch>
        </p:blipFill>
        <p:spPr>
          <a:xfrm>
            <a:off x="889325" y="1532575"/>
            <a:ext cx="3535799" cy="2357200"/>
          </a:xfrm>
          <a:prstGeom prst="rect">
            <a:avLst/>
          </a:prstGeom>
          <a:noFill/>
          <a:ln>
            <a:noFill/>
          </a:ln>
        </p:spPr>
      </p:pic>
      <p:pic>
        <p:nvPicPr>
          <p:cNvPr id="2856" name="Google Shape;2856;p39"/>
          <p:cNvPicPr preferRelativeResize="0"/>
          <p:nvPr/>
        </p:nvPicPr>
        <p:blipFill>
          <a:blip r:embed="rId4">
            <a:alphaModFix/>
          </a:blip>
          <a:stretch>
            <a:fillRect/>
          </a:stretch>
        </p:blipFill>
        <p:spPr>
          <a:xfrm>
            <a:off x="4997575" y="1606275"/>
            <a:ext cx="3333750" cy="2209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60"/>
        <p:cNvGrpSpPr/>
        <p:nvPr/>
      </p:nvGrpSpPr>
      <p:grpSpPr>
        <a:xfrm>
          <a:off x="0" y="0"/>
          <a:ext cx="0" cy="0"/>
          <a:chOff x="0" y="0"/>
          <a:chExt cx="0" cy="0"/>
        </a:xfrm>
      </p:grpSpPr>
      <p:sp>
        <p:nvSpPr>
          <p:cNvPr id="2861" name="Google Shape;2861;p40"/>
          <p:cNvSpPr txBox="1">
            <a:spLocks noGrp="1"/>
          </p:cNvSpPr>
          <p:nvPr>
            <p:ph type="title"/>
          </p:nvPr>
        </p:nvSpPr>
        <p:spPr>
          <a:xfrm>
            <a:off x="3846250" y="1002550"/>
            <a:ext cx="4584000" cy="37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t>To Live Is To Suffer</a:t>
            </a:r>
            <a:endParaRPr sz="2800"/>
          </a:p>
        </p:txBody>
      </p:sp>
      <p:pic>
        <p:nvPicPr>
          <p:cNvPr id="2862" name="Google Shape;2862;p40"/>
          <p:cNvPicPr preferRelativeResize="0"/>
          <p:nvPr/>
        </p:nvPicPr>
        <p:blipFill>
          <a:blip r:embed="rId3">
            <a:alphaModFix/>
          </a:blip>
          <a:stretch>
            <a:fillRect/>
          </a:stretch>
        </p:blipFill>
        <p:spPr>
          <a:xfrm>
            <a:off x="3459700" y="2387525"/>
            <a:ext cx="3520175" cy="2347950"/>
          </a:xfrm>
          <a:prstGeom prst="rect">
            <a:avLst/>
          </a:prstGeom>
          <a:noFill/>
          <a:ln>
            <a:noFill/>
          </a:ln>
        </p:spPr>
      </p:pic>
      <p:pic>
        <p:nvPicPr>
          <p:cNvPr id="2863" name="Google Shape;2863;p40"/>
          <p:cNvPicPr preferRelativeResize="0"/>
          <p:nvPr/>
        </p:nvPicPr>
        <p:blipFill>
          <a:blip r:embed="rId4">
            <a:alphaModFix/>
          </a:blip>
          <a:stretch>
            <a:fillRect/>
          </a:stretch>
        </p:blipFill>
        <p:spPr>
          <a:xfrm>
            <a:off x="1355050" y="1882800"/>
            <a:ext cx="3154898" cy="21074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67"/>
        <p:cNvGrpSpPr/>
        <p:nvPr/>
      </p:nvGrpSpPr>
      <p:grpSpPr>
        <a:xfrm>
          <a:off x="0" y="0"/>
          <a:ext cx="0" cy="0"/>
          <a:chOff x="0" y="0"/>
          <a:chExt cx="0" cy="0"/>
        </a:xfrm>
      </p:grpSpPr>
      <p:sp>
        <p:nvSpPr>
          <p:cNvPr id="2868" name="Google Shape;2868;p41"/>
          <p:cNvSpPr txBox="1">
            <a:spLocks noGrp="1"/>
          </p:cNvSpPr>
          <p:nvPr>
            <p:ph type="title"/>
          </p:nvPr>
        </p:nvSpPr>
        <p:spPr>
          <a:xfrm>
            <a:off x="737600" y="533450"/>
            <a:ext cx="7668900" cy="48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Doors</a:t>
            </a:r>
            <a:endParaRPr/>
          </a:p>
        </p:txBody>
      </p:sp>
      <p:pic>
        <p:nvPicPr>
          <p:cNvPr id="2869" name="Google Shape;2869;p41"/>
          <p:cNvPicPr preferRelativeResize="0"/>
          <p:nvPr/>
        </p:nvPicPr>
        <p:blipFill>
          <a:blip r:embed="rId3">
            <a:alphaModFix/>
          </a:blip>
          <a:stretch>
            <a:fillRect/>
          </a:stretch>
        </p:blipFill>
        <p:spPr>
          <a:xfrm>
            <a:off x="3416775" y="1384800"/>
            <a:ext cx="3408075" cy="2556051"/>
          </a:xfrm>
          <a:prstGeom prst="rect">
            <a:avLst/>
          </a:prstGeom>
          <a:noFill/>
          <a:ln>
            <a:noFill/>
          </a:ln>
        </p:spPr>
      </p:pic>
      <p:pic>
        <p:nvPicPr>
          <p:cNvPr id="2870" name="Google Shape;2870;p41"/>
          <p:cNvPicPr preferRelativeResize="0"/>
          <p:nvPr/>
        </p:nvPicPr>
        <p:blipFill>
          <a:blip r:embed="rId4">
            <a:alphaModFix/>
          </a:blip>
          <a:stretch>
            <a:fillRect/>
          </a:stretch>
        </p:blipFill>
        <p:spPr>
          <a:xfrm>
            <a:off x="4898625" y="3016975"/>
            <a:ext cx="3874351" cy="1870376"/>
          </a:xfrm>
          <a:prstGeom prst="rect">
            <a:avLst/>
          </a:prstGeom>
          <a:noFill/>
          <a:ln>
            <a:noFill/>
          </a:ln>
        </p:spPr>
      </p:pic>
      <p:pic>
        <p:nvPicPr>
          <p:cNvPr id="2871" name="Google Shape;2871;p41"/>
          <p:cNvPicPr preferRelativeResize="0"/>
          <p:nvPr/>
        </p:nvPicPr>
        <p:blipFill rotWithShape="1">
          <a:blip r:embed="rId5">
            <a:alphaModFix/>
          </a:blip>
          <a:srcRect l="6725" t="2714"/>
          <a:stretch/>
        </p:blipFill>
        <p:spPr>
          <a:xfrm>
            <a:off x="764475" y="1274425"/>
            <a:ext cx="2501976" cy="3473350"/>
          </a:xfrm>
          <a:prstGeom prst="rect">
            <a:avLst/>
          </a:prstGeom>
          <a:noFill/>
          <a:ln>
            <a:noFill/>
          </a:ln>
        </p:spPr>
      </p:pic>
    </p:spTree>
  </p:cSld>
  <p:clrMapOvr>
    <a:masterClrMapping/>
  </p:clrMapOvr>
</p:sld>
</file>

<file path=ppt/theme/theme1.xml><?xml version="1.0" encoding="utf-8"?>
<a:theme xmlns:a="http://schemas.openxmlformats.org/drawingml/2006/main" name="Rain Marketing Plan by Slidesgo">
  <a:themeElements>
    <a:clrScheme name="Simple Light">
      <a:dk1>
        <a:srgbClr val="FFFFFF"/>
      </a:dk1>
      <a:lt1>
        <a:srgbClr val="2F4858"/>
      </a:lt1>
      <a:dk2>
        <a:srgbClr val="FFFFFF"/>
      </a:dk2>
      <a:lt2>
        <a:srgbClr val="388AC7"/>
      </a:lt2>
      <a:accent1>
        <a:srgbClr val="55DDE0"/>
      </a:accent1>
      <a:accent2>
        <a:srgbClr val="F26419"/>
      </a:accent2>
      <a:accent3>
        <a:srgbClr val="F6AE2D"/>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1191</Words>
  <Application>Microsoft Office PowerPoint</Application>
  <PresentationFormat>On-screen Show (16:9)</PresentationFormat>
  <Paragraphs>274</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Anton</vt:lpstr>
      <vt:lpstr>Raleway</vt:lpstr>
      <vt:lpstr>Montserrat</vt:lpstr>
      <vt:lpstr>Arial</vt:lpstr>
      <vt:lpstr>Abril Fatface</vt:lpstr>
      <vt:lpstr>Rain Marketing Plan by Slidesgo</vt:lpstr>
      <vt:lpstr>Aphasia Book Club</vt:lpstr>
      <vt:lpstr>Welcome Back!</vt:lpstr>
      <vt:lpstr>Goals:</vt:lpstr>
      <vt:lpstr>Character List</vt:lpstr>
      <vt:lpstr>A Conversation About Rain</vt:lpstr>
      <vt:lpstr>The Man at the Door</vt:lpstr>
      <vt:lpstr>String Theory</vt:lpstr>
      <vt:lpstr>To Live Is To Suffer</vt:lpstr>
      <vt:lpstr>Doors</vt:lpstr>
      <vt:lpstr>How To Be A Black Hole</vt:lpstr>
      <vt:lpstr>Antimatter</vt:lpstr>
      <vt:lpstr>Discussion Question 1</vt:lpstr>
      <vt:lpstr>Discussion Question 2</vt:lpstr>
      <vt:lpstr>Discussion Question 3</vt:lpstr>
      <vt:lpstr>Discussion Question 4</vt:lpstr>
      <vt:lpstr>Multiple Choice 1</vt:lpstr>
      <vt:lpstr>Multiple Choice 2</vt:lpstr>
      <vt:lpstr>Multiple Choice 3</vt:lpstr>
      <vt:lpstr>Multiple Choice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WOULD YOU RATHER</vt:lpstr>
      <vt:lpstr>See You Next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Aphasia Book Club</dc:title>
  <dc:creator>Kayla Stalph</dc:creator>
  <cp:lastModifiedBy>Kayla Stalph</cp:lastModifiedBy>
  <cp:revision>1</cp:revision>
  <dcterms:modified xsi:type="dcterms:W3CDTF">2022-02-21T13:28:06Z</dcterms:modified>
</cp:coreProperties>
</file>