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a2e136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2a2e136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2a2e136e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2a2e136e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2a2e136e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2a2e136e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2a2e136e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2a2e136e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7400" y="445025"/>
            <a:ext cx="4660474" cy="454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4600" y="257325"/>
            <a:ext cx="3540700" cy="431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899" y="0"/>
            <a:ext cx="42234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7075" y="95250"/>
            <a:ext cx="6129600" cy="458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Stalph</dc:creator>
  <cp:lastModifiedBy>Kayla Stalph</cp:lastModifiedBy>
  <cp:revision>1</cp:revision>
  <dcterms:modified xsi:type="dcterms:W3CDTF">2022-02-06T21:18:03Z</dcterms:modified>
</cp:coreProperties>
</file>