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258e30376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258e30376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3258e30376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3258e30376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3258e30376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3258e30376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6" name="Google Shape;56;p13" descr="Image result for lab mouse in a maze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89050" y="431800"/>
            <a:ext cx="6565901" cy="427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63" name="Google Shape;63;p14" descr="Image result for janitor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67875"/>
            <a:ext cx="3151950" cy="4207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 descr="Image result for bakery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88550" y="625125"/>
            <a:ext cx="4978201" cy="3735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71" name="Google Shape;71;p15" descr="Image result for new york city map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63588" y="58625"/>
            <a:ext cx="4816825" cy="5026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78" name="Google Shape;78;p16" descr="Image result for inkblot tes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94663" y="194413"/>
            <a:ext cx="4754674" cy="4754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Kayla Stalph</dc:creator>
  <cp:lastModifiedBy>Kayla Stalph</cp:lastModifiedBy>
  <cp:revision>1</cp:revision>
  <dcterms:modified xsi:type="dcterms:W3CDTF">2022-02-06T21:13:26Z</dcterms:modified>
</cp:coreProperties>
</file>