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embeddedFontLst>
    <p:embeddedFont>
      <p:font typeface="Lato" panose="020F0502020204030203" pitchFamily="34" charset="0"/>
      <p:regular r:id="rId31"/>
      <p:bold r:id="rId32"/>
      <p:italic r:id="rId33"/>
      <p:boldItalic r:id="rId34"/>
    </p:embeddedFont>
    <p:embeddedFont>
      <p:font typeface="Playfair Display" panose="00000500000000000000" pitchFamily="2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d928aeb82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d928aeb82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d928aeb82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bd928aeb82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d928aeb82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d928aeb82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d928aeb82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d928aeb82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d928aeb8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d928aeb8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d928aeb82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d928aeb82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d928aeb82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d928aeb82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bd928aeb82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bd928aeb82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bd928aeb82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bd928aeb82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bd928aeb82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bd928aeb82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d928aeb8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d928aeb8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bd928aeb82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bd928aeb82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bd928aeb82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bd928aeb82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bd928aeb82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bd928aeb82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bd928aeb82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bd928aeb82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bd928aeb82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bd928aeb82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bd928aeb82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bd928aeb82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bd928aeb82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bd928aeb82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bd928aeb82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bd928aeb82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bd928aeb82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bd928aeb82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d928aeb8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d928aeb8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d928aeb8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d928aeb8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d928aeb8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d928aeb8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d928aeb82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d928aeb82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d928aeb8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d928aeb8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d928aeb82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d928aeb82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d928aeb82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d928aeb82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Five Wishes of Mr. Murray McBride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Club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2-19-21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Page 55, Murray tells Jason to ask if Mindy has a boyfriend but he uses this word instead 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2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22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58, In 1934, Murray's last year in the big leagues, the day before picture day he fell ill with 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_______________ ache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4" name="Google Shape;134;p23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7964975" y="573650"/>
            <a:ext cx="404400" cy="1887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58, In 1934, Murray's last year in the big leagues, the day before picture day he fell ill with 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_______________ ache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3" name="Google Shape;14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4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Page 59, The baseball card where Murray looked very athletic is the one piece of _________ that he will never part with</a:t>
            </a:r>
            <a:endParaRPr/>
          </a:p>
        </p:txBody>
      </p:sp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5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6" name="Google Shape;156;p25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5403400" y="1596700"/>
            <a:ext cx="2926500" cy="333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Page 59, The baseball card where Murray looked very athletic is the one piece of _________ that he will never part with</a:t>
            </a:r>
            <a:endParaRPr/>
          </a:p>
        </p:txBody>
      </p:sp>
      <p:pic>
        <p:nvPicPr>
          <p:cNvPr id="166" name="Google Shape;16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6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7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62, Jason wears a pinstripe suit and shoes that look like ___________ skin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78" name="Google Shape;17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7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0" name="Google Shape;180;p27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27"/>
          <p:cNvSpPr/>
          <p:nvPr/>
        </p:nvSpPr>
        <p:spPr>
          <a:xfrm>
            <a:off x="4420000" y="2326325"/>
            <a:ext cx="2403000" cy="400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62, Jason wears a pinstripe suit and shoes that look like ___________ skin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8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28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28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28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6" name="Google Shape;196;p28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Google Shape;197;p28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52, Chance looks at Murray's 1967 Chevy as though he were seeing the Loch-ness ___________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04" name="Google Shape;20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9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6" name="Google Shape;206;p29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7" name="Google Shape;207;p29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29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p29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0" name="Google Shape;210;p29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p29"/>
          <p:cNvSpPr/>
          <p:nvPr/>
        </p:nvSpPr>
        <p:spPr>
          <a:xfrm>
            <a:off x="5411325" y="3143175"/>
            <a:ext cx="1950900" cy="3171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0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52, Chance looks at Murray's 1967 Chevy as though he were seeing the Loch-ness ___________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18" name="Google Shape;21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0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0" name="Google Shape;220;p30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1" name="Google Shape;221;p30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2" name="Google Shape;222;p30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30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4" name="Google Shape;224;p30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5" name="Google Shape;225;p30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31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9, Murray says that it does not take a genius to know that Chance does not like 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32" name="Google Shape;23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1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4" name="Google Shape;234;p31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31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6" name="Google Shape;236;p31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7" name="Google Shape;237;p31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8" name="Google Shape;238;p31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9" name="Google Shape;239;p31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0" name="Google Shape;240;p31"/>
          <p:cNvSpPr/>
          <p:nvPr/>
        </p:nvSpPr>
        <p:spPr>
          <a:xfrm>
            <a:off x="4927550" y="3634875"/>
            <a:ext cx="1134000" cy="333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19050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points of the chapters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Anything that stuck out?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Predictions?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2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9, Murray says that it does not take a genius to know that Chance does not like 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47" name="Google Shape;24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2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9" name="Google Shape;249;p32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0" name="Google Shape;250;p32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1" name="Google Shape;251;p32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2" name="Google Shape;252;p32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p32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4" name="Google Shape;254;p32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5" name="Google Shape;255;p32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50, Murray describes Chance's drive way as fancy and ________________________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62" name="Google Shape;26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33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4" name="Google Shape;264;p33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5" name="Google Shape;265;p33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6" name="Google Shape;266;p33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7" name="Google Shape;267;p33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8" name="Google Shape;268;p33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9" name="Google Shape;269;p33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0" name="Google Shape;270;p33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1" name="Google Shape;271;p33"/>
          <p:cNvSpPr/>
          <p:nvPr/>
        </p:nvSpPr>
        <p:spPr>
          <a:xfrm>
            <a:off x="5715650" y="826700"/>
            <a:ext cx="309000" cy="31695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50, Murray describes Chance's drive way as fancy and ________________________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78" name="Google Shape;27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4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0" name="Google Shape;280;p34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1" name="Google Shape;281;p34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Google Shape;282;p34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3" name="Google Shape;283;p34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4" name="Google Shape;284;p34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5" name="Google Shape;285;p34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6" name="Google Shape;286;p34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7" name="Google Shape;287;p34"/>
          <p:cNvSpPr txBox="1"/>
          <p:nvPr/>
        </p:nvSpPr>
        <p:spPr>
          <a:xfrm>
            <a:off x="5747350" y="1062525"/>
            <a:ext cx="261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8" name="Google Shape;288;p34"/>
          <p:cNvSpPr txBox="1"/>
          <p:nvPr/>
        </p:nvSpPr>
        <p:spPr>
          <a:xfrm>
            <a:off x="5739400" y="1819338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 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9" name="Google Shape;289;p34"/>
          <p:cNvSpPr txBox="1"/>
          <p:nvPr/>
        </p:nvSpPr>
        <p:spPr>
          <a:xfrm>
            <a:off x="5739400" y="2576150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5747350" y="3346475"/>
            <a:ext cx="2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Down</a:t>
            </a:r>
            <a:endParaRPr/>
          </a:p>
        </p:txBody>
      </p:sp>
      <p:sp>
        <p:nvSpPr>
          <p:cNvPr id="296" name="Google Shape;296;p35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56, Jason is willing to die for this four letter word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97" name="Google Shape;29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35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9" name="Google Shape;299;p35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0" name="Google Shape;300;p35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1" name="Google Shape;301;p35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2" name="Google Shape;302;p35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3" name="Google Shape;303;p35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4" name="Google Shape;304;p35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5" name="Google Shape;305;p35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6" name="Google Shape;306;p35"/>
          <p:cNvSpPr txBox="1"/>
          <p:nvPr/>
        </p:nvSpPr>
        <p:spPr>
          <a:xfrm>
            <a:off x="5747350" y="1062525"/>
            <a:ext cx="261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7" name="Google Shape;307;p35"/>
          <p:cNvSpPr txBox="1"/>
          <p:nvPr/>
        </p:nvSpPr>
        <p:spPr>
          <a:xfrm>
            <a:off x="5739400" y="1819338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 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8" name="Google Shape;308;p35"/>
          <p:cNvSpPr txBox="1"/>
          <p:nvPr/>
        </p:nvSpPr>
        <p:spPr>
          <a:xfrm>
            <a:off x="5739400" y="2576150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9" name="Google Shape;309;p35"/>
          <p:cNvSpPr txBox="1"/>
          <p:nvPr/>
        </p:nvSpPr>
        <p:spPr>
          <a:xfrm>
            <a:off x="5747350" y="3346475"/>
            <a:ext cx="2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0" name="Google Shape;310;p35"/>
          <p:cNvSpPr/>
          <p:nvPr/>
        </p:nvSpPr>
        <p:spPr>
          <a:xfrm>
            <a:off x="7522275" y="1603225"/>
            <a:ext cx="277200" cy="11094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Down</a:t>
            </a:r>
            <a:endParaRPr/>
          </a:p>
        </p:txBody>
      </p:sp>
      <p:sp>
        <p:nvSpPr>
          <p:cNvPr id="316" name="Google Shape;316;p36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56, Jason is willing to die for this four letter word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17" name="Google Shape;31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6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9" name="Google Shape;319;p36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0" name="Google Shape;320;p36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1" name="Google Shape;321;p36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2" name="Google Shape;322;p36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3" name="Google Shape;323;p36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4" name="Google Shape;324;p36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5" name="Google Shape;325;p36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6" name="Google Shape;326;p36"/>
          <p:cNvSpPr txBox="1"/>
          <p:nvPr/>
        </p:nvSpPr>
        <p:spPr>
          <a:xfrm>
            <a:off x="5747350" y="1062525"/>
            <a:ext cx="261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7" name="Google Shape;327;p36"/>
          <p:cNvSpPr txBox="1"/>
          <p:nvPr/>
        </p:nvSpPr>
        <p:spPr>
          <a:xfrm>
            <a:off x="5739400" y="1819338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 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8" name="Google Shape;328;p36"/>
          <p:cNvSpPr txBox="1"/>
          <p:nvPr/>
        </p:nvSpPr>
        <p:spPr>
          <a:xfrm>
            <a:off x="5739400" y="2576150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9" name="Google Shape;329;p36"/>
          <p:cNvSpPr txBox="1"/>
          <p:nvPr/>
        </p:nvSpPr>
        <p:spPr>
          <a:xfrm>
            <a:off x="5747350" y="3346475"/>
            <a:ext cx="2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0" name="Google Shape;330;p36"/>
          <p:cNvSpPr txBox="1"/>
          <p:nvPr/>
        </p:nvSpPr>
        <p:spPr>
          <a:xfrm>
            <a:off x="7506425" y="1819350"/>
            <a:ext cx="285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  v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Down</a:t>
            </a:r>
            <a:endParaRPr/>
          </a:p>
        </p:txBody>
      </p:sp>
      <p:sp>
        <p:nvSpPr>
          <p:cNvPr id="336" name="Google Shape;336;p37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55, Jason and Murray duck behind the cars like a couple of real 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37" name="Google Shape;33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37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Google Shape;339;p37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0" name="Google Shape;340;p37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1" name="Google Shape;341;p37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2" name="Google Shape;342;p37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3" name="Google Shape;343;p37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4" name="Google Shape;344;p37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5" name="Google Shape;345;p37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6" name="Google Shape;346;p37"/>
          <p:cNvSpPr txBox="1"/>
          <p:nvPr/>
        </p:nvSpPr>
        <p:spPr>
          <a:xfrm>
            <a:off x="5747350" y="1062525"/>
            <a:ext cx="261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7" name="Google Shape;347;p37"/>
          <p:cNvSpPr txBox="1"/>
          <p:nvPr/>
        </p:nvSpPr>
        <p:spPr>
          <a:xfrm>
            <a:off x="5739400" y="1819338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 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37"/>
          <p:cNvSpPr txBox="1"/>
          <p:nvPr/>
        </p:nvSpPr>
        <p:spPr>
          <a:xfrm>
            <a:off x="5739400" y="2576150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9" name="Google Shape;349;p37"/>
          <p:cNvSpPr txBox="1"/>
          <p:nvPr/>
        </p:nvSpPr>
        <p:spPr>
          <a:xfrm>
            <a:off x="5747350" y="3346475"/>
            <a:ext cx="2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0" name="Google Shape;350;p37"/>
          <p:cNvSpPr txBox="1"/>
          <p:nvPr/>
        </p:nvSpPr>
        <p:spPr>
          <a:xfrm>
            <a:off x="7506425" y="1819350"/>
            <a:ext cx="285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  v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6206925" y="3100825"/>
            <a:ext cx="332700" cy="1386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Down</a:t>
            </a:r>
            <a:endParaRPr/>
          </a:p>
        </p:txBody>
      </p:sp>
      <p:sp>
        <p:nvSpPr>
          <p:cNvPr id="357" name="Google Shape;357;p38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55, Jason and Murray duck behind the cars like a couple of real __________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58" name="Google Shape;35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38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0" name="Google Shape;360;p38"/>
          <p:cNvSpPr txBox="1"/>
          <p:nvPr/>
        </p:nvSpPr>
        <p:spPr>
          <a:xfrm>
            <a:off x="6204400" y="308525"/>
            <a:ext cx="40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1" name="Google Shape;361;p38"/>
          <p:cNvSpPr txBox="1"/>
          <p:nvPr/>
        </p:nvSpPr>
        <p:spPr>
          <a:xfrm>
            <a:off x="6204400" y="1062525"/>
            <a:ext cx="27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2" name="Google Shape;362;p38"/>
          <p:cNvSpPr txBox="1"/>
          <p:nvPr/>
        </p:nvSpPr>
        <p:spPr>
          <a:xfrm>
            <a:off x="7980850" y="573650"/>
            <a:ext cx="3411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S tomach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3" name="Google Shape;363;p38"/>
          <p:cNvSpPr txBox="1"/>
          <p:nvPr/>
        </p:nvSpPr>
        <p:spPr>
          <a:xfrm>
            <a:off x="5411325" y="1596700"/>
            <a:ext cx="26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M   e    m    o      r    i       b    i      l    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4" name="Google Shape;364;p38"/>
          <p:cNvSpPr txBox="1"/>
          <p:nvPr/>
        </p:nvSpPr>
        <p:spPr>
          <a:xfrm>
            <a:off x="4420000" y="2342175"/>
            <a:ext cx="239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      l      l      i      g    a     t     o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5" name="Google Shape;365;p38"/>
          <p:cNvSpPr txBox="1"/>
          <p:nvPr/>
        </p:nvSpPr>
        <p:spPr>
          <a:xfrm>
            <a:off x="5443000" y="3087650"/>
            <a:ext cx="19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    o    n     s      t     e     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6" name="Google Shape;366;p38"/>
          <p:cNvSpPr txBox="1"/>
          <p:nvPr/>
        </p:nvSpPr>
        <p:spPr>
          <a:xfrm>
            <a:off x="4943425" y="3595225"/>
            <a:ext cx="1102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     i      d    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7" name="Google Shape;367;p38"/>
          <p:cNvSpPr txBox="1"/>
          <p:nvPr/>
        </p:nvSpPr>
        <p:spPr>
          <a:xfrm>
            <a:off x="5747350" y="1062525"/>
            <a:ext cx="261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8" name="Google Shape;368;p38"/>
          <p:cNvSpPr txBox="1"/>
          <p:nvPr/>
        </p:nvSpPr>
        <p:spPr>
          <a:xfrm>
            <a:off x="5739400" y="1819338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  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9" name="Google Shape;369;p38"/>
          <p:cNvSpPr txBox="1"/>
          <p:nvPr/>
        </p:nvSpPr>
        <p:spPr>
          <a:xfrm>
            <a:off x="5739400" y="2576150"/>
            <a:ext cx="27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  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0" name="Google Shape;370;p38"/>
          <p:cNvSpPr txBox="1"/>
          <p:nvPr/>
        </p:nvSpPr>
        <p:spPr>
          <a:xfrm>
            <a:off x="5747350" y="3346475"/>
            <a:ext cx="2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1" name="Google Shape;371;p38"/>
          <p:cNvSpPr txBox="1"/>
          <p:nvPr/>
        </p:nvSpPr>
        <p:spPr>
          <a:xfrm>
            <a:off x="7506425" y="1819350"/>
            <a:ext cx="285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  v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2" name="Google Shape;372;p38"/>
          <p:cNvSpPr txBox="1"/>
          <p:nvPr/>
        </p:nvSpPr>
        <p:spPr>
          <a:xfrm>
            <a:off x="6263950" y="3346475"/>
            <a:ext cx="285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pies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Highs &amp; Lows</a:t>
            </a:r>
            <a:endParaRPr/>
          </a:p>
        </p:txBody>
      </p:sp>
      <p:sp>
        <p:nvSpPr>
          <p:cNvPr id="378" name="Google Shape;378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79" name="Google Shape;37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248500" cy="330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Weekend Plans?</a:t>
            </a:r>
            <a:endParaRPr/>
          </a:p>
        </p:txBody>
      </p:sp>
      <p:pic>
        <p:nvPicPr>
          <p:cNvPr id="385" name="Google Shape;38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5663" y="1152463"/>
            <a:ext cx="5342600" cy="35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chapter 9, Murray brings Jason’s to Chance’s house to see if Chance will join them in completing Jason’s bucket list.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Chance respond?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important concept does Murray try to convey to Chance at the end of the chapter?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Chapter 10, Murray and Jason head to a football game to create a game plan so that Jason can kiss Mindy Applegate.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advice does Murray give Jason regarding how to approach the situation?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 possible dilemma with Jason’s plan to kiss Mindy?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1905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Chapter 11, Murray goes up into the attic and reflects on his baseball career when he comes across personal items from his time in the league.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was Murray’s professional career in baseball like?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effect did his career have on his family dynamic? 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you reflect on your career, how did it go for you?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was your dream job growing up?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19050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chapter 12, Murray gives his second piece of advice on how to kiss Mindy Applegate.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was this advice?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Jason feels scared, what story did Murray share with him to give him courage? </a:t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Page 57, Murray punches the inside of his _______________ in order to fix the damage Jason caused when he did a somersault (fedora)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/>
          <p:nvPr/>
        </p:nvSpPr>
        <p:spPr>
          <a:xfrm>
            <a:off x="4887900" y="771925"/>
            <a:ext cx="1728900" cy="4203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Across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Page 57, Murray punches the inside of his _______________ in order to fix the damage Jason caused when he did a somersault (fedora)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Down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02175"/>
            <a:ext cx="388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1. Page 55, Murray tells Jason to ask if Mindy has a boyfriend but he uses this word instead _____</a:t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2713" y="308525"/>
            <a:ext cx="4752975" cy="421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/>
        </p:nvSpPr>
        <p:spPr>
          <a:xfrm>
            <a:off x="4998950" y="835350"/>
            <a:ext cx="15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e      d    o     r   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5" name="Google Shape;115;p21"/>
          <p:cNvSpPr/>
          <p:nvPr/>
        </p:nvSpPr>
        <p:spPr>
          <a:xfrm>
            <a:off x="6180600" y="288150"/>
            <a:ext cx="388500" cy="11499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1241</Words>
  <Application>Microsoft Office PowerPoint</Application>
  <PresentationFormat>On-screen Show (16:9)</PresentationFormat>
  <Paragraphs>213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Playfair Display</vt:lpstr>
      <vt:lpstr>Arial</vt:lpstr>
      <vt:lpstr>Lato</vt:lpstr>
      <vt:lpstr>Coral</vt:lpstr>
      <vt:lpstr>The Five Wishes of Mr. Murray McBride</vt:lpstr>
      <vt:lpstr>Summary</vt:lpstr>
      <vt:lpstr>Question 1</vt:lpstr>
      <vt:lpstr>Question 2</vt:lpstr>
      <vt:lpstr>Question 3</vt:lpstr>
      <vt:lpstr>Question 4</vt:lpstr>
      <vt:lpstr>3 Across </vt:lpstr>
      <vt:lpstr>3 Across </vt:lpstr>
      <vt:lpstr>1 Down </vt:lpstr>
      <vt:lpstr>1 Down </vt:lpstr>
      <vt:lpstr>2 Down </vt:lpstr>
      <vt:lpstr>2 Down </vt:lpstr>
      <vt:lpstr>5 Across </vt:lpstr>
      <vt:lpstr>5 Across </vt:lpstr>
      <vt:lpstr>7 Across </vt:lpstr>
      <vt:lpstr>7 Across </vt:lpstr>
      <vt:lpstr>8 Across </vt:lpstr>
      <vt:lpstr>8 Across </vt:lpstr>
      <vt:lpstr>10 Across </vt:lpstr>
      <vt:lpstr>10 Across </vt:lpstr>
      <vt:lpstr>4 Down </vt:lpstr>
      <vt:lpstr>4 Down </vt:lpstr>
      <vt:lpstr>6 Down</vt:lpstr>
      <vt:lpstr>6 Down</vt:lpstr>
      <vt:lpstr>9 Down</vt:lpstr>
      <vt:lpstr>9 Down</vt:lpstr>
      <vt:lpstr>Highs &amp; Lows</vt:lpstr>
      <vt:lpstr>Weekend Plans?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Wishes of Mr. Murray McBride</dc:title>
  <dc:creator>Kayla Stalph</dc:creator>
  <cp:lastModifiedBy>Kayla Stalph</cp:lastModifiedBy>
  <cp:revision>1</cp:revision>
  <dcterms:modified xsi:type="dcterms:W3CDTF">2022-02-18T02:29:00Z</dcterms:modified>
</cp:coreProperties>
</file>