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Kanit" panose="020B0604020202020204" charset="-34"/>
      <p:regular r:id="rId30"/>
      <p:bold r:id="rId31"/>
      <p:italic r:id="rId32"/>
      <p:boldItalic r:id="rId33"/>
    </p:embeddedFont>
    <p:embeddedFont>
      <p:font typeface="Pontano Sans"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El4RBFisYsJ38fxJyHzttUonDE1j7l_X4qdE2HvjST0/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LP Outline: </a:t>
            </a:r>
            <a:r>
              <a:rPr lang="en" u="sng">
                <a:solidFill>
                  <a:schemeClr val="hlink"/>
                </a:solidFill>
                <a:hlinkClick r:id="rId3"/>
              </a:rPr>
              <a:t>https://docs.google.com/document/d/1El4RBFisYsJ38fxJyHzttUonDE1j7l_X4qdE2HvjST0/edit?usp=sharing</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b6784cff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b6784cff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b6784cff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bb6784cff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b6784cffb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bb6784cff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b6784cffb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b6784cff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bb6784cffb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bb6784cff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b6784cffb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b6784cff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bb6784cffb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bb6784cff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b6784cffb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bb6784cff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b6784cffb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b6784cffb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bb6784cffb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bb6784cff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b5f7a4bd3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b5f7a4bd3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b6784cffb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b6784cffb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b6784cffb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bb6784cff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b6784cffb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bb6784cff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bb6784cffb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bb6784cffb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b6784cffb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b6784cffb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bb6784cffb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bb6784cffb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be1f8506b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be1f8506b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bb5f7a4bd3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bb5f7a4bd3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bb5f7a4bd3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bb5f7a4bd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b5f7a4bd3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b5f7a4bd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b5f7a4bd3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b5f7a4bd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b5f7a4bd3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b5f7a4bd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b5f7a4bd3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b5f7a4bd3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b6784cff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b6784cf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b6784cffb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b6784cff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59150" y="1249550"/>
            <a:ext cx="5225700" cy="24525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Font typeface="Kanit"/>
              <a:buNone/>
              <a:defRPr sz="6400">
                <a:latin typeface="Kanit"/>
                <a:ea typeface="Kanit"/>
                <a:cs typeface="Kanit"/>
                <a:sym typeface="Kanit"/>
              </a:defRPr>
            </a:lvl1pPr>
            <a:lvl2pPr lvl="1" algn="ctr">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2pPr>
            <a:lvl3pPr lvl="2" algn="ctr">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3pPr>
            <a:lvl4pPr lvl="3" algn="ctr">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4pPr>
            <a:lvl5pPr lvl="4" algn="ctr">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5pPr>
            <a:lvl6pPr lvl="5" algn="ctr">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6pPr>
            <a:lvl7pPr lvl="6" algn="ctr">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7pPr>
            <a:lvl8pPr lvl="7" algn="ctr">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8pPr>
            <a:lvl9pPr lvl="8" algn="ctr">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9pPr>
          </a:lstStyle>
          <a:p>
            <a:endParaRPr/>
          </a:p>
        </p:txBody>
      </p:sp>
      <p:sp>
        <p:nvSpPr>
          <p:cNvPr id="10" name="Google Shape;10;p2"/>
          <p:cNvSpPr txBox="1">
            <a:spLocks noGrp="1"/>
          </p:cNvSpPr>
          <p:nvPr>
            <p:ph type="subTitle" idx="1"/>
          </p:nvPr>
        </p:nvSpPr>
        <p:spPr>
          <a:xfrm>
            <a:off x="3137550" y="3774772"/>
            <a:ext cx="2868900" cy="3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Pontano Sans"/>
                <a:ea typeface="Pontano Sans"/>
                <a:cs typeface="Pontano Sans"/>
                <a:sym typeface="Pontano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1326150" y="1822775"/>
            <a:ext cx="6491700" cy="1327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1326150" y="3172523"/>
            <a:ext cx="6491700" cy="523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1248450" y="445025"/>
            <a:ext cx="66471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Clr>
                <a:schemeClr val="accent1"/>
              </a:buClr>
              <a:buSzPts val="2800"/>
              <a:buNone/>
              <a:defRPr>
                <a:solidFill>
                  <a:schemeClr val="accent1"/>
                </a:solidFill>
              </a:defRPr>
            </a:lvl2pPr>
            <a:lvl3pPr lvl="2" algn="ctr">
              <a:spcBef>
                <a:spcPts val="0"/>
              </a:spcBef>
              <a:spcAft>
                <a:spcPts val="0"/>
              </a:spcAft>
              <a:buClr>
                <a:schemeClr val="accent1"/>
              </a:buClr>
              <a:buSzPts val="2800"/>
              <a:buNone/>
              <a:defRPr>
                <a:solidFill>
                  <a:schemeClr val="accent1"/>
                </a:solidFill>
              </a:defRPr>
            </a:lvl3pPr>
            <a:lvl4pPr lvl="3" algn="ctr">
              <a:spcBef>
                <a:spcPts val="0"/>
              </a:spcBef>
              <a:spcAft>
                <a:spcPts val="0"/>
              </a:spcAft>
              <a:buClr>
                <a:schemeClr val="accent1"/>
              </a:buClr>
              <a:buSzPts val="2800"/>
              <a:buNone/>
              <a:defRPr>
                <a:solidFill>
                  <a:schemeClr val="accent1"/>
                </a:solidFill>
              </a:defRPr>
            </a:lvl4pPr>
            <a:lvl5pPr lvl="4" algn="ctr">
              <a:spcBef>
                <a:spcPts val="0"/>
              </a:spcBef>
              <a:spcAft>
                <a:spcPts val="0"/>
              </a:spcAft>
              <a:buClr>
                <a:schemeClr val="accent1"/>
              </a:buClr>
              <a:buSzPts val="2800"/>
              <a:buNone/>
              <a:defRPr>
                <a:solidFill>
                  <a:schemeClr val="accent1"/>
                </a:solidFill>
              </a:defRPr>
            </a:lvl5pPr>
            <a:lvl6pPr lvl="5" algn="ctr">
              <a:spcBef>
                <a:spcPts val="0"/>
              </a:spcBef>
              <a:spcAft>
                <a:spcPts val="0"/>
              </a:spcAft>
              <a:buClr>
                <a:schemeClr val="accent1"/>
              </a:buClr>
              <a:buSzPts val="2800"/>
              <a:buNone/>
              <a:defRPr>
                <a:solidFill>
                  <a:schemeClr val="accent1"/>
                </a:solidFill>
              </a:defRPr>
            </a:lvl6pPr>
            <a:lvl7pPr lvl="6" algn="ctr">
              <a:spcBef>
                <a:spcPts val="0"/>
              </a:spcBef>
              <a:spcAft>
                <a:spcPts val="0"/>
              </a:spcAft>
              <a:buClr>
                <a:schemeClr val="accent1"/>
              </a:buClr>
              <a:buSzPts val="2800"/>
              <a:buNone/>
              <a:defRPr>
                <a:solidFill>
                  <a:schemeClr val="accent1"/>
                </a:solidFill>
              </a:defRPr>
            </a:lvl7pPr>
            <a:lvl8pPr lvl="7" algn="ctr">
              <a:spcBef>
                <a:spcPts val="0"/>
              </a:spcBef>
              <a:spcAft>
                <a:spcPts val="0"/>
              </a:spcAft>
              <a:buClr>
                <a:schemeClr val="accent1"/>
              </a:buClr>
              <a:buSzPts val="2800"/>
              <a:buNone/>
              <a:defRPr>
                <a:solidFill>
                  <a:schemeClr val="accent1"/>
                </a:solidFill>
              </a:defRPr>
            </a:lvl8pPr>
            <a:lvl9pPr lvl="8" algn="ctr">
              <a:spcBef>
                <a:spcPts val="0"/>
              </a:spcBef>
              <a:spcAft>
                <a:spcPts val="0"/>
              </a:spcAft>
              <a:buClr>
                <a:schemeClr val="accent1"/>
              </a:buClr>
              <a:buSzPts val="2800"/>
              <a:buNone/>
              <a:defRPr>
                <a:solidFill>
                  <a:schemeClr val="accent1"/>
                </a:solidFill>
              </a:defRPr>
            </a:lvl9pPr>
          </a:lstStyle>
          <a:p>
            <a:endParaRPr/>
          </a:p>
        </p:txBody>
      </p:sp>
      <p:sp>
        <p:nvSpPr>
          <p:cNvPr id="40" name="Google Shape;40;p13"/>
          <p:cNvSpPr txBox="1">
            <a:spLocks noGrp="1"/>
          </p:cNvSpPr>
          <p:nvPr>
            <p:ph type="subTitle" idx="1"/>
          </p:nvPr>
        </p:nvSpPr>
        <p:spPr>
          <a:xfrm>
            <a:off x="599596" y="1760887"/>
            <a:ext cx="2424000" cy="33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Kanit"/>
              <a:buNone/>
              <a:defRPr sz="2000" b="1">
                <a:latin typeface="Kanit"/>
                <a:ea typeface="Kanit"/>
                <a:cs typeface="Kanit"/>
                <a:sym typeface="Kanit"/>
              </a:defRPr>
            </a:lvl1pPr>
            <a:lvl2pPr lvl="1">
              <a:lnSpc>
                <a:spcPct val="100000"/>
              </a:lnSpc>
              <a:spcBef>
                <a:spcPts val="160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a:endParaRPr/>
          </a:p>
        </p:txBody>
      </p:sp>
      <p:sp>
        <p:nvSpPr>
          <p:cNvPr id="41" name="Google Shape;41;p13"/>
          <p:cNvSpPr txBox="1">
            <a:spLocks noGrp="1"/>
          </p:cNvSpPr>
          <p:nvPr>
            <p:ph type="subTitle" idx="2"/>
          </p:nvPr>
        </p:nvSpPr>
        <p:spPr>
          <a:xfrm>
            <a:off x="724546" y="2184665"/>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1600"/>
              </a:spcBef>
              <a:spcAft>
                <a:spcPts val="0"/>
              </a:spcAft>
              <a:buClr>
                <a:schemeClr val="accent5"/>
              </a:buClr>
              <a:buSzPts val="1400"/>
              <a:buNone/>
              <a:defRPr>
                <a:solidFill>
                  <a:schemeClr val="accent5"/>
                </a:solidFill>
              </a:defRPr>
            </a:lvl2pPr>
            <a:lvl3pPr lvl="2" rtl="0">
              <a:lnSpc>
                <a:spcPct val="100000"/>
              </a:lnSpc>
              <a:spcBef>
                <a:spcPts val="1600"/>
              </a:spcBef>
              <a:spcAft>
                <a:spcPts val="0"/>
              </a:spcAft>
              <a:buClr>
                <a:schemeClr val="accent5"/>
              </a:buClr>
              <a:buSzPts val="1400"/>
              <a:buNone/>
              <a:defRPr>
                <a:solidFill>
                  <a:schemeClr val="accent5"/>
                </a:solidFill>
              </a:defRPr>
            </a:lvl3pPr>
            <a:lvl4pPr lvl="3" rtl="0">
              <a:lnSpc>
                <a:spcPct val="100000"/>
              </a:lnSpc>
              <a:spcBef>
                <a:spcPts val="1600"/>
              </a:spcBef>
              <a:spcAft>
                <a:spcPts val="0"/>
              </a:spcAft>
              <a:buClr>
                <a:schemeClr val="accent5"/>
              </a:buClr>
              <a:buSzPts val="1400"/>
              <a:buNone/>
              <a:defRPr>
                <a:solidFill>
                  <a:schemeClr val="accent5"/>
                </a:solidFill>
              </a:defRPr>
            </a:lvl4pPr>
            <a:lvl5pPr lvl="4" rtl="0">
              <a:lnSpc>
                <a:spcPct val="100000"/>
              </a:lnSpc>
              <a:spcBef>
                <a:spcPts val="1600"/>
              </a:spcBef>
              <a:spcAft>
                <a:spcPts val="0"/>
              </a:spcAft>
              <a:buClr>
                <a:schemeClr val="accent5"/>
              </a:buClr>
              <a:buSzPts val="1400"/>
              <a:buNone/>
              <a:defRPr>
                <a:solidFill>
                  <a:schemeClr val="accent5"/>
                </a:solidFill>
              </a:defRPr>
            </a:lvl5pPr>
            <a:lvl6pPr lvl="5" rtl="0">
              <a:lnSpc>
                <a:spcPct val="100000"/>
              </a:lnSpc>
              <a:spcBef>
                <a:spcPts val="1600"/>
              </a:spcBef>
              <a:spcAft>
                <a:spcPts val="0"/>
              </a:spcAft>
              <a:buClr>
                <a:schemeClr val="accent5"/>
              </a:buClr>
              <a:buSzPts val="1400"/>
              <a:buNone/>
              <a:defRPr>
                <a:solidFill>
                  <a:schemeClr val="accent5"/>
                </a:solidFill>
              </a:defRPr>
            </a:lvl6pPr>
            <a:lvl7pPr lvl="6" rtl="0">
              <a:lnSpc>
                <a:spcPct val="100000"/>
              </a:lnSpc>
              <a:spcBef>
                <a:spcPts val="1600"/>
              </a:spcBef>
              <a:spcAft>
                <a:spcPts val="0"/>
              </a:spcAft>
              <a:buClr>
                <a:schemeClr val="accent5"/>
              </a:buClr>
              <a:buSzPts val="1400"/>
              <a:buNone/>
              <a:defRPr>
                <a:solidFill>
                  <a:schemeClr val="accent5"/>
                </a:solidFill>
              </a:defRPr>
            </a:lvl7pPr>
            <a:lvl8pPr lvl="7" rtl="0">
              <a:lnSpc>
                <a:spcPct val="100000"/>
              </a:lnSpc>
              <a:spcBef>
                <a:spcPts val="1600"/>
              </a:spcBef>
              <a:spcAft>
                <a:spcPts val="0"/>
              </a:spcAft>
              <a:buClr>
                <a:schemeClr val="accent5"/>
              </a:buClr>
              <a:buSzPts val="1400"/>
              <a:buNone/>
              <a:defRPr>
                <a:solidFill>
                  <a:schemeClr val="accent5"/>
                </a:solidFill>
              </a:defRPr>
            </a:lvl8pPr>
            <a:lvl9pPr lvl="8" rtl="0">
              <a:lnSpc>
                <a:spcPct val="100000"/>
              </a:lnSpc>
              <a:spcBef>
                <a:spcPts val="1600"/>
              </a:spcBef>
              <a:spcAft>
                <a:spcPts val="1600"/>
              </a:spcAft>
              <a:buClr>
                <a:schemeClr val="accent5"/>
              </a:buClr>
              <a:buSzPts val="1400"/>
              <a:buNone/>
              <a:defRPr>
                <a:solidFill>
                  <a:schemeClr val="accent5"/>
                </a:solidFill>
              </a:defRPr>
            </a:lvl9pPr>
          </a:lstStyle>
          <a:p>
            <a:endParaRPr/>
          </a:p>
        </p:txBody>
      </p:sp>
      <p:sp>
        <p:nvSpPr>
          <p:cNvPr id="42" name="Google Shape;42;p13"/>
          <p:cNvSpPr txBox="1">
            <a:spLocks noGrp="1"/>
          </p:cNvSpPr>
          <p:nvPr>
            <p:ph type="title" idx="3" hasCustomPrompt="1"/>
          </p:nvPr>
        </p:nvSpPr>
        <p:spPr>
          <a:xfrm>
            <a:off x="905746" y="1390975"/>
            <a:ext cx="18117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3000"/>
              <a:buNone/>
              <a:defRPr sz="3000">
                <a:solidFill>
                  <a:schemeClr val="accent2"/>
                </a:solidFill>
              </a:defRPr>
            </a:lvl1pPr>
            <a:lvl2pPr lvl="1" rtl="0">
              <a:lnSpc>
                <a:spcPct val="100000"/>
              </a:lnSpc>
              <a:spcBef>
                <a:spcPts val="0"/>
              </a:spcBef>
              <a:spcAft>
                <a:spcPts val="0"/>
              </a:spcAft>
              <a:buClr>
                <a:schemeClr val="accent3"/>
              </a:buClr>
              <a:buSzPts val="3000"/>
              <a:buNone/>
              <a:defRPr sz="3000">
                <a:solidFill>
                  <a:schemeClr val="accent3"/>
                </a:solidFill>
              </a:defRPr>
            </a:lvl2pPr>
            <a:lvl3pPr lvl="2" rtl="0">
              <a:lnSpc>
                <a:spcPct val="100000"/>
              </a:lnSpc>
              <a:spcBef>
                <a:spcPts val="0"/>
              </a:spcBef>
              <a:spcAft>
                <a:spcPts val="0"/>
              </a:spcAft>
              <a:buClr>
                <a:schemeClr val="accent3"/>
              </a:buClr>
              <a:buSzPts val="3000"/>
              <a:buNone/>
              <a:defRPr sz="3000">
                <a:solidFill>
                  <a:schemeClr val="accent3"/>
                </a:solidFill>
              </a:defRPr>
            </a:lvl3pPr>
            <a:lvl4pPr lvl="3" rtl="0">
              <a:lnSpc>
                <a:spcPct val="100000"/>
              </a:lnSpc>
              <a:spcBef>
                <a:spcPts val="0"/>
              </a:spcBef>
              <a:spcAft>
                <a:spcPts val="0"/>
              </a:spcAft>
              <a:buClr>
                <a:schemeClr val="accent3"/>
              </a:buClr>
              <a:buSzPts val="3000"/>
              <a:buNone/>
              <a:defRPr sz="3000">
                <a:solidFill>
                  <a:schemeClr val="accent3"/>
                </a:solidFill>
              </a:defRPr>
            </a:lvl4pPr>
            <a:lvl5pPr lvl="4" rtl="0">
              <a:lnSpc>
                <a:spcPct val="100000"/>
              </a:lnSpc>
              <a:spcBef>
                <a:spcPts val="0"/>
              </a:spcBef>
              <a:spcAft>
                <a:spcPts val="0"/>
              </a:spcAft>
              <a:buClr>
                <a:schemeClr val="accent3"/>
              </a:buClr>
              <a:buSzPts val="3000"/>
              <a:buNone/>
              <a:defRPr sz="3000">
                <a:solidFill>
                  <a:schemeClr val="accent3"/>
                </a:solidFill>
              </a:defRPr>
            </a:lvl5pPr>
            <a:lvl6pPr lvl="5" rtl="0">
              <a:lnSpc>
                <a:spcPct val="100000"/>
              </a:lnSpc>
              <a:spcBef>
                <a:spcPts val="0"/>
              </a:spcBef>
              <a:spcAft>
                <a:spcPts val="0"/>
              </a:spcAft>
              <a:buClr>
                <a:schemeClr val="accent3"/>
              </a:buClr>
              <a:buSzPts val="3000"/>
              <a:buNone/>
              <a:defRPr sz="3000">
                <a:solidFill>
                  <a:schemeClr val="accent3"/>
                </a:solidFill>
              </a:defRPr>
            </a:lvl6pPr>
            <a:lvl7pPr lvl="6" rtl="0">
              <a:lnSpc>
                <a:spcPct val="100000"/>
              </a:lnSpc>
              <a:spcBef>
                <a:spcPts val="0"/>
              </a:spcBef>
              <a:spcAft>
                <a:spcPts val="0"/>
              </a:spcAft>
              <a:buClr>
                <a:schemeClr val="accent3"/>
              </a:buClr>
              <a:buSzPts val="3000"/>
              <a:buNone/>
              <a:defRPr sz="3000">
                <a:solidFill>
                  <a:schemeClr val="accent3"/>
                </a:solidFill>
              </a:defRPr>
            </a:lvl7pPr>
            <a:lvl8pPr lvl="7" rtl="0">
              <a:lnSpc>
                <a:spcPct val="100000"/>
              </a:lnSpc>
              <a:spcBef>
                <a:spcPts val="0"/>
              </a:spcBef>
              <a:spcAft>
                <a:spcPts val="0"/>
              </a:spcAft>
              <a:buClr>
                <a:schemeClr val="accent3"/>
              </a:buClr>
              <a:buSzPts val="3000"/>
              <a:buNone/>
              <a:defRPr sz="3000">
                <a:solidFill>
                  <a:schemeClr val="accent3"/>
                </a:solidFill>
              </a:defRPr>
            </a:lvl8pPr>
            <a:lvl9pPr lvl="8" rtl="0">
              <a:lnSpc>
                <a:spcPct val="100000"/>
              </a:lnSpc>
              <a:spcBef>
                <a:spcPts val="0"/>
              </a:spcBef>
              <a:spcAft>
                <a:spcPts val="0"/>
              </a:spcAft>
              <a:buClr>
                <a:schemeClr val="accent3"/>
              </a:buClr>
              <a:buSzPts val="3000"/>
              <a:buNone/>
              <a:defRPr sz="3000">
                <a:solidFill>
                  <a:schemeClr val="accent3"/>
                </a:solidFill>
              </a:defRPr>
            </a:lvl9pPr>
          </a:lstStyle>
          <a:p>
            <a:r>
              <a:t>xx%</a:t>
            </a:r>
          </a:p>
        </p:txBody>
      </p:sp>
      <p:sp>
        <p:nvSpPr>
          <p:cNvPr id="43" name="Google Shape;43;p13"/>
          <p:cNvSpPr txBox="1">
            <a:spLocks noGrp="1"/>
          </p:cNvSpPr>
          <p:nvPr>
            <p:ph type="subTitle" idx="4"/>
          </p:nvPr>
        </p:nvSpPr>
        <p:spPr>
          <a:xfrm>
            <a:off x="3211800" y="1760887"/>
            <a:ext cx="27204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4" name="Google Shape;44;p13"/>
          <p:cNvSpPr txBox="1">
            <a:spLocks noGrp="1"/>
          </p:cNvSpPr>
          <p:nvPr>
            <p:ph type="subTitle" idx="5"/>
          </p:nvPr>
        </p:nvSpPr>
        <p:spPr>
          <a:xfrm>
            <a:off x="3484950" y="2184665"/>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1600"/>
              </a:spcBef>
              <a:spcAft>
                <a:spcPts val="0"/>
              </a:spcAft>
              <a:buClr>
                <a:schemeClr val="accent5"/>
              </a:buClr>
              <a:buSzPts val="1400"/>
              <a:buNone/>
              <a:defRPr>
                <a:solidFill>
                  <a:schemeClr val="accent5"/>
                </a:solidFill>
              </a:defRPr>
            </a:lvl3pPr>
            <a:lvl4pPr lvl="3" rtl="0">
              <a:lnSpc>
                <a:spcPct val="100000"/>
              </a:lnSpc>
              <a:spcBef>
                <a:spcPts val="1600"/>
              </a:spcBef>
              <a:spcAft>
                <a:spcPts val="0"/>
              </a:spcAft>
              <a:buClr>
                <a:schemeClr val="accent5"/>
              </a:buClr>
              <a:buSzPts val="1400"/>
              <a:buNone/>
              <a:defRPr>
                <a:solidFill>
                  <a:schemeClr val="accent5"/>
                </a:solidFill>
              </a:defRPr>
            </a:lvl4pPr>
            <a:lvl5pPr lvl="4" rtl="0">
              <a:lnSpc>
                <a:spcPct val="100000"/>
              </a:lnSpc>
              <a:spcBef>
                <a:spcPts val="1600"/>
              </a:spcBef>
              <a:spcAft>
                <a:spcPts val="0"/>
              </a:spcAft>
              <a:buClr>
                <a:schemeClr val="accent5"/>
              </a:buClr>
              <a:buSzPts val="1400"/>
              <a:buNone/>
              <a:defRPr>
                <a:solidFill>
                  <a:schemeClr val="accent5"/>
                </a:solidFill>
              </a:defRPr>
            </a:lvl5pPr>
            <a:lvl6pPr lvl="5" rtl="0">
              <a:lnSpc>
                <a:spcPct val="100000"/>
              </a:lnSpc>
              <a:spcBef>
                <a:spcPts val="1600"/>
              </a:spcBef>
              <a:spcAft>
                <a:spcPts val="0"/>
              </a:spcAft>
              <a:buClr>
                <a:schemeClr val="accent5"/>
              </a:buClr>
              <a:buSzPts val="1400"/>
              <a:buNone/>
              <a:defRPr>
                <a:solidFill>
                  <a:schemeClr val="accent5"/>
                </a:solidFill>
              </a:defRPr>
            </a:lvl6pPr>
            <a:lvl7pPr lvl="6" rtl="0">
              <a:lnSpc>
                <a:spcPct val="100000"/>
              </a:lnSpc>
              <a:spcBef>
                <a:spcPts val="1600"/>
              </a:spcBef>
              <a:spcAft>
                <a:spcPts val="0"/>
              </a:spcAft>
              <a:buClr>
                <a:schemeClr val="accent5"/>
              </a:buClr>
              <a:buSzPts val="1400"/>
              <a:buNone/>
              <a:defRPr>
                <a:solidFill>
                  <a:schemeClr val="accent5"/>
                </a:solidFill>
              </a:defRPr>
            </a:lvl7pPr>
            <a:lvl8pPr lvl="7" rtl="0">
              <a:lnSpc>
                <a:spcPct val="100000"/>
              </a:lnSpc>
              <a:spcBef>
                <a:spcPts val="1600"/>
              </a:spcBef>
              <a:spcAft>
                <a:spcPts val="0"/>
              </a:spcAft>
              <a:buClr>
                <a:schemeClr val="accent5"/>
              </a:buClr>
              <a:buSzPts val="1400"/>
              <a:buNone/>
              <a:defRPr>
                <a:solidFill>
                  <a:schemeClr val="accent5"/>
                </a:solidFill>
              </a:defRPr>
            </a:lvl8pPr>
            <a:lvl9pPr lvl="8" rtl="0">
              <a:lnSpc>
                <a:spcPct val="100000"/>
              </a:lnSpc>
              <a:spcBef>
                <a:spcPts val="1600"/>
              </a:spcBef>
              <a:spcAft>
                <a:spcPts val="1600"/>
              </a:spcAft>
              <a:buClr>
                <a:schemeClr val="accent5"/>
              </a:buClr>
              <a:buSzPts val="1400"/>
              <a:buNone/>
              <a:defRPr>
                <a:solidFill>
                  <a:schemeClr val="accent5"/>
                </a:solidFill>
              </a:defRPr>
            </a:lvl9pPr>
          </a:lstStyle>
          <a:p>
            <a:endParaRPr/>
          </a:p>
        </p:txBody>
      </p:sp>
      <p:sp>
        <p:nvSpPr>
          <p:cNvPr id="45" name="Google Shape;45;p13"/>
          <p:cNvSpPr txBox="1">
            <a:spLocks noGrp="1"/>
          </p:cNvSpPr>
          <p:nvPr>
            <p:ph type="title" idx="6" hasCustomPrompt="1"/>
          </p:nvPr>
        </p:nvSpPr>
        <p:spPr>
          <a:xfrm>
            <a:off x="3666150" y="1390975"/>
            <a:ext cx="18117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3000"/>
              <a:buNone/>
              <a:defRPr sz="3000">
                <a:solidFill>
                  <a:schemeClr val="accent2"/>
                </a:solidFill>
              </a:defRPr>
            </a:lvl1pPr>
            <a:lvl2pPr lvl="1" rtl="0">
              <a:lnSpc>
                <a:spcPct val="100000"/>
              </a:lnSpc>
              <a:spcBef>
                <a:spcPts val="0"/>
              </a:spcBef>
              <a:spcAft>
                <a:spcPts val="0"/>
              </a:spcAft>
              <a:buClr>
                <a:schemeClr val="accent3"/>
              </a:buClr>
              <a:buSzPts val="3000"/>
              <a:buNone/>
              <a:defRPr sz="3000">
                <a:solidFill>
                  <a:schemeClr val="accent3"/>
                </a:solidFill>
              </a:defRPr>
            </a:lvl2pPr>
            <a:lvl3pPr lvl="2" rtl="0">
              <a:lnSpc>
                <a:spcPct val="100000"/>
              </a:lnSpc>
              <a:spcBef>
                <a:spcPts val="0"/>
              </a:spcBef>
              <a:spcAft>
                <a:spcPts val="0"/>
              </a:spcAft>
              <a:buClr>
                <a:schemeClr val="accent3"/>
              </a:buClr>
              <a:buSzPts val="3000"/>
              <a:buNone/>
              <a:defRPr sz="3000">
                <a:solidFill>
                  <a:schemeClr val="accent3"/>
                </a:solidFill>
              </a:defRPr>
            </a:lvl3pPr>
            <a:lvl4pPr lvl="3" rtl="0">
              <a:lnSpc>
                <a:spcPct val="100000"/>
              </a:lnSpc>
              <a:spcBef>
                <a:spcPts val="0"/>
              </a:spcBef>
              <a:spcAft>
                <a:spcPts val="0"/>
              </a:spcAft>
              <a:buClr>
                <a:schemeClr val="accent3"/>
              </a:buClr>
              <a:buSzPts val="3000"/>
              <a:buNone/>
              <a:defRPr sz="3000">
                <a:solidFill>
                  <a:schemeClr val="accent3"/>
                </a:solidFill>
              </a:defRPr>
            </a:lvl4pPr>
            <a:lvl5pPr lvl="4" rtl="0">
              <a:lnSpc>
                <a:spcPct val="100000"/>
              </a:lnSpc>
              <a:spcBef>
                <a:spcPts val="0"/>
              </a:spcBef>
              <a:spcAft>
                <a:spcPts val="0"/>
              </a:spcAft>
              <a:buClr>
                <a:schemeClr val="accent3"/>
              </a:buClr>
              <a:buSzPts val="3000"/>
              <a:buNone/>
              <a:defRPr sz="3000">
                <a:solidFill>
                  <a:schemeClr val="accent3"/>
                </a:solidFill>
              </a:defRPr>
            </a:lvl5pPr>
            <a:lvl6pPr lvl="5" rtl="0">
              <a:lnSpc>
                <a:spcPct val="100000"/>
              </a:lnSpc>
              <a:spcBef>
                <a:spcPts val="0"/>
              </a:spcBef>
              <a:spcAft>
                <a:spcPts val="0"/>
              </a:spcAft>
              <a:buClr>
                <a:schemeClr val="accent3"/>
              </a:buClr>
              <a:buSzPts val="3000"/>
              <a:buNone/>
              <a:defRPr sz="3000">
                <a:solidFill>
                  <a:schemeClr val="accent3"/>
                </a:solidFill>
              </a:defRPr>
            </a:lvl6pPr>
            <a:lvl7pPr lvl="6" rtl="0">
              <a:lnSpc>
                <a:spcPct val="100000"/>
              </a:lnSpc>
              <a:spcBef>
                <a:spcPts val="0"/>
              </a:spcBef>
              <a:spcAft>
                <a:spcPts val="0"/>
              </a:spcAft>
              <a:buClr>
                <a:schemeClr val="accent3"/>
              </a:buClr>
              <a:buSzPts val="3000"/>
              <a:buNone/>
              <a:defRPr sz="3000">
                <a:solidFill>
                  <a:schemeClr val="accent3"/>
                </a:solidFill>
              </a:defRPr>
            </a:lvl7pPr>
            <a:lvl8pPr lvl="7" rtl="0">
              <a:lnSpc>
                <a:spcPct val="100000"/>
              </a:lnSpc>
              <a:spcBef>
                <a:spcPts val="0"/>
              </a:spcBef>
              <a:spcAft>
                <a:spcPts val="0"/>
              </a:spcAft>
              <a:buClr>
                <a:schemeClr val="accent3"/>
              </a:buClr>
              <a:buSzPts val="3000"/>
              <a:buNone/>
              <a:defRPr sz="3000">
                <a:solidFill>
                  <a:schemeClr val="accent3"/>
                </a:solidFill>
              </a:defRPr>
            </a:lvl8pPr>
            <a:lvl9pPr lvl="8" rtl="0">
              <a:lnSpc>
                <a:spcPct val="100000"/>
              </a:lnSpc>
              <a:spcBef>
                <a:spcPts val="0"/>
              </a:spcBef>
              <a:spcAft>
                <a:spcPts val="0"/>
              </a:spcAft>
              <a:buClr>
                <a:schemeClr val="accent3"/>
              </a:buClr>
              <a:buSzPts val="3000"/>
              <a:buNone/>
              <a:defRPr sz="3000">
                <a:solidFill>
                  <a:schemeClr val="accent3"/>
                </a:solidFill>
              </a:defRPr>
            </a:lvl9pPr>
          </a:lstStyle>
          <a:p>
            <a:r>
              <a:t>xx%</a:t>
            </a:r>
          </a:p>
        </p:txBody>
      </p:sp>
      <p:sp>
        <p:nvSpPr>
          <p:cNvPr id="46" name="Google Shape;46;p13"/>
          <p:cNvSpPr txBox="1">
            <a:spLocks noGrp="1"/>
          </p:cNvSpPr>
          <p:nvPr>
            <p:ph type="subTitle" idx="7"/>
          </p:nvPr>
        </p:nvSpPr>
        <p:spPr>
          <a:xfrm>
            <a:off x="6120398" y="1760887"/>
            <a:ext cx="24240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7" name="Google Shape;47;p13"/>
          <p:cNvSpPr txBox="1">
            <a:spLocks noGrp="1"/>
          </p:cNvSpPr>
          <p:nvPr>
            <p:ph type="subTitle" idx="8"/>
          </p:nvPr>
        </p:nvSpPr>
        <p:spPr>
          <a:xfrm>
            <a:off x="6245348" y="2184665"/>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1600"/>
              </a:spcBef>
              <a:spcAft>
                <a:spcPts val="0"/>
              </a:spcAft>
              <a:buClr>
                <a:schemeClr val="accent5"/>
              </a:buClr>
              <a:buSzPts val="1400"/>
              <a:buNone/>
              <a:defRPr>
                <a:solidFill>
                  <a:schemeClr val="accent5"/>
                </a:solidFill>
              </a:defRPr>
            </a:lvl3pPr>
            <a:lvl4pPr lvl="3" rtl="0">
              <a:lnSpc>
                <a:spcPct val="100000"/>
              </a:lnSpc>
              <a:spcBef>
                <a:spcPts val="1600"/>
              </a:spcBef>
              <a:spcAft>
                <a:spcPts val="0"/>
              </a:spcAft>
              <a:buClr>
                <a:schemeClr val="accent5"/>
              </a:buClr>
              <a:buSzPts val="1400"/>
              <a:buNone/>
              <a:defRPr>
                <a:solidFill>
                  <a:schemeClr val="accent5"/>
                </a:solidFill>
              </a:defRPr>
            </a:lvl4pPr>
            <a:lvl5pPr lvl="4" rtl="0">
              <a:lnSpc>
                <a:spcPct val="100000"/>
              </a:lnSpc>
              <a:spcBef>
                <a:spcPts val="1600"/>
              </a:spcBef>
              <a:spcAft>
                <a:spcPts val="0"/>
              </a:spcAft>
              <a:buClr>
                <a:schemeClr val="accent5"/>
              </a:buClr>
              <a:buSzPts val="1400"/>
              <a:buNone/>
              <a:defRPr>
                <a:solidFill>
                  <a:schemeClr val="accent5"/>
                </a:solidFill>
              </a:defRPr>
            </a:lvl5pPr>
            <a:lvl6pPr lvl="5" rtl="0">
              <a:lnSpc>
                <a:spcPct val="100000"/>
              </a:lnSpc>
              <a:spcBef>
                <a:spcPts val="1600"/>
              </a:spcBef>
              <a:spcAft>
                <a:spcPts val="0"/>
              </a:spcAft>
              <a:buClr>
                <a:schemeClr val="accent5"/>
              </a:buClr>
              <a:buSzPts val="1400"/>
              <a:buNone/>
              <a:defRPr>
                <a:solidFill>
                  <a:schemeClr val="accent5"/>
                </a:solidFill>
              </a:defRPr>
            </a:lvl6pPr>
            <a:lvl7pPr lvl="6" rtl="0">
              <a:lnSpc>
                <a:spcPct val="100000"/>
              </a:lnSpc>
              <a:spcBef>
                <a:spcPts val="1600"/>
              </a:spcBef>
              <a:spcAft>
                <a:spcPts val="0"/>
              </a:spcAft>
              <a:buClr>
                <a:schemeClr val="accent5"/>
              </a:buClr>
              <a:buSzPts val="1400"/>
              <a:buNone/>
              <a:defRPr>
                <a:solidFill>
                  <a:schemeClr val="accent5"/>
                </a:solidFill>
              </a:defRPr>
            </a:lvl7pPr>
            <a:lvl8pPr lvl="7" rtl="0">
              <a:lnSpc>
                <a:spcPct val="100000"/>
              </a:lnSpc>
              <a:spcBef>
                <a:spcPts val="1600"/>
              </a:spcBef>
              <a:spcAft>
                <a:spcPts val="0"/>
              </a:spcAft>
              <a:buClr>
                <a:schemeClr val="accent5"/>
              </a:buClr>
              <a:buSzPts val="1400"/>
              <a:buNone/>
              <a:defRPr>
                <a:solidFill>
                  <a:schemeClr val="accent5"/>
                </a:solidFill>
              </a:defRPr>
            </a:lvl8pPr>
            <a:lvl9pPr lvl="8" rtl="0">
              <a:lnSpc>
                <a:spcPct val="100000"/>
              </a:lnSpc>
              <a:spcBef>
                <a:spcPts val="1600"/>
              </a:spcBef>
              <a:spcAft>
                <a:spcPts val="1600"/>
              </a:spcAft>
              <a:buClr>
                <a:schemeClr val="accent5"/>
              </a:buClr>
              <a:buSzPts val="1400"/>
              <a:buNone/>
              <a:defRPr>
                <a:solidFill>
                  <a:schemeClr val="accent5"/>
                </a:solidFill>
              </a:defRPr>
            </a:lvl9pPr>
          </a:lstStyle>
          <a:p>
            <a:endParaRPr/>
          </a:p>
        </p:txBody>
      </p:sp>
      <p:sp>
        <p:nvSpPr>
          <p:cNvPr id="48" name="Google Shape;48;p13"/>
          <p:cNvSpPr txBox="1">
            <a:spLocks noGrp="1"/>
          </p:cNvSpPr>
          <p:nvPr>
            <p:ph type="title" idx="9" hasCustomPrompt="1"/>
          </p:nvPr>
        </p:nvSpPr>
        <p:spPr>
          <a:xfrm>
            <a:off x="6426548" y="1390975"/>
            <a:ext cx="18117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3000"/>
              <a:buNone/>
              <a:defRPr sz="3000">
                <a:solidFill>
                  <a:schemeClr val="accent2"/>
                </a:solidFill>
              </a:defRPr>
            </a:lvl1pPr>
            <a:lvl2pPr lvl="1" rtl="0">
              <a:lnSpc>
                <a:spcPct val="100000"/>
              </a:lnSpc>
              <a:spcBef>
                <a:spcPts val="0"/>
              </a:spcBef>
              <a:spcAft>
                <a:spcPts val="0"/>
              </a:spcAft>
              <a:buClr>
                <a:schemeClr val="accent3"/>
              </a:buClr>
              <a:buSzPts val="3000"/>
              <a:buNone/>
              <a:defRPr sz="3000">
                <a:solidFill>
                  <a:schemeClr val="accent3"/>
                </a:solidFill>
              </a:defRPr>
            </a:lvl2pPr>
            <a:lvl3pPr lvl="2" rtl="0">
              <a:lnSpc>
                <a:spcPct val="100000"/>
              </a:lnSpc>
              <a:spcBef>
                <a:spcPts val="0"/>
              </a:spcBef>
              <a:spcAft>
                <a:spcPts val="0"/>
              </a:spcAft>
              <a:buClr>
                <a:schemeClr val="accent3"/>
              </a:buClr>
              <a:buSzPts val="3000"/>
              <a:buNone/>
              <a:defRPr sz="3000">
                <a:solidFill>
                  <a:schemeClr val="accent3"/>
                </a:solidFill>
              </a:defRPr>
            </a:lvl3pPr>
            <a:lvl4pPr lvl="3" rtl="0">
              <a:lnSpc>
                <a:spcPct val="100000"/>
              </a:lnSpc>
              <a:spcBef>
                <a:spcPts val="0"/>
              </a:spcBef>
              <a:spcAft>
                <a:spcPts val="0"/>
              </a:spcAft>
              <a:buClr>
                <a:schemeClr val="accent3"/>
              </a:buClr>
              <a:buSzPts val="3000"/>
              <a:buNone/>
              <a:defRPr sz="3000">
                <a:solidFill>
                  <a:schemeClr val="accent3"/>
                </a:solidFill>
              </a:defRPr>
            </a:lvl4pPr>
            <a:lvl5pPr lvl="4" rtl="0">
              <a:lnSpc>
                <a:spcPct val="100000"/>
              </a:lnSpc>
              <a:spcBef>
                <a:spcPts val="0"/>
              </a:spcBef>
              <a:spcAft>
                <a:spcPts val="0"/>
              </a:spcAft>
              <a:buClr>
                <a:schemeClr val="accent3"/>
              </a:buClr>
              <a:buSzPts val="3000"/>
              <a:buNone/>
              <a:defRPr sz="3000">
                <a:solidFill>
                  <a:schemeClr val="accent3"/>
                </a:solidFill>
              </a:defRPr>
            </a:lvl5pPr>
            <a:lvl6pPr lvl="5" rtl="0">
              <a:lnSpc>
                <a:spcPct val="100000"/>
              </a:lnSpc>
              <a:spcBef>
                <a:spcPts val="0"/>
              </a:spcBef>
              <a:spcAft>
                <a:spcPts val="0"/>
              </a:spcAft>
              <a:buClr>
                <a:schemeClr val="accent3"/>
              </a:buClr>
              <a:buSzPts val="3000"/>
              <a:buNone/>
              <a:defRPr sz="3000">
                <a:solidFill>
                  <a:schemeClr val="accent3"/>
                </a:solidFill>
              </a:defRPr>
            </a:lvl6pPr>
            <a:lvl7pPr lvl="6" rtl="0">
              <a:lnSpc>
                <a:spcPct val="100000"/>
              </a:lnSpc>
              <a:spcBef>
                <a:spcPts val="0"/>
              </a:spcBef>
              <a:spcAft>
                <a:spcPts val="0"/>
              </a:spcAft>
              <a:buClr>
                <a:schemeClr val="accent3"/>
              </a:buClr>
              <a:buSzPts val="3000"/>
              <a:buNone/>
              <a:defRPr sz="3000">
                <a:solidFill>
                  <a:schemeClr val="accent3"/>
                </a:solidFill>
              </a:defRPr>
            </a:lvl7pPr>
            <a:lvl8pPr lvl="7" rtl="0">
              <a:lnSpc>
                <a:spcPct val="100000"/>
              </a:lnSpc>
              <a:spcBef>
                <a:spcPts val="0"/>
              </a:spcBef>
              <a:spcAft>
                <a:spcPts val="0"/>
              </a:spcAft>
              <a:buClr>
                <a:schemeClr val="accent3"/>
              </a:buClr>
              <a:buSzPts val="3000"/>
              <a:buNone/>
              <a:defRPr sz="3000">
                <a:solidFill>
                  <a:schemeClr val="accent3"/>
                </a:solidFill>
              </a:defRPr>
            </a:lvl8pPr>
            <a:lvl9pPr lvl="8" rtl="0">
              <a:lnSpc>
                <a:spcPct val="100000"/>
              </a:lnSpc>
              <a:spcBef>
                <a:spcPts val="0"/>
              </a:spcBef>
              <a:spcAft>
                <a:spcPts val="0"/>
              </a:spcAft>
              <a:buClr>
                <a:schemeClr val="accent3"/>
              </a:buClr>
              <a:buSzPts val="3000"/>
              <a:buNone/>
              <a:defRPr sz="3000">
                <a:solidFill>
                  <a:schemeClr val="accent3"/>
                </a:solidFill>
              </a:defRPr>
            </a:lvl9pPr>
          </a:lstStyle>
          <a:p>
            <a:r>
              <a:t>xx%</a:t>
            </a:r>
          </a:p>
        </p:txBody>
      </p:sp>
      <p:sp>
        <p:nvSpPr>
          <p:cNvPr id="49" name="Google Shape;49;p13"/>
          <p:cNvSpPr txBox="1">
            <a:spLocks noGrp="1"/>
          </p:cNvSpPr>
          <p:nvPr>
            <p:ph type="subTitle" idx="13"/>
          </p:nvPr>
        </p:nvSpPr>
        <p:spPr>
          <a:xfrm>
            <a:off x="599596" y="3510512"/>
            <a:ext cx="24240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0" name="Google Shape;50;p13"/>
          <p:cNvSpPr txBox="1">
            <a:spLocks noGrp="1"/>
          </p:cNvSpPr>
          <p:nvPr>
            <p:ph type="subTitle" idx="14"/>
          </p:nvPr>
        </p:nvSpPr>
        <p:spPr>
          <a:xfrm>
            <a:off x="724546" y="3934290"/>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1600"/>
              </a:spcBef>
              <a:spcAft>
                <a:spcPts val="0"/>
              </a:spcAft>
              <a:buClr>
                <a:schemeClr val="accent5"/>
              </a:buClr>
              <a:buSzPts val="1400"/>
              <a:buNone/>
              <a:defRPr>
                <a:solidFill>
                  <a:schemeClr val="accent5"/>
                </a:solidFill>
              </a:defRPr>
            </a:lvl3pPr>
            <a:lvl4pPr lvl="3" rtl="0">
              <a:lnSpc>
                <a:spcPct val="100000"/>
              </a:lnSpc>
              <a:spcBef>
                <a:spcPts val="1600"/>
              </a:spcBef>
              <a:spcAft>
                <a:spcPts val="0"/>
              </a:spcAft>
              <a:buClr>
                <a:schemeClr val="accent5"/>
              </a:buClr>
              <a:buSzPts val="1400"/>
              <a:buNone/>
              <a:defRPr>
                <a:solidFill>
                  <a:schemeClr val="accent5"/>
                </a:solidFill>
              </a:defRPr>
            </a:lvl4pPr>
            <a:lvl5pPr lvl="4" rtl="0">
              <a:lnSpc>
                <a:spcPct val="100000"/>
              </a:lnSpc>
              <a:spcBef>
                <a:spcPts val="1600"/>
              </a:spcBef>
              <a:spcAft>
                <a:spcPts val="0"/>
              </a:spcAft>
              <a:buClr>
                <a:schemeClr val="accent5"/>
              </a:buClr>
              <a:buSzPts val="1400"/>
              <a:buNone/>
              <a:defRPr>
                <a:solidFill>
                  <a:schemeClr val="accent5"/>
                </a:solidFill>
              </a:defRPr>
            </a:lvl5pPr>
            <a:lvl6pPr lvl="5" rtl="0">
              <a:lnSpc>
                <a:spcPct val="100000"/>
              </a:lnSpc>
              <a:spcBef>
                <a:spcPts val="1600"/>
              </a:spcBef>
              <a:spcAft>
                <a:spcPts val="0"/>
              </a:spcAft>
              <a:buClr>
                <a:schemeClr val="accent5"/>
              </a:buClr>
              <a:buSzPts val="1400"/>
              <a:buNone/>
              <a:defRPr>
                <a:solidFill>
                  <a:schemeClr val="accent5"/>
                </a:solidFill>
              </a:defRPr>
            </a:lvl6pPr>
            <a:lvl7pPr lvl="6" rtl="0">
              <a:lnSpc>
                <a:spcPct val="100000"/>
              </a:lnSpc>
              <a:spcBef>
                <a:spcPts val="1600"/>
              </a:spcBef>
              <a:spcAft>
                <a:spcPts val="0"/>
              </a:spcAft>
              <a:buClr>
                <a:schemeClr val="accent5"/>
              </a:buClr>
              <a:buSzPts val="1400"/>
              <a:buNone/>
              <a:defRPr>
                <a:solidFill>
                  <a:schemeClr val="accent5"/>
                </a:solidFill>
              </a:defRPr>
            </a:lvl7pPr>
            <a:lvl8pPr lvl="7" rtl="0">
              <a:lnSpc>
                <a:spcPct val="100000"/>
              </a:lnSpc>
              <a:spcBef>
                <a:spcPts val="1600"/>
              </a:spcBef>
              <a:spcAft>
                <a:spcPts val="0"/>
              </a:spcAft>
              <a:buClr>
                <a:schemeClr val="accent5"/>
              </a:buClr>
              <a:buSzPts val="1400"/>
              <a:buNone/>
              <a:defRPr>
                <a:solidFill>
                  <a:schemeClr val="accent5"/>
                </a:solidFill>
              </a:defRPr>
            </a:lvl8pPr>
            <a:lvl9pPr lvl="8" rtl="0">
              <a:lnSpc>
                <a:spcPct val="100000"/>
              </a:lnSpc>
              <a:spcBef>
                <a:spcPts val="1600"/>
              </a:spcBef>
              <a:spcAft>
                <a:spcPts val="1600"/>
              </a:spcAft>
              <a:buClr>
                <a:schemeClr val="accent5"/>
              </a:buClr>
              <a:buSzPts val="1400"/>
              <a:buNone/>
              <a:defRPr>
                <a:solidFill>
                  <a:schemeClr val="accent5"/>
                </a:solidFill>
              </a:defRPr>
            </a:lvl9pPr>
          </a:lstStyle>
          <a:p>
            <a:endParaRPr/>
          </a:p>
        </p:txBody>
      </p:sp>
      <p:sp>
        <p:nvSpPr>
          <p:cNvPr id="51" name="Google Shape;51;p13"/>
          <p:cNvSpPr txBox="1">
            <a:spLocks noGrp="1"/>
          </p:cNvSpPr>
          <p:nvPr>
            <p:ph type="title" idx="15" hasCustomPrompt="1"/>
          </p:nvPr>
        </p:nvSpPr>
        <p:spPr>
          <a:xfrm>
            <a:off x="905746" y="3140600"/>
            <a:ext cx="18117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3000"/>
              <a:buNone/>
              <a:defRPr sz="3000">
                <a:solidFill>
                  <a:schemeClr val="accent2"/>
                </a:solidFill>
              </a:defRPr>
            </a:lvl1pPr>
            <a:lvl2pPr lvl="1" rtl="0">
              <a:lnSpc>
                <a:spcPct val="100000"/>
              </a:lnSpc>
              <a:spcBef>
                <a:spcPts val="0"/>
              </a:spcBef>
              <a:spcAft>
                <a:spcPts val="0"/>
              </a:spcAft>
              <a:buClr>
                <a:schemeClr val="accent3"/>
              </a:buClr>
              <a:buSzPts val="3000"/>
              <a:buNone/>
              <a:defRPr sz="3000">
                <a:solidFill>
                  <a:schemeClr val="accent3"/>
                </a:solidFill>
              </a:defRPr>
            </a:lvl2pPr>
            <a:lvl3pPr lvl="2" rtl="0">
              <a:lnSpc>
                <a:spcPct val="100000"/>
              </a:lnSpc>
              <a:spcBef>
                <a:spcPts val="0"/>
              </a:spcBef>
              <a:spcAft>
                <a:spcPts val="0"/>
              </a:spcAft>
              <a:buClr>
                <a:schemeClr val="accent3"/>
              </a:buClr>
              <a:buSzPts val="3000"/>
              <a:buNone/>
              <a:defRPr sz="3000">
                <a:solidFill>
                  <a:schemeClr val="accent3"/>
                </a:solidFill>
              </a:defRPr>
            </a:lvl3pPr>
            <a:lvl4pPr lvl="3" rtl="0">
              <a:lnSpc>
                <a:spcPct val="100000"/>
              </a:lnSpc>
              <a:spcBef>
                <a:spcPts val="0"/>
              </a:spcBef>
              <a:spcAft>
                <a:spcPts val="0"/>
              </a:spcAft>
              <a:buClr>
                <a:schemeClr val="accent3"/>
              </a:buClr>
              <a:buSzPts val="3000"/>
              <a:buNone/>
              <a:defRPr sz="3000">
                <a:solidFill>
                  <a:schemeClr val="accent3"/>
                </a:solidFill>
              </a:defRPr>
            </a:lvl4pPr>
            <a:lvl5pPr lvl="4" rtl="0">
              <a:lnSpc>
                <a:spcPct val="100000"/>
              </a:lnSpc>
              <a:spcBef>
                <a:spcPts val="0"/>
              </a:spcBef>
              <a:spcAft>
                <a:spcPts val="0"/>
              </a:spcAft>
              <a:buClr>
                <a:schemeClr val="accent3"/>
              </a:buClr>
              <a:buSzPts val="3000"/>
              <a:buNone/>
              <a:defRPr sz="3000">
                <a:solidFill>
                  <a:schemeClr val="accent3"/>
                </a:solidFill>
              </a:defRPr>
            </a:lvl5pPr>
            <a:lvl6pPr lvl="5" rtl="0">
              <a:lnSpc>
                <a:spcPct val="100000"/>
              </a:lnSpc>
              <a:spcBef>
                <a:spcPts val="0"/>
              </a:spcBef>
              <a:spcAft>
                <a:spcPts val="0"/>
              </a:spcAft>
              <a:buClr>
                <a:schemeClr val="accent3"/>
              </a:buClr>
              <a:buSzPts val="3000"/>
              <a:buNone/>
              <a:defRPr sz="3000">
                <a:solidFill>
                  <a:schemeClr val="accent3"/>
                </a:solidFill>
              </a:defRPr>
            </a:lvl6pPr>
            <a:lvl7pPr lvl="6" rtl="0">
              <a:lnSpc>
                <a:spcPct val="100000"/>
              </a:lnSpc>
              <a:spcBef>
                <a:spcPts val="0"/>
              </a:spcBef>
              <a:spcAft>
                <a:spcPts val="0"/>
              </a:spcAft>
              <a:buClr>
                <a:schemeClr val="accent3"/>
              </a:buClr>
              <a:buSzPts val="3000"/>
              <a:buNone/>
              <a:defRPr sz="3000">
                <a:solidFill>
                  <a:schemeClr val="accent3"/>
                </a:solidFill>
              </a:defRPr>
            </a:lvl7pPr>
            <a:lvl8pPr lvl="7" rtl="0">
              <a:lnSpc>
                <a:spcPct val="100000"/>
              </a:lnSpc>
              <a:spcBef>
                <a:spcPts val="0"/>
              </a:spcBef>
              <a:spcAft>
                <a:spcPts val="0"/>
              </a:spcAft>
              <a:buClr>
                <a:schemeClr val="accent3"/>
              </a:buClr>
              <a:buSzPts val="3000"/>
              <a:buNone/>
              <a:defRPr sz="3000">
                <a:solidFill>
                  <a:schemeClr val="accent3"/>
                </a:solidFill>
              </a:defRPr>
            </a:lvl8pPr>
            <a:lvl9pPr lvl="8" rtl="0">
              <a:lnSpc>
                <a:spcPct val="100000"/>
              </a:lnSpc>
              <a:spcBef>
                <a:spcPts val="0"/>
              </a:spcBef>
              <a:spcAft>
                <a:spcPts val="0"/>
              </a:spcAft>
              <a:buClr>
                <a:schemeClr val="accent3"/>
              </a:buClr>
              <a:buSzPts val="3000"/>
              <a:buNone/>
              <a:defRPr sz="3000">
                <a:solidFill>
                  <a:schemeClr val="accent3"/>
                </a:solidFill>
              </a:defRPr>
            </a:lvl9pPr>
          </a:lstStyle>
          <a:p>
            <a:r>
              <a:t>xx%</a:t>
            </a:r>
          </a:p>
        </p:txBody>
      </p:sp>
      <p:sp>
        <p:nvSpPr>
          <p:cNvPr id="52" name="Google Shape;52;p13"/>
          <p:cNvSpPr txBox="1">
            <a:spLocks noGrp="1"/>
          </p:cNvSpPr>
          <p:nvPr>
            <p:ph type="subTitle" idx="16"/>
          </p:nvPr>
        </p:nvSpPr>
        <p:spPr>
          <a:xfrm>
            <a:off x="3360000" y="3510512"/>
            <a:ext cx="24240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3" name="Google Shape;53;p13"/>
          <p:cNvSpPr txBox="1">
            <a:spLocks noGrp="1"/>
          </p:cNvSpPr>
          <p:nvPr>
            <p:ph type="subTitle" idx="17"/>
          </p:nvPr>
        </p:nvSpPr>
        <p:spPr>
          <a:xfrm>
            <a:off x="3484950" y="3934290"/>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1600"/>
              </a:spcBef>
              <a:spcAft>
                <a:spcPts val="0"/>
              </a:spcAft>
              <a:buClr>
                <a:schemeClr val="accent5"/>
              </a:buClr>
              <a:buSzPts val="1400"/>
              <a:buNone/>
              <a:defRPr>
                <a:solidFill>
                  <a:schemeClr val="accent5"/>
                </a:solidFill>
              </a:defRPr>
            </a:lvl3pPr>
            <a:lvl4pPr lvl="3" rtl="0">
              <a:lnSpc>
                <a:spcPct val="100000"/>
              </a:lnSpc>
              <a:spcBef>
                <a:spcPts val="1600"/>
              </a:spcBef>
              <a:spcAft>
                <a:spcPts val="0"/>
              </a:spcAft>
              <a:buClr>
                <a:schemeClr val="accent5"/>
              </a:buClr>
              <a:buSzPts val="1400"/>
              <a:buNone/>
              <a:defRPr>
                <a:solidFill>
                  <a:schemeClr val="accent5"/>
                </a:solidFill>
              </a:defRPr>
            </a:lvl4pPr>
            <a:lvl5pPr lvl="4" rtl="0">
              <a:lnSpc>
                <a:spcPct val="100000"/>
              </a:lnSpc>
              <a:spcBef>
                <a:spcPts val="1600"/>
              </a:spcBef>
              <a:spcAft>
                <a:spcPts val="0"/>
              </a:spcAft>
              <a:buClr>
                <a:schemeClr val="accent5"/>
              </a:buClr>
              <a:buSzPts val="1400"/>
              <a:buNone/>
              <a:defRPr>
                <a:solidFill>
                  <a:schemeClr val="accent5"/>
                </a:solidFill>
              </a:defRPr>
            </a:lvl5pPr>
            <a:lvl6pPr lvl="5" rtl="0">
              <a:lnSpc>
                <a:spcPct val="100000"/>
              </a:lnSpc>
              <a:spcBef>
                <a:spcPts val="1600"/>
              </a:spcBef>
              <a:spcAft>
                <a:spcPts val="0"/>
              </a:spcAft>
              <a:buClr>
                <a:schemeClr val="accent5"/>
              </a:buClr>
              <a:buSzPts val="1400"/>
              <a:buNone/>
              <a:defRPr>
                <a:solidFill>
                  <a:schemeClr val="accent5"/>
                </a:solidFill>
              </a:defRPr>
            </a:lvl6pPr>
            <a:lvl7pPr lvl="6" rtl="0">
              <a:lnSpc>
                <a:spcPct val="100000"/>
              </a:lnSpc>
              <a:spcBef>
                <a:spcPts val="1600"/>
              </a:spcBef>
              <a:spcAft>
                <a:spcPts val="0"/>
              </a:spcAft>
              <a:buClr>
                <a:schemeClr val="accent5"/>
              </a:buClr>
              <a:buSzPts val="1400"/>
              <a:buNone/>
              <a:defRPr>
                <a:solidFill>
                  <a:schemeClr val="accent5"/>
                </a:solidFill>
              </a:defRPr>
            </a:lvl7pPr>
            <a:lvl8pPr lvl="7" rtl="0">
              <a:lnSpc>
                <a:spcPct val="100000"/>
              </a:lnSpc>
              <a:spcBef>
                <a:spcPts val="1600"/>
              </a:spcBef>
              <a:spcAft>
                <a:spcPts val="0"/>
              </a:spcAft>
              <a:buClr>
                <a:schemeClr val="accent5"/>
              </a:buClr>
              <a:buSzPts val="1400"/>
              <a:buNone/>
              <a:defRPr>
                <a:solidFill>
                  <a:schemeClr val="accent5"/>
                </a:solidFill>
              </a:defRPr>
            </a:lvl8pPr>
            <a:lvl9pPr lvl="8" rtl="0">
              <a:lnSpc>
                <a:spcPct val="100000"/>
              </a:lnSpc>
              <a:spcBef>
                <a:spcPts val="1600"/>
              </a:spcBef>
              <a:spcAft>
                <a:spcPts val="1600"/>
              </a:spcAft>
              <a:buClr>
                <a:schemeClr val="accent5"/>
              </a:buClr>
              <a:buSzPts val="1400"/>
              <a:buNone/>
              <a:defRPr>
                <a:solidFill>
                  <a:schemeClr val="accent5"/>
                </a:solidFill>
              </a:defRPr>
            </a:lvl9pPr>
          </a:lstStyle>
          <a:p>
            <a:endParaRPr/>
          </a:p>
        </p:txBody>
      </p:sp>
      <p:sp>
        <p:nvSpPr>
          <p:cNvPr id="54" name="Google Shape;54;p13"/>
          <p:cNvSpPr txBox="1">
            <a:spLocks noGrp="1"/>
          </p:cNvSpPr>
          <p:nvPr>
            <p:ph type="title" idx="18" hasCustomPrompt="1"/>
          </p:nvPr>
        </p:nvSpPr>
        <p:spPr>
          <a:xfrm>
            <a:off x="3666150" y="3140600"/>
            <a:ext cx="18117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3000"/>
              <a:buNone/>
              <a:defRPr sz="3000">
                <a:solidFill>
                  <a:schemeClr val="accent2"/>
                </a:solidFill>
              </a:defRPr>
            </a:lvl1pPr>
            <a:lvl2pPr lvl="1" rtl="0">
              <a:lnSpc>
                <a:spcPct val="100000"/>
              </a:lnSpc>
              <a:spcBef>
                <a:spcPts val="0"/>
              </a:spcBef>
              <a:spcAft>
                <a:spcPts val="0"/>
              </a:spcAft>
              <a:buClr>
                <a:schemeClr val="accent3"/>
              </a:buClr>
              <a:buSzPts val="3000"/>
              <a:buNone/>
              <a:defRPr sz="3000">
                <a:solidFill>
                  <a:schemeClr val="accent3"/>
                </a:solidFill>
              </a:defRPr>
            </a:lvl2pPr>
            <a:lvl3pPr lvl="2" rtl="0">
              <a:lnSpc>
                <a:spcPct val="100000"/>
              </a:lnSpc>
              <a:spcBef>
                <a:spcPts val="0"/>
              </a:spcBef>
              <a:spcAft>
                <a:spcPts val="0"/>
              </a:spcAft>
              <a:buClr>
                <a:schemeClr val="accent3"/>
              </a:buClr>
              <a:buSzPts val="3000"/>
              <a:buNone/>
              <a:defRPr sz="3000">
                <a:solidFill>
                  <a:schemeClr val="accent3"/>
                </a:solidFill>
              </a:defRPr>
            </a:lvl3pPr>
            <a:lvl4pPr lvl="3" rtl="0">
              <a:lnSpc>
                <a:spcPct val="100000"/>
              </a:lnSpc>
              <a:spcBef>
                <a:spcPts val="0"/>
              </a:spcBef>
              <a:spcAft>
                <a:spcPts val="0"/>
              </a:spcAft>
              <a:buClr>
                <a:schemeClr val="accent3"/>
              </a:buClr>
              <a:buSzPts val="3000"/>
              <a:buNone/>
              <a:defRPr sz="3000">
                <a:solidFill>
                  <a:schemeClr val="accent3"/>
                </a:solidFill>
              </a:defRPr>
            </a:lvl4pPr>
            <a:lvl5pPr lvl="4" rtl="0">
              <a:lnSpc>
                <a:spcPct val="100000"/>
              </a:lnSpc>
              <a:spcBef>
                <a:spcPts val="0"/>
              </a:spcBef>
              <a:spcAft>
                <a:spcPts val="0"/>
              </a:spcAft>
              <a:buClr>
                <a:schemeClr val="accent3"/>
              </a:buClr>
              <a:buSzPts val="3000"/>
              <a:buNone/>
              <a:defRPr sz="3000">
                <a:solidFill>
                  <a:schemeClr val="accent3"/>
                </a:solidFill>
              </a:defRPr>
            </a:lvl5pPr>
            <a:lvl6pPr lvl="5" rtl="0">
              <a:lnSpc>
                <a:spcPct val="100000"/>
              </a:lnSpc>
              <a:spcBef>
                <a:spcPts val="0"/>
              </a:spcBef>
              <a:spcAft>
                <a:spcPts val="0"/>
              </a:spcAft>
              <a:buClr>
                <a:schemeClr val="accent3"/>
              </a:buClr>
              <a:buSzPts val="3000"/>
              <a:buNone/>
              <a:defRPr sz="3000">
                <a:solidFill>
                  <a:schemeClr val="accent3"/>
                </a:solidFill>
              </a:defRPr>
            </a:lvl6pPr>
            <a:lvl7pPr lvl="6" rtl="0">
              <a:lnSpc>
                <a:spcPct val="100000"/>
              </a:lnSpc>
              <a:spcBef>
                <a:spcPts val="0"/>
              </a:spcBef>
              <a:spcAft>
                <a:spcPts val="0"/>
              </a:spcAft>
              <a:buClr>
                <a:schemeClr val="accent3"/>
              </a:buClr>
              <a:buSzPts val="3000"/>
              <a:buNone/>
              <a:defRPr sz="3000">
                <a:solidFill>
                  <a:schemeClr val="accent3"/>
                </a:solidFill>
              </a:defRPr>
            </a:lvl7pPr>
            <a:lvl8pPr lvl="7" rtl="0">
              <a:lnSpc>
                <a:spcPct val="100000"/>
              </a:lnSpc>
              <a:spcBef>
                <a:spcPts val="0"/>
              </a:spcBef>
              <a:spcAft>
                <a:spcPts val="0"/>
              </a:spcAft>
              <a:buClr>
                <a:schemeClr val="accent3"/>
              </a:buClr>
              <a:buSzPts val="3000"/>
              <a:buNone/>
              <a:defRPr sz="3000">
                <a:solidFill>
                  <a:schemeClr val="accent3"/>
                </a:solidFill>
              </a:defRPr>
            </a:lvl8pPr>
            <a:lvl9pPr lvl="8" rtl="0">
              <a:lnSpc>
                <a:spcPct val="100000"/>
              </a:lnSpc>
              <a:spcBef>
                <a:spcPts val="0"/>
              </a:spcBef>
              <a:spcAft>
                <a:spcPts val="0"/>
              </a:spcAft>
              <a:buClr>
                <a:schemeClr val="accent3"/>
              </a:buClr>
              <a:buSzPts val="3000"/>
              <a:buNone/>
              <a:defRPr sz="3000">
                <a:solidFill>
                  <a:schemeClr val="accent3"/>
                </a:solidFill>
              </a:defRPr>
            </a:lvl9pPr>
          </a:lstStyle>
          <a:p>
            <a:r>
              <a:t>xx%</a:t>
            </a:r>
          </a:p>
        </p:txBody>
      </p:sp>
      <p:sp>
        <p:nvSpPr>
          <p:cNvPr id="55" name="Google Shape;55;p13"/>
          <p:cNvSpPr txBox="1">
            <a:spLocks noGrp="1"/>
          </p:cNvSpPr>
          <p:nvPr>
            <p:ph type="subTitle" idx="19"/>
          </p:nvPr>
        </p:nvSpPr>
        <p:spPr>
          <a:xfrm>
            <a:off x="6120398" y="3510512"/>
            <a:ext cx="24240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6" name="Google Shape;56;p13"/>
          <p:cNvSpPr txBox="1">
            <a:spLocks noGrp="1"/>
          </p:cNvSpPr>
          <p:nvPr>
            <p:ph type="subTitle" idx="20"/>
          </p:nvPr>
        </p:nvSpPr>
        <p:spPr>
          <a:xfrm>
            <a:off x="6245348" y="3934290"/>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1600"/>
              </a:spcBef>
              <a:spcAft>
                <a:spcPts val="0"/>
              </a:spcAft>
              <a:buClr>
                <a:schemeClr val="accent5"/>
              </a:buClr>
              <a:buSzPts val="1400"/>
              <a:buNone/>
              <a:defRPr>
                <a:solidFill>
                  <a:schemeClr val="accent5"/>
                </a:solidFill>
              </a:defRPr>
            </a:lvl3pPr>
            <a:lvl4pPr lvl="3" rtl="0">
              <a:lnSpc>
                <a:spcPct val="100000"/>
              </a:lnSpc>
              <a:spcBef>
                <a:spcPts val="1600"/>
              </a:spcBef>
              <a:spcAft>
                <a:spcPts val="0"/>
              </a:spcAft>
              <a:buClr>
                <a:schemeClr val="accent5"/>
              </a:buClr>
              <a:buSzPts val="1400"/>
              <a:buNone/>
              <a:defRPr>
                <a:solidFill>
                  <a:schemeClr val="accent5"/>
                </a:solidFill>
              </a:defRPr>
            </a:lvl4pPr>
            <a:lvl5pPr lvl="4" rtl="0">
              <a:lnSpc>
                <a:spcPct val="100000"/>
              </a:lnSpc>
              <a:spcBef>
                <a:spcPts val="1600"/>
              </a:spcBef>
              <a:spcAft>
                <a:spcPts val="0"/>
              </a:spcAft>
              <a:buClr>
                <a:schemeClr val="accent5"/>
              </a:buClr>
              <a:buSzPts val="1400"/>
              <a:buNone/>
              <a:defRPr>
                <a:solidFill>
                  <a:schemeClr val="accent5"/>
                </a:solidFill>
              </a:defRPr>
            </a:lvl5pPr>
            <a:lvl6pPr lvl="5" rtl="0">
              <a:lnSpc>
                <a:spcPct val="100000"/>
              </a:lnSpc>
              <a:spcBef>
                <a:spcPts val="1600"/>
              </a:spcBef>
              <a:spcAft>
                <a:spcPts val="0"/>
              </a:spcAft>
              <a:buClr>
                <a:schemeClr val="accent5"/>
              </a:buClr>
              <a:buSzPts val="1400"/>
              <a:buNone/>
              <a:defRPr>
                <a:solidFill>
                  <a:schemeClr val="accent5"/>
                </a:solidFill>
              </a:defRPr>
            </a:lvl6pPr>
            <a:lvl7pPr lvl="6" rtl="0">
              <a:lnSpc>
                <a:spcPct val="100000"/>
              </a:lnSpc>
              <a:spcBef>
                <a:spcPts val="1600"/>
              </a:spcBef>
              <a:spcAft>
                <a:spcPts val="0"/>
              </a:spcAft>
              <a:buClr>
                <a:schemeClr val="accent5"/>
              </a:buClr>
              <a:buSzPts val="1400"/>
              <a:buNone/>
              <a:defRPr>
                <a:solidFill>
                  <a:schemeClr val="accent5"/>
                </a:solidFill>
              </a:defRPr>
            </a:lvl7pPr>
            <a:lvl8pPr lvl="7" rtl="0">
              <a:lnSpc>
                <a:spcPct val="100000"/>
              </a:lnSpc>
              <a:spcBef>
                <a:spcPts val="1600"/>
              </a:spcBef>
              <a:spcAft>
                <a:spcPts val="0"/>
              </a:spcAft>
              <a:buClr>
                <a:schemeClr val="accent5"/>
              </a:buClr>
              <a:buSzPts val="1400"/>
              <a:buNone/>
              <a:defRPr>
                <a:solidFill>
                  <a:schemeClr val="accent5"/>
                </a:solidFill>
              </a:defRPr>
            </a:lvl8pPr>
            <a:lvl9pPr lvl="8" rtl="0">
              <a:lnSpc>
                <a:spcPct val="100000"/>
              </a:lnSpc>
              <a:spcBef>
                <a:spcPts val="1600"/>
              </a:spcBef>
              <a:spcAft>
                <a:spcPts val="1600"/>
              </a:spcAft>
              <a:buClr>
                <a:schemeClr val="accent5"/>
              </a:buClr>
              <a:buSzPts val="1400"/>
              <a:buNone/>
              <a:defRPr>
                <a:solidFill>
                  <a:schemeClr val="accent5"/>
                </a:solidFill>
              </a:defRPr>
            </a:lvl9pPr>
          </a:lstStyle>
          <a:p>
            <a:endParaRPr/>
          </a:p>
        </p:txBody>
      </p:sp>
      <p:sp>
        <p:nvSpPr>
          <p:cNvPr id="57" name="Google Shape;57;p13"/>
          <p:cNvSpPr txBox="1">
            <a:spLocks noGrp="1"/>
          </p:cNvSpPr>
          <p:nvPr>
            <p:ph type="title" idx="21" hasCustomPrompt="1"/>
          </p:nvPr>
        </p:nvSpPr>
        <p:spPr>
          <a:xfrm>
            <a:off x="6426548" y="3140600"/>
            <a:ext cx="18117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3000"/>
              <a:buNone/>
              <a:defRPr sz="3000">
                <a:solidFill>
                  <a:schemeClr val="accent2"/>
                </a:solidFill>
              </a:defRPr>
            </a:lvl1pPr>
            <a:lvl2pPr lvl="1" rtl="0">
              <a:lnSpc>
                <a:spcPct val="100000"/>
              </a:lnSpc>
              <a:spcBef>
                <a:spcPts val="0"/>
              </a:spcBef>
              <a:spcAft>
                <a:spcPts val="0"/>
              </a:spcAft>
              <a:buClr>
                <a:schemeClr val="accent3"/>
              </a:buClr>
              <a:buSzPts val="3000"/>
              <a:buNone/>
              <a:defRPr sz="3000">
                <a:solidFill>
                  <a:schemeClr val="accent3"/>
                </a:solidFill>
              </a:defRPr>
            </a:lvl2pPr>
            <a:lvl3pPr lvl="2" rtl="0">
              <a:lnSpc>
                <a:spcPct val="100000"/>
              </a:lnSpc>
              <a:spcBef>
                <a:spcPts val="0"/>
              </a:spcBef>
              <a:spcAft>
                <a:spcPts val="0"/>
              </a:spcAft>
              <a:buClr>
                <a:schemeClr val="accent3"/>
              </a:buClr>
              <a:buSzPts val="3000"/>
              <a:buNone/>
              <a:defRPr sz="3000">
                <a:solidFill>
                  <a:schemeClr val="accent3"/>
                </a:solidFill>
              </a:defRPr>
            </a:lvl3pPr>
            <a:lvl4pPr lvl="3" rtl="0">
              <a:lnSpc>
                <a:spcPct val="100000"/>
              </a:lnSpc>
              <a:spcBef>
                <a:spcPts val="0"/>
              </a:spcBef>
              <a:spcAft>
                <a:spcPts val="0"/>
              </a:spcAft>
              <a:buClr>
                <a:schemeClr val="accent3"/>
              </a:buClr>
              <a:buSzPts val="3000"/>
              <a:buNone/>
              <a:defRPr sz="3000">
                <a:solidFill>
                  <a:schemeClr val="accent3"/>
                </a:solidFill>
              </a:defRPr>
            </a:lvl4pPr>
            <a:lvl5pPr lvl="4" rtl="0">
              <a:lnSpc>
                <a:spcPct val="100000"/>
              </a:lnSpc>
              <a:spcBef>
                <a:spcPts val="0"/>
              </a:spcBef>
              <a:spcAft>
                <a:spcPts val="0"/>
              </a:spcAft>
              <a:buClr>
                <a:schemeClr val="accent3"/>
              </a:buClr>
              <a:buSzPts val="3000"/>
              <a:buNone/>
              <a:defRPr sz="3000">
                <a:solidFill>
                  <a:schemeClr val="accent3"/>
                </a:solidFill>
              </a:defRPr>
            </a:lvl5pPr>
            <a:lvl6pPr lvl="5" rtl="0">
              <a:lnSpc>
                <a:spcPct val="100000"/>
              </a:lnSpc>
              <a:spcBef>
                <a:spcPts val="0"/>
              </a:spcBef>
              <a:spcAft>
                <a:spcPts val="0"/>
              </a:spcAft>
              <a:buClr>
                <a:schemeClr val="accent3"/>
              </a:buClr>
              <a:buSzPts val="3000"/>
              <a:buNone/>
              <a:defRPr sz="3000">
                <a:solidFill>
                  <a:schemeClr val="accent3"/>
                </a:solidFill>
              </a:defRPr>
            </a:lvl6pPr>
            <a:lvl7pPr lvl="6" rtl="0">
              <a:lnSpc>
                <a:spcPct val="100000"/>
              </a:lnSpc>
              <a:spcBef>
                <a:spcPts val="0"/>
              </a:spcBef>
              <a:spcAft>
                <a:spcPts val="0"/>
              </a:spcAft>
              <a:buClr>
                <a:schemeClr val="accent3"/>
              </a:buClr>
              <a:buSzPts val="3000"/>
              <a:buNone/>
              <a:defRPr sz="3000">
                <a:solidFill>
                  <a:schemeClr val="accent3"/>
                </a:solidFill>
              </a:defRPr>
            </a:lvl7pPr>
            <a:lvl8pPr lvl="7" rtl="0">
              <a:lnSpc>
                <a:spcPct val="100000"/>
              </a:lnSpc>
              <a:spcBef>
                <a:spcPts val="0"/>
              </a:spcBef>
              <a:spcAft>
                <a:spcPts val="0"/>
              </a:spcAft>
              <a:buClr>
                <a:schemeClr val="accent3"/>
              </a:buClr>
              <a:buSzPts val="3000"/>
              <a:buNone/>
              <a:defRPr sz="3000">
                <a:solidFill>
                  <a:schemeClr val="accent3"/>
                </a:solidFill>
              </a:defRPr>
            </a:lvl8pPr>
            <a:lvl9pPr lvl="8" rtl="0">
              <a:lnSpc>
                <a:spcPct val="100000"/>
              </a:lnSpc>
              <a:spcBef>
                <a:spcPts val="0"/>
              </a:spcBef>
              <a:spcAft>
                <a:spcPts val="0"/>
              </a:spcAft>
              <a:buClr>
                <a:schemeClr val="accent3"/>
              </a:buClr>
              <a:buSzPts val="3000"/>
              <a:buNone/>
              <a:defRPr sz="3000">
                <a:solidFill>
                  <a:schemeClr val="accent3"/>
                </a:solidFill>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p:nvPr/>
        </p:nvSpPr>
        <p:spPr>
          <a:xfrm>
            <a:off x="1753200" y="1021950"/>
            <a:ext cx="5637600" cy="3099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60" name="Google Shape;60;p14"/>
          <p:cNvSpPr txBox="1">
            <a:spLocks noGrp="1"/>
          </p:cNvSpPr>
          <p:nvPr>
            <p:ph type="title"/>
          </p:nvPr>
        </p:nvSpPr>
        <p:spPr>
          <a:xfrm>
            <a:off x="1897050" y="3505771"/>
            <a:ext cx="5349900" cy="45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1" name="Google Shape;61;p14"/>
          <p:cNvSpPr txBox="1">
            <a:spLocks noGrp="1"/>
          </p:cNvSpPr>
          <p:nvPr>
            <p:ph type="subTitle" idx="1"/>
          </p:nvPr>
        </p:nvSpPr>
        <p:spPr>
          <a:xfrm>
            <a:off x="2156250" y="1378250"/>
            <a:ext cx="4831500" cy="201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a:solidFill>
                  <a:schemeClr val="accent5"/>
                </a:solidFill>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One Column">
  <p:cSld name="CUSTOM_2">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subTitle" idx="1"/>
          </p:nvPr>
        </p:nvSpPr>
        <p:spPr>
          <a:xfrm>
            <a:off x="1192250" y="1857225"/>
            <a:ext cx="2834400" cy="2334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Char char="■"/>
              <a:defRPr sz="1600"/>
            </a:lvl1pPr>
            <a:lvl2pPr lvl="1" algn="ctr">
              <a:lnSpc>
                <a:spcPct val="100000"/>
              </a:lnSpc>
              <a:spcBef>
                <a:spcPts val="1600"/>
              </a:spcBef>
              <a:spcAft>
                <a:spcPts val="0"/>
              </a:spcAft>
              <a:buSzPts val="1800"/>
              <a:buChar char="○"/>
              <a:defRPr sz="1800"/>
            </a:lvl2pPr>
            <a:lvl3pPr lvl="2" algn="ctr">
              <a:lnSpc>
                <a:spcPct val="100000"/>
              </a:lnSpc>
              <a:spcBef>
                <a:spcPts val="1600"/>
              </a:spcBef>
              <a:spcAft>
                <a:spcPts val="0"/>
              </a:spcAft>
              <a:buSzPts val="1800"/>
              <a:buChar char="■"/>
              <a:defRPr sz="1800"/>
            </a:lvl3pPr>
            <a:lvl4pPr lvl="3" algn="ctr">
              <a:lnSpc>
                <a:spcPct val="100000"/>
              </a:lnSpc>
              <a:spcBef>
                <a:spcPts val="1600"/>
              </a:spcBef>
              <a:spcAft>
                <a:spcPts val="0"/>
              </a:spcAft>
              <a:buSzPts val="1800"/>
              <a:buChar char="●"/>
              <a:defRPr sz="1800"/>
            </a:lvl4pPr>
            <a:lvl5pPr lvl="4" algn="ctr">
              <a:lnSpc>
                <a:spcPct val="100000"/>
              </a:lnSpc>
              <a:spcBef>
                <a:spcPts val="1600"/>
              </a:spcBef>
              <a:spcAft>
                <a:spcPts val="0"/>
              </a:spcAft>
              <a:buSzPts val="1800"/>
              <a:buChar char="○"/>
              <a:defRPr sz="1800"/>
            </a:lvl5pPr>
            <a:lvl6pPr lvl="5" algn="ctr">
              <a:lnSpc>
                <a:spcPct val="100000"/>
              </a:lnSpc>
              <a:spcBef>
                <a:spcPts val="1600"/>
              </a:spcBef>
              <a:spcAft>
                <a:spcPts val="0"/>
              </a:spcAft>
              <a:buSzPts val="1800"/>
              <a:buChar char="■"/>
              <a:defRPr sz="1800"/>
            </a:lvl6pPr>
            <a:lvl7pPr lvl="6" algn="ctr">
              <a:lnSpc>
                <a:spcPct val="100000"/>
              </a:lnSpc>
              <a:spcBef>
                <a:spcPts val="1600"/>
              </a:spcBef>
              <a:spcAft>
                <a:spcPts val="0"/>
              </a:spcAft>
              <a:buSzPts val="1800"/>
              <a:buChar char="●"/>
              <a:defRPr sz="1800"/>
            </a:lvl7pPr>
            <a:lvl8pPr lvl="7" algn="ctr">
              <a:lnSpc>
                <a:spcPct val="100000"/>
              </a:lnSpc>
              <a:spcBef>
                <a:spcPts val="1600"/>
              </a:spcBef>
              <a:spcAft>
                <a:spcPts val="0"/>
              </a:spcAft>
              <a:buSzPts val="1800"/>
              <a:buChar char="○"/>
              <a:defRPr sz="1800"/>
            </a:lvl8pPr>
            <a:lvl9pPr lvl="8" algn="ctr">
              <a:lnSpc>
                <a:spcPct val="100000"/>
              </a:lnSpc>
              <a:spcBef>
                <a:spcPts val="1600"/>
              </a:spcBef>
              <a:spcAft>
                <a:spcPts val="1600"/>
              </a:spcAft>
              <a:buSzPts val="1800"/>
              <a:buChar char="■"/>
              <a:defRPr sz="1800"/>
            </a:lvl9pPr>
          </a:lstStyle>
          <a:p>
            <a:endParaRPr/>
          </a:p>
        </p:txBody>
      </p:sp>
      <p:sp>
        <p:nvSpPr>
          <p:cNvPr id="64" name="Google Shape;64;p15"/>
          <p:cNvSpPr txBox="1">
            <a:spLocks noGrp="1"/>
          </p:cNvSpPr>
          <p:nvPr>
            <p:ph type="title"/>
          </p:nvPr>
        </p:nvSpPr>
        <p:spPr>
          <a:xfrm>
            <a:off x="1248450" y="445025"/>
            <a:ext cx="6647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65" name="Google Shape;65;p15"/>
          <p:cNvSpPr txBox="1">
            <a:spLocks noGrp="1"/>
          </p:cNvSpPr>
          <p:nvPr>
            <p:ph type="subTitle" idx="2"/>
          </p:nvPr>
        </p:nvSpPr>
        <p:spPr>
          <a:xfrm>
            <a:off x="1216975" y="1257650"/>
            <a:ext cx="32223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Kanit"/>
              <a:buNone/>
              <a:defRPr sz="2000" b="1">
                <a:latin typeface="Kanit"/>
                <a:ea typeface="Kanit"/>
                <a:cs typeface="Kanit"/>
                <a:sym typeface="Kanit"/>
              </a:defRPr>
            </a:lvl1pPr>
            <a:lvl2pPr lvl="1">
              <a:lnSpc>
                <a:spcPct val="100000"/>
              </a:lnSpc>
              <a:spcBef>
                <a:spcPts val="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2_1">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body" idx="1"/>
          </p:nvPr>
        </p:nvSpPr>
        <p:spPr>
          <a:xfrm>
            <a:off x="5089475" y="2354284"/>
            <a:ext cx="2867700" cy="11529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solidFill>
                  <a:schemeClr val="accent5"/>
                </a:solidFill>
              </a:defRPr>
            </a:lvl1pPr>
            <a:lvl2pPr marL="914400" lvl="1" indent="-304800" algn="ctr" rtl="0">
              <a:lnSpc>
                <a:spcPct val="100000"/>
              </a:lnSpc>
              <a:spcBef>
                <a:spcPts val="0"/>
              </a:spcBef>
              <a:spcAft>
                <a:spcPts val="0"/>
              </a:spcAft>
              <a:buSzPts val="1200"/>
              <a:buChar char="○"/>
              <a:defRPr sz="1200"/>
            </a:lvl2pPr>
            <a:lvl3pPr marL="1371600" lvl="2" indent="-304800" algn="ctr" rtl="0">
              <a:lnSpc>
                <a:spcPct val="100000"/>
              </a:lnSpc>
              <a:spcBef>
                <a:spcPts val="1600"/>
              </a:spcBef>
              <a:spcAft>
                <a:spcPts val="0"/>
              </a:spcAft>
              <a:buSzPts val="1200"/>
              <a:buChar char="■"/>
              <a:defRPr sz="1200"/>
            </a:lvl3pPr>
            <a:lvl4pPr marL="1828800" lvl="3" indent="-304800" algn="ctr" rtl="0">
              <a:lnSpc>
                <a:spcPct val="100000"/>
              </a:lnSpc>
              <a:spcBef>
                <a:spcPts val="1600"/>
              </a:spcBef>
              <a:spcAft>
                <a:spcPts val="0"/>
              </a:spcAft>
              <a:buSzPts val="1200"/>
              <a:buChar char="●"/>
              <a:defRPr sz="1200"/>
            </a:lvl4pPr>
            <a:lvl5pPr marL="2286000" lvl="4" indent="-304800" algn="ctr" rtl="0">
              <a:lnSpc>
                <a:spcPct val="100000"/>
              </a:lnSpc>
              <a:spcBef>
                <a:spcPts val="1600"/>
              </a:spcBef>
              <a:spcAft>
                <a:spcPts val="0"/>
              </a:spcAft>
              <a:buSzPts val="1200"/>
              <a:buChar char="○"/>
              <a:defRPr sz="1200"/>
            </a:lvl5pPr>
            <a:lvl6pPr marL="2743200" lvl="5" indent="-304800" algn="ctr" rtl="0">
              <a:lnSpc>
                <a:spcPct val="100000"/>
              </a:lnSpc>
              <a:spcBef>
                <a:spcPts val="1600"/>
              </a:spcBef>
              <a:spcAft>
                <a:spcPts val="0"/>
              </a:spcAft>
              <a:buSzPts val="1200"/>
              <a:buChar char="■"/>
              <a:defRPr sz="1200"/>
            </a:lvl6pPr>
            <a:lvl7pPr marL="3200400" lvl="6" indent="-304800" algn="ctr" rtl="0">
              <a:lnSpc>
                <a:spcPct val="100000"/>
              </a:lnSpc>
              <a:spcBef>
                <a:spcPts val="1600"/>
              </a:spcBef>
              <a:spcAft>
                <a:spcPts val="0"/>
              </a:spcAft>
              <a:buSzPts val="1200"/>
              <a:buChar char="●"/>
              <a:defRPr sz="1200"/>
            </a:lvl7pPr>
            <a:lvl8pPr marL="3657600" lvl="7" indent="-304800" algn="ctr" rtl="0">
              <a:lnSpc>
                <a:spcPct val="100000"/>
              </a:lnSpc>
              <a:spcBef>
                <a:spcPts val="1600"/>
              </a:spcBef>
              <a:spcAft>
                <a:spcPts val="0"/>
              </a:spcAft>
              <a:buSzPts val="1200"/>
              <a:buChar char="○"/>
              <a:defRPr sz="1200"/>
            </a:lvl8pPr>
            <a:lvl9pPr marL="4114800" lvl="8" indent="-304800" algn="ctr" rtl="0">
              <a:lnSpc>
                <a:spcPct val="100000"/>
              </a:lnSpc>
              <a:spcBef>
                <a:spcPts val="1600"/>
              </a:spcBef>
              <a:spcAft>
                <a:spcPts val="1600"/>
              </a:spcAft>
              <a:buSzPts val="1200"/>
              <a:buChar char="■"/>
              <a:defRPr sz="1200"/>
            </a:lvl9pPr>
          </a:lstStyle>
          <a:p>
            <a:endParaRPr/>
          </a:p>
        </p:txBody>
      </p:sp>
      <p:sp>
        <p:nvSpPr>
          <p:cNvPr id="68" name="Google Shape;68;p16"/>
          <p:cNvSpPr txBox="1">
            <a:spLocks noGrp="1"/>
          </p:cNvSpPr>
          <p:nvPr>
            <p:ph type="title"/>
          </p:nvPr>
        </p:nvSpPr>
        <p:spPr>
          <a:xfrm>
            <a:off x="4910525" y="1636300"/>
            <a:ext cx="322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2800"/>
              <a:buNone/>
              <a:defRPr>
                <a:solidFill>
                  <a:schemeClr val="accent1"/>
                </a:solidFill>
              </a:defRPr>
            </a:lvl1pPr>
            <a:lvl2pPr lvl="1" algn="ctr" rtl="0">
              <a:lnSpc>
                <a:spcPct val="100000"/>
              </a:lnSpc>
              <a:spcBef>
                <a:spcPts val="0"/>
              </a:spcBef>
              <a:spcAft>
                <a:spcPts val="0"/>
              </a:spcAft>
              <a:buClr>
                <a:schemeClr val="accent5"/>
              </a:buClr>
              <a:buSzPts val="2800"/>
              <a:buNone/>
              <a:defRPr>
                <a:solidFill>
                  <a:schemeClr val="accent5"/>
                </a:solidFill>
              </a:defRPr>
            </a:lvl2pPr>
            <a:lvl3pPr lvl="2" algn="ctr" rtl="0">
              <a:lnSpc>
                <a:spcPct val="100000"/>
              </a:lnSpc>
              <a:spcBef>
                <a:spcPts val="0"/>
              </a:spcBef>
              <a:spcAft>
                <a:spcPts val="0"/>
              </a:spcAft>
              <a:buClr>
                <a:schemeClr val="accent5"/>
              </a:buClr>
              <a:buSzPts val="2800"/>
              <a:buNone/>
              <a:defRPr>
                <a:solidFill>
                  <a:schemeClr val="accent5"/>
                </a:solidFill>
              </a:defRPr>
            </a:lvl3pPr>
            <a:lvl4pPr lvl="3" algn="ctr" rtl="0">
              <a:lnSpc>
                <a:spcPct val="100000"/>
              </a:lnSpc>
              <a:spcBef>
                <a:spcPts val="0"/>
              </a:spcBef>
              <a:spcAft>
                <a:spcPts val="0"/>
              </a:spcAft>
              <a:buClr>
                <a:schemeClr val="accent5"/>
              </a:buClr>
              <a:buSzPts val="2800"/>
              <a:buNone/>
              <a:defRPr>
                <a:solidFill>
                  <a:schemeClr val="accent5"/>
                </a:solidFill>
              </a:defRPr>
            </a:lvl4pPr>
            <a:lvl5pPr lvl="4" algn="ctr" rtl="0">
              <a:lnSpc>
                <a:spcPct val="100000"/>
              </a:lnSpc>
              <a:spcBef>
                <a:spcPts val="0"/>
              </a:spcBef>
              <a:spcAft>
                <a:spcPts val="0"/>
              </a:spcAft>
              <a:buClr>
                <a:schemeClr val="accent5"/>
              </a:buClr>
              <a:buSzPts val="2800"/>
              <a:buNone/>
              <a:defRPr>
                <a:solidFill>
                  <a:schemeClr val="accent5"/>
                </a:solidFill>
              </a:defRPr>
            </a:lvl5pPr>
            <a:lvl6pPr lvl="5" algn="ctr" rtl="0">
              <a:lnSpc>
                <a:spcPct val="100000"/>
              </a:lnSpc>
              <a:spcBef>
                <a:spcPts val="0"/>
              </a:spcBef>
              <a:spcAft>
                <a:spcPts val="0"/>
              </a:spcAft>
              <a:buClr>
                <a:schemeClr val="accent5"/>
              </a:buClr>
              <a:buSzPts val="2800"/>
              <a:buNone/>
              <a:defRPr>
                <a:solidFill>
                  <a:schemeClr val="accent5"/>
                </a:solidFill>
              </a:defRPr>
            </a:lvl6pPr>
            <a:lvl7pPr lvl="6" algn="ctr" rtl="0">
              <a:lnSpc>
                <a:spcPct val="100000"/>
              </a:lnSpc>
              <a:spcBef>
                <a:spcPts val="0"/>
              </a:spcBef>
              <a:spcAft>
                <a:spcPts val="0"/>
              </a:spcAft>
              <a:buClr>
                <a:schemeClr val="accent5"/>
              </a:buClr>
              <a:buSzPts val="2800"/>
              <a:buNone/>
              <a:defRPr>
                <a:solidFill>
                  <a:schemeClr val="accent5"/>
                </a:solidFill>
              </a:defRPr>
            </a:lvl7pPr>
            <a:lvl8pPr lvl="7" algn="ctr" rtl="0">
              <a:lnSpc>
                <a:spcPct val="100000"/>
              </a:lnSpc>
              <a:spcBef>
                <a:spcPts val="0"/>
              </a:spcBef>
              <a:spcAft>
                <a:spcPts val="0"/>
              </a:spcAft>
              <a:buClr>
                <a:schemeClr val="accent5"/>
              </a:buClr>
              <a:buSzPts val="2800"/>
              <a:buNone/>
              <a:defRPr>
                <a:solidFill>
                  <a:schemeClr val="accent5"/>
                </a:solidFill>
              </a:defRPr>
            </a:lvl8pPr>
            <a:lvl9pPr lvl="8" algn="ctr" rtl="0">
              <a:lnSpc>
                <a:spcPct val="100000"/>
              </a:lnSpc>
              <a:spcBef>
                <a:spcPts val="0"/>
              </a:spcBef>
              <a:spcAft>
                <a:spcPts val="0"/>
              </a:spcAft>
              <a:buClr>
                <a:schemeClr val="accent5"/>
              </a:buClr>
              <a:buSzPts val="2800"/>
              <a:buNone/>
              <a:defRPr>
                <a:solidFill>
                  <a:schemeClr val="accent5"/>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1248450" y="445025"/>
            <a:ext cx="6647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71" name="Google Shape;71;p17"/>
          <p:cNvSpPr txBox="1">
            <a:spLocks noGrp="1"/>
          </p:cNvSpPr>
          <p:nvPr>
            <p:ph type="subTitle" idx="1"/>
          </p:nvPr>
        </p:nvSpPr>
        <p:spPr>
          <a:xfrm>
            <a:off x="599596" y="2420940"/>
            <a:ext cx="24240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72" name="Google Shape;72;p17"/>
          <p:cNvSpPr txBox="1">
            <a:spLocks noGrp="1"/>
          </p:cNvSpPr>
          <p:nvPr>
            <p:ph type="subTitle" idx="2"/>
          </p:nvPr>
        </p:nvSpPr>
        <p:spPr>
          <a:xfrm>
            <a:off x="724546" y="2900608"/>
            <a:ext cx="2174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1600"/>
              </a:spcBef>
              <a:spcAft>
                <a:spcPts val="0"/>
              </a:spcAft>
              <a:buClr>
                <a:schemeClr val="accent5"/>
              </a:buClr>
              <a:buSzPts val="1400"/>
              <a:buNone/>
              <a:defRPr>
                <a:solidFill>
                  <a:schemeClr val="accent5"/>
                </a:solidFill>
              </a:defRPr>
            </a:lvl3pPr>
            <a:lvl4pPr lvl="3" rtl="0">
              <a:lnSpc>
                <a:spcPct val="100000"/>
              </a:lnSpc>
              <a:spcBef>
                <a:spcPts val="1600"/>
              </a:spcBef>
              <a:spcAft>
                <a:spcPts val="0"/>
              </a:spcAft>
              <a:buClr>
                <a:schemeClr val="accent5"/>
              </a:buClr>
              <a:buSzPts val="1400"/>
              <a:buNone/>
              <a:defRPr>
                <a:solidFill>
                  <a:schemeClr val="accent5"/>
                </a:solidFill>
              </a:defRPr>
            </a:lvl4pPr>
            <a:lvl5pPr lvl="4" rtl="0">
              <a:lnSpc>
                <a:spcPct val="100000"/>
              </a:lnSpc>
              <a:spcBef>
                <a:spcPts val="1600"/>
              </a:spcBef>
              <a:spcAft>
                <a:spcPts val="0"/>
              </a:spcAft>
              <a:buClr>
                <a:schemeClr val="accent5"/>
              </a:buClr>
              <a:buSzPts val="1400"/>
              <a:buNone/>
              <a:defRPr>
                <a:solidFill>
                  <a:schemeClr val="accent5"/>
                </a:solidFill>
              </a:defRPr>
            </a:lvl5pPr>
            <a:lvl6pPr lvl="5" rtl="0">
              <a:lnSpc>
                <a:spcPct val="100000"/>
              </a:lnSpc>
              <a:spcBef>
                <a:spcPts val="1600"/>
              </a:spcBef>
              <a:spcAft>
                <a:spcPts val="0"/>
              </a:spcAft>
              <a:buClr>
                <a:schemeClr val="accent5"/>
              </a:buClr>
              <a:buSzPts val="1400"/>
              <a:buNone/>
              <a:defRPr>
                <a:solidFill>
                  <a:schemeClr val="accent5"/>
                </a:solidFill>
              </a:defRPr>
            </a:lvl6pPr>
            <a:lvl7pPr lvl="6" rtl="0">
              <a:lnSpc>
                <a:spcPct val="100000"/>
              </a:lnSpc>
              <a:spcBef>
                <a:spcPts val="1600"/>
              </a:spcBef>
              <a:spcAft>
                <a:spcPts val="0"/>
              </a:spcAft>
              <a:buClr>
                <a:schemeClr val="accent5"/>
              </a:buClr>
              <a:buSzPts val="1400"/>
              <a:buNone/>
              <a:defRPr>
                <a:solidFill>
                  <a:schemeClr val="accent5"/>
                </a:solidFill>
              </a:defRPr>
            </a:lvl7pPr>
            <a:lvl8pPr lvl="7" rtl="0">
              <a:lnSpc>
                <a:spcPct val="100000"/>
              </a:lnSpc>
              <a:spcBef>
                <a:spcPts val="1600"/>
              </a:spcBef>
              <a:spcAft>
                <a:spcPts val="0"/>
              </a:spcAft>
              <a:buClr>
                <a:schemeClr val="accent5"/>
              </a:buClr>
              <a:buSzPts val="1400"/>
              <a:buNone/>
              <a:defRPr>
                <a:solidFill>
                  <a:schemeClr val="accent5"/>
                </a:solidFill>
              </a:defRPr>
            </a:lvl8pPr>
            <a:lvl9pPr lvl="8" rtl="0">
              <a:lnSpc>
                <a:spcPct val="100000"/>
              </a:lnSpc>
              <a:spcBef>
                <a:spcPts val="1600"/>
              </a:spcBef>
              <a:spcAft>
                <a:spcPts val="1600"/>
              </a:spcAft>
              <a:buClr>
                <a:schemeClr val="accent5"/>
              </a:buClr>
              <a:buSzPts val="1400"/>
              <a:buNone/>
              <a:defRPr>
                <a:solidFill>
                  <a:schemeClr val="accent5"/>
                </a:solidFill>
              </a:defRPr>
            </a:lvl9pPr>
          </a:lstStyle>
          <a:p>
            <a:endParaRPr/>
          </a:p>
        </p:txBody>
      </p:sp>
      <p:sp>
        <p:nvSpPr>
          <p:cNvPr id="73" name="Google Shape;73;p17"/>
          <p:cNvSpPr txBox="1">
            <a:spLocks noGrp="1"/>
          </p:cNvSpPr>
          <p:nvPr>
            <p:ph type="subTitle" idx="3"/>
          </p:nvPr>
        </p:nvSpPr>
        <p:spPr>
          <a:xfrm>
            <a:off x="3211800" y="2420940"/>
            <a:ext cx="27204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74" name="Google Shape;74;p17"/>
          <p:cNvSpPr txBox="1">
            <a:spLocks noGrp="1"/>
          </p:cNvSpPr>
          <p:nvPr>
            <p:ph type="subTitle" idx="4"/>
          </p:nvPr>
        </p:nvSpPr>
        <p:spPr>
          <a:xfrm>
            <a:off x="3484950" y="2900608"/>
            <a:ext cx="2174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1600"/>
              </a:spcBef>
              <a:spcAft>
                <a:spcPts val="0"/>
              </a:spcAft>
              <a:buClr>
                <a:schemeClr val="accent5"/>
              </a:buClr>
              <a:buSzPts val="1400"/>
              <a:buNone/>
              <a:defRPr>
                <a:solidFill>
                  <a:schemeClr val="accent5"/>
                </a:solidFill>
              </a:defRPr>
            </a:lvl3pPr>
            <a:lvl4pPr lvl="3" rtl="0">
              <a:lnSpc>
                <a:spcPct val="100000"/>
              </a:lnSpc>
              <a:spcBef>
                <a:spcPts val="1600"/>
              </a:spcBef>
              <a:spcAft>
                <a:spcPts val="0"/>
              </a:spcAft>
              <a:buClr>
                <a:schemeClr val="accent5"/>
              </a:buClr>
              <a:buSzPts val="1400"/>
              <a:buNone/>
              <a:defRPr>
                <a:solidFill>
                  <a:schemeClr val="accent5"/>
                </a:solidFill>
              </a:defRPr>
            </a:lvl4pPr>
            <a:lvl5pPr lvl="4" rtl="0">
              <a:lnSpc>
                <a:spcPct val="100000"/>
              </a:lnSpc>
              <a:spcBef>
                <a:spcPts val="1600"/>
              </a:spcBef>
              <a:spcAft>
                <a:spcPts val="0"/>
              </a:spcAft>
              <a:buClr>
                <a:schemeClr val="accent5"/>
              </a:buClr>
              <a:buSzPts val="1400"/>
              <a:buNone/>
              <a:defRPr>
                <a:solidFill>
                  <a:schemeClr val="accent5"/>
                </a:solidFill>
              </a:defRPr>
            </a:lvl5pPr>
            <a:lvl6pPr lvl="5" rtl="0">
              <a:lnSpc>
                <a:spcPct val="100000"/>
              </a:lnSpc>
              <a:spcBef>
                <a:spcPts val="1600"/>
              </a:spcBef>
              <a:spcAft>
                <a:spcPts val="0"/>
              </a:spcAft>
              <a:buClr>
                <a:schemeClr val="accent5"/>
              </a:buClr>
              <a:buSzPts val="1400"/>
              <a:buNone/>
              <a:defRPr>
                <a:solidFill>
                  <a:schemeClr val="accent5"/>
                </a:solidFill>
              </a:defRPr>
            </a:lvl6pPr>
            <a:lvl7pPr lvl="6" rtl="0">
              <a:lnSpc>
                <a:spcPct val="100000"/>
              </a:lnSpc>
              <a:spcBef>
                <a:spcPts val="1600"/>
              </a:spcBef>
              <a:spcAft>
                <a:spcPts val="0"/>
              </a:spcAft>
              <a:buClr>
                <a:schemeClr val="accent5"/>
              </a:buClr>
              <a:buSzPts val="1400"/>
              <a:buNone/>
              <a:defRPr>
                <a:solidFill>
                  <a:schemeClr val="accent5"/>
                </a:solidFill>
              </a:defRPr>
            </a:lvl7pPr>
            <a:lvl8pPr lvl="7" rtl="0">
              <a:lnSpc>
                <a:spcPct val="100000"/>
              </a:lnSpc>
              <a:spcBef>
                <a:spcPts val="1600"/>
              </a:spcBef>
              <a:spcAft>
                <a:spcPts val="0"/>
              </a:spcAft>
              <a:buClr>
                <a:schemeClr val="accent5"/>
              </a:buClr>
              <a:buSzPts val="1400"/>
              <a:buNone/>
              <a:defRPr>
                <a:solidFill>
                  <a:schemeClr val="accent5"/>
                </a:solidFill>
              </a:defRPr>
            </a:lvl8pPr>
            <a:lvl9pPr lvl="8" rtl="0">
              <a:lnSpc>
                <a:spcPct val="100000"/>
              </a:lnSpc>
              <a:spcBef>
                <a:spcPts val="1600"/>
              </a:spcBef>
              <a:spcAft>
                <a:spcPts val="1600"/>
              </a:spcAft>
              <a:buClr>
                <a:schemeClr val="accent5"/>
              </a:buClr>
              <a:buSzPts val="1400"/>
              <a:buNone/>
              <a:defRPr>
                <a:solidFill>
                  <a:schemeClr val="accent5"/>
                </a:solidFill>
              </a:defRPr>
            </a:lvl9pPr>
          </a:lstStyle>
          <a:p>
            <a:endParaRPr/>
          </a:p>
        </p:txBody>
      </p:sp>
      <p:sp>
        <p:nvSpPr>
          <p:cNvPr id="75" name="Google Shape;75;p17"/>
          <p:cNvSpPr txBox="1">
            <a:spLocks noGrp="1"/>
          </p:cNvSpPr>
          <p:nvPr>
            <p:ph type="subTitle" idx="5"/>
          </p:nvPr>
        </p:nvSpPr>
        <p:spPr>
          <a:xfrm>
            <a:off x="6120398" y="2420940"/>
            <a:ext cx="24240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76" name="Google Shape;76;p17"/>
          <p:cNvSpPr txBox="1">
            <a:spLocks noGrp="1"/>
          </p:cNvSpPr>
          <p:nvPr>
            <p:ph type="subTitle" idx="6"/>
          </p:nvPr>
        </p:nvSpPr>
        <p:spPr>
          <a:xfrm>
            <a:off x="6245348" y="2900608"/>
            <a:ext cx="2174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1600"/>
              </a:spcBef>
              <a:spcAft>
                <a:spcPts val="0"/>
              </a:spcAft>
              <a:buClr>
                <a:schemeClr val="accent5"/>
              </a:buClr>
              <a:buSzPts val="1400"/>
              <a:buNone/>
              <a:defRPr>
                <a:solidFill>
                  <a:schemeClr val="accent5"/>
                </a:solidFill>
              </a:defRPr>
            </a:lvl3pPr>
            <a:lvl4pPr lvl="3" rtl="0">
              <a:lnSpc>
                <a:spcPct val="100000"/>
              </a:lnSpc>
              <a:spcBef>
                <a:spcPts val="1600"/>
              </a:spcBef>
              <a:spcAft>
                <a:spcPts val="0"/>
              </a:spcAft>
              <a:buClr>
                <a:schemeClr val="accent5"/>
              </a:buClr>
              <a:buSzPts val="1400"/>
              <a:buNone/>
              <a:defRPr>
                <a:solidFill>
                  <a:schemeClr val="accent5"/>
                </a:solidFill>
              </a:defRPr>
            </a:lvl4pPr>
            <a:lvl5pPr lvl="4" rtl="0">
              <a:lnSpc>
                <a:spcPct val="100000"/>
              </a:lnSpc>
              <a:spcBef>
                <a:spcPts val="1600"/>
              </a:spcBef>
              <a:spcAft>
                <a:spcPts val="0"/>
              </a:spcAft>
              <a:buClr>
                <a:schemeClr val="accent5"/>
              </a:buClr>
              <a:buSzPts val="1400"/>
              <a:buNone/>
              <a:defRPr>
                <a:solidFill>
                  <a:schemeClr val="accent5"/>
                </a:solidFill>
              </a:defRPr>
            </a:lvl5pPr>
            <a:lvl6pPr lvl="5" rtl="0">
              <a:lnSpc>
                <a:spcPct val="100000"/>
              </a:lnSpc>
              <a:spcBef>
                <a:spcPts val="1600"/>
              </a:spcBef>
              <a:spcAft>
                <a:spcPts val="0"/>
              </a:spcAft>
              <a:buClr>
                <a:schemeClr val="accent5"/>
              </a:buClr>
              <a:buSzPts val="1400"/>
              <a:buNone/>
              <a:defRPr>
                <a:solidFill>
                  <a:schemeClr val="accent5"/>
                </a:solidFill>
              </a:defRPr>
            </a:lvl6pPr>
            <a:lvl7pPr lvl="6" rtl="0">
              <a:lnSpc>
                <a:spcPct val="100000"/>
              </a:lnSpc>
              <a:spcBef>
                <a:spcPts val="1600"/>
              </a:spcBef>
              <a:spcAft>
                <a:spcPts val="0"/>
              </a:spcAft>
              <a:buClr>
                <a:schemeClr val="accent5"/>
              </a:buClr>
              <a:buSzPts val="1400"/>
              <a:buNone/>
              <a:defRPr>
                <a:solidFill>
                  <a:schemeClr val="accent5"/>
                </a:solidFill>
              </a:defRPr>
            </a:lvl7pPr>
            <a:lvl8pPr lvl="7" rtl="0">
              <a:lnSpc>
                <a:spcPct val="100000"/>
              </a:lnSpc>
              <a:spcBef>
                <a:spcPts val="1600"/>
              </a:spcBef>
              <a:spcAft>
                <a:spcPts val="0"/>
              </a:spcAft>
              <a:buClr>
                <a:schemeClr val="accent5"/>
              </a:buClr>
              <a:buSzPts val="1400"/>
              <a:buNone/>
              <a:defRPr>
                <a:solidFill>
                  <a:schemeClr val="accent5"/>
                </a:solidFill>
              </a:defRPr>
            </a:lvl8pPr>
            <a:lvl9pPr lvl="8" rtl="0">
              <a:lnSpc>
                <a:spcPct val="100000"/>
              </a:lnSpc>
              <a:spcBef>
                <a:spcPts val="1600"/>
              </a:spcBef>
              <a:spcAft>
                <a:spcPts val="160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3_1">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1248450" y="445025"/>
            <a:ext cx="6647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79" name="Google Shape;79;p18"/>
          <p:cNvSpPr txBox="1">
            <a:spLocks noGrp="1"/>
          </p:cNvSpPr>
          <p:nvPr>
            <p:ph type="subTitle" idx="1"/>
          </p:nvPr>
        </p:nvSpPr>
        <p:spPr>
          <a:xfrm>
            <a:off x="599596" y="1534562"/>
            <a:ext cx="24240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Kanit"/>
              <a:buNone/>
              <a:defRPr sz="2000" b="1">
                <a:latin typeface="Kanit"/>
                <a:ea typeface="Kanit"/>
                <a:cs typeface="Kanit"/>
                <a:sym typeface="Kani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 name="Google Shape;80;p18"/>
          <p:cNvSpPr txBox="1">
            <a:spLocks noGrp="1"/>
          </p:cNvSpPr>
          <p:nvPr>
            <p:ph type="subTitle" idx="2"/>
          </p:nvPr>
        </p:nvSpPr>
        <p:spPr>
          <a:xfrm>
            <a:off x="724546" y="1958340"/>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1"/>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81" name="Google Shape;81;p18"/>
          <p:cNvSpPr txBox="1">
            <a:spLocks noGrp="1"/>
          </p:cNvSpPr>
          <p:nvPr>
            <p:ph type="subTitle" idx="3"/>
          </p:nvPr>
        </p:nvSpPr>
        <p:spPr>
          <a:xfrm>
            <a:off x="3211800" y="1534562"/>
            <a:ext cx="27204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Kanit"/>
              <a:buNone/>
              <a:defRPr sz="2000" b="1">
                <a:latin typeface="Kanit"/>
                <a:ea typeface="Kanit"/>
                <a:cs typeface="Kanit"/>
                <a:sym typeface="Kani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2" name="Google Shape;82;p18"/>
          <p:cNvSpPr txBox="1">
            <a:spLocks noGrp="1"/>
          </p:cNvSpPr>
          <p:nvPr>
            <p:ph type="subTitle" idx="4"/>
          </p:nvPr>
        </p:nvSpPr>
        <p:spPr>
          <a:xfrm>
            <a:off x="3484950" y="1958340"/>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83" name="Google Shape;83;p18"/>
          <p:cNvSpPr txBox="1">
            <a:spLocks noGrp="1"/>
          </p:cNvSpPr>
          <p:nvPr>
            <p:ph type="subTitle" idx="5"/>
          </p:nvPr>
        </p:nvSpPr>
        <p:spPr>
          <a:xfrm>
            <a:off x="6120398" y="1534562"/>
            <a:ext cx="24240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Kanit"/>
              <a:buNone/>
              <a:defRPr sz="2000" b="1">
                <a:latin typeface="Kanit"/>
                <a:ea typeface="Kanit"/>
                <a:cs typeface="Kanit"/>
                <a:sym typeface="Kani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4" name="Google Shape;84;p18"/>
          <p:cNvSpPr txBox="1">
            <a:spLocks noGrp="1"/>
          </p:cNvSpPr>
          <p:nvPr>
            <p:ph type="subTitle" idx="6"/>
          </p:nvPr>
        </p:nvSpPr>
        <p:spPr>
          <a:xfrm>
            <a:off x="6245348" y="1958340"/>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85" name="Google Shape;85;p18"/>
          <p:cNvSpPr txBox="1">
            <a:spLocks noGrp="1"/>
          </p:cNvSpPr>
          <p:nvPr>
            <p:ph type="subTitle" idx="7"/>
          </p:nvPr>
        </p:nvSpPr>
        <p:spPr>
          <a:xfrm>
            <a:off x="599596" y="3274262"/>
            <a:ext cx="24240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6" name="Google Shape;86;p18"/>
          <p:cNvSpPr txBox="1">
            <a:spLocks noGrp="1"/>
          </p:cNvSpPr>
          <p:nvPr>
            <p:ph type="subTitle" idx="8"/>
          </p:nvPr>
        </p:nvSpPr>
        <p:spPr>
          <a:xfrm>
            <a:off x="724546" y="3698040"/>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87" name="Google Shape;87;p18"/>
          <p:cNvSpPr txBox="1">
            <a:spLocks noGrp="1"/>
          </p:cNvSpPr>
          <p:nvPr>
            <p:ph type="subTitle" idx="9"/>
          </p:nvPr>
        </p:nvSpPr>
        <p:spPr>
          <a:xfrm>
            <a:off x="3211800" y="3274262"/>
            <a:ext cx="27204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 name="Google Shape;88;p18"/>
          <p:cNvSpPr txBox="1">
            <a:spLocks noGrp="1"/>
          </p:cNvSpPr>
          <p:nvPr>
            <p:ph type="subTitle" idx="13"/>
          </p:nvPr>
        </p:nvSpPr>
        <p:spPr>
          <a:xfrm>
            <a:off x="3484950" y="3698040"/>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89" name="Google Shape;89;p18"/>
          <p:cNvSpPr txBox="1">
            <a:spLocks noGrp="1"/>
          </p:cNvSpPr>
          <p:nvPr>
            <p:ph type="subTitle" idx="14"/>
          </p:nvPr>
        </p:nvSpPr>
        <p:spPr>
          <a:xfrm>
            <a:off x="6120398" y="3274262"/>
            <a:ext cx="24240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 name="Google Shape;90;p18"/>
          <p:cNvSpPr txBox="1">
            <a:spLocks noGrp="1"/>
          </p:cNvSpPr>
          <p:nvPr>
            <p:ph type="subTitle" idx="15"/>
          </p:nvPr>
        </p:nvSpPr>
        <p:spPr>
          <a:xfrm>
            <a:off x="6245348" y="3698040"/>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
  <p:cSld name="CUSTOM_3_1_1">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1248450" y="445025"/>
            <a:ext cx="6647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93" name="Google Shape;93;p19"/>
          <p:cNvSpPr txBox="1">
            <a:spLocks noGrp="1"/>
          </p:cNvSpPr>
          <p:nvPr>
            <p:ph type="subTitle" idx="1"/>
          </p:nvPr>
        </p:nvSpPr>
        <p:spPr>
          <a:xfrm>
            <a:off x="1981664" y="1696375"/>
            <a:ext cx="21741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Kanit"/>
              <a:buNone/>
              <a:defRPr sz="2000" b="1">
                <a:latin typeface="Kanit"/>
                <a:ea typeface="Kanit"/>
                <a:cs typeface="Kanit"/>
                <a:sym typeface="Kani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4" name="Google Shape;94;p19"/>
          <p:cNvSpPr txBox="1">
            <a:spLocks noGrp="1"/>
          </p:cNvSpPr>
          <p:nvPr>
            <p:ph type="subTitle" idx="2"/>
          </p:nvPr>
        </p:nvSpPr>
        <p:spPr>
          <a:xfrm>
            <a:off x="1961010" y="2170978"/>
            <a:ext cx="2174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95" name="Google Shape;95;p19"/>
          <p:cNvSpPr txBox="1">
            <a:spLocks noGrp="1"/>
          </p:cNvSpPr>
          <p:nvPr>
            <p:ph type="subTitle" idx="3"/>
          </p:nvPr>
        </p:nvSpPr>
        <p:spPr>
          <a:xfrm>
            <a:off x="5008890" y="1681300"/>
            <a:ext cx="21741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Kanit"/>
              <a:buNone/>
              <a:defRPr sz="2000" b="1">
                <a:latin typeface="Kanit"/>
                <a:ea typeface="Kanit"/>
                <a:cs typeface="Kanit"/>
                <a:sym typeface="Kani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6" name="Google Shape;96;p19"/>
          <p:cNvSpPr txBox="1">
            <a:spLocks noGrp="1"/>
          </p:cNvSpPr>
          <p:nvPr>
            <p:ph type="subTitle" idx="4"/>
          </p:nvPr>
        </p:nvSpPr>
        <p:spPr>
          <a:xfrm>
            <a:off x="5008889" y="2155904"/>
            <a:ext cx="2174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97" name="Google Shape;97;p19"/>
          <p:cNvSpPr txBox="1">
            <a:spLocks noGrp="1"/>
          </p:cNvSpPr>
          <p:nvPr>
            <p:ph type="subTitle" idx="5"/>
          </p:nvPr>
        </p:nvSpPr>
        <p:spPr>
          <a:xfrm>
            <a:off x="1961164" y="3512275"/>
            <a:ext cx="21741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Kanit"/>
              <a:buNone/>
              <a:defRPr sz="2000" b="1">
                <a:latin typeface="Kanit"/>
                <a:ea typeface="Kanit"/>
                <a:cs typeface="Kanit"/>
                <a:sym typeface="Kani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8" name="Google Shape;98;p19"/>
          <p:cNvSpPr txBox="1">
            <a:spLocks noGrp="1"/>
          </p:cNvSpPr>
          <p:nvPr>
            <p:ph type="subTitle" idx="6"/>
          </p:nvPr>
        </p:nvSpPr>
        <p:spPr>
          <a:xfrm>
            <a:off x="1961010" y="3986878"/>
            <a:ext cx="2174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99" name="Google Shape;99;p19"/>
          <p:cNvSpPr txBox="1">
            <a:spLocks noGrp="1"/>
          </p:cNvSpPr>
          <p:nvPr>
            <p:ph type="subTitle" idx="7"/>
          </p:nvPr>
        </p:nvSpPr>
        <p:spPr>
          <a:xfrm>
            <a:off x="5008890" y="3497206"/>
            <a:ext cx="21741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Kanit"/>
              <a:buNone/>
              <a:defRPr sz="2000" b="1">
                <a:latin typeface="Kanit"/>
                <a:ea typeface="Kanit"/>
                <a:cs typeface="Kanit"/>
                <a:sym typeface="Kani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0" name="Google Shape;100;p19"/>
          <p:cNvSpPr txBox="1">
            <a:spLocks noGrp="1"/>
          </p:cNvSpPr>
          <p:nvPr>
            <p:ph type="subTitle" idx="8"/>
          </p:nvPr>
        </p:nvSpPr>
        <p:spPr>
          <a:xfrm>
            <a:off x="5008889" y="3971810"/>
            <a:ext cx="2174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CUSTOM_3_1_1_1">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1248450" y="445025"/>
            <a:ext cx="6647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03" name="Google Shape;103;p20"/>
          <p:cNvSpPr txBox="1">
            <a:spLocks noGrp="1"/>
          </p:cNvSpPr>
          <p:nvPr>
            <p:ph type="subTitle" idx="1"/>
          </p:nvPr>
        </p:nvSpPr>
        <p:spPr>
          <a:xfrm>
            <a:off x="1295300" y="1725900"/>
            <a:ext cx="27204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Kanit"/>
              <a:buNone/>
              <a:defRPr sz="2000" b="1">
                <a:solidFill>
                  <a:schemeClr val="accent1"/>
                </a:solidFill>
                <a:latin typeface="Kanit"/>
                <a:ea typeface="Kanit"/>
                <a:cs typeface="Kanit"/>
                <a:sym typeface="Kanit"/>
              </a:defRPr>
            </a:lvl1pPr>
            <a:lvl2pPr lvl="1" rtl="0">
              <a:spcBef>
                <a:spcPts val="1600"/>
              </a:spcBef>
              <a:spcAft>
                <a:spcPts val="0"/>
              </a:spcAft>
              <a:buClr>
                <a:schemeClr val="accent1"/>
              </a:buClr>
              <a:buSzPts val="1400"/>
              <a:buNone/>
              <a:defRPr>
                <a:solidFill>
                  <a:schemeClr val="accent1"/>
                </a:solidFill>
              </a:defRPr>
            </a:lvl2pPr>
            <a:lvl3pPr lvl="2" rtl="0">
              <a:spcBef>
                <a:spcPts val="1600"/>
              </a:spcBef>
              <a:spcAft>
                <a:spcPts val="0"/>
              </a:spcAft>
              <a:buClr>
                <a:schemeClr val="accent1"/>
              </a:buClr>
              <a:buSzPts val="1400"/>
              <a:buNone/>
              <a:defRPr>
                <a:solidFill>
                  <a:schemeClr val="accent1"/>
                </a:solidFill>
              </a:defRPr>
            </a:lvl3pPr>
            <a:lvl4pPr lvl="3" rtl="0">
              <a:spcBef>
                <a:spcPts val="1600"/>
              </a:spcBef>
              <a:spcAft>
                <a:spcPts val="0"/>
              </a:spcAft>
              <a:buClr>
                <a:schemeClr val="accent1"/>
              </a:buClr>
              <a:buSzPts val="1400"/>
              <a:buNone/>
              <a:defRPr>
                <a:solidFill>
                  <a:schemeClr val="accent1"/>
                </a:solidFill>
              </a:defRPr>
            </a:lvl4pPr>
            <a:lvl5pPr lvl="4" rtl="0">
              <a:spcBef>
                <a:spcPts val="1600"/>
              </a:spcBef>
              <a:spcAft>
                <a:spcPts val="0"/>
              </a:spcAft>
              <a:buClr>
                <a:schemeClr val="accent1"/>
              </a:buClr>
              <a:buSzPts val="1400"/>
              <a:buNone/>
              <a:defRPr>
                <a:solidFill>
                  <a:schemeClr val="accent1"/>
                </a:solidFill>
              </a:defRPr>
            </a:lvl5pPr>
            <a:lvl6pPr lvl="5" rtl="0">
              <a:spcBef>
                <a:spcPts val="1600"/>
              </a:spcBef>
              <a:spcAft>
                <a:spcPts val="0"/>
              </a:spcAft>
              <a:buClr>
                <a:schemeClr val="accent1"/>
              </a:buClr>
              <a:buSzPts val="1400"/>
              <a:buNone/>
              <a:defRPr>
                <a:solidFill>
                  <a:schemeClr val="accent1"/>
                </a:solidFill>
              </a:defRPr>
            </a:lvl6pPr>
            <a:lvl7pPr lvl="6" rtl="0">
              <a:spcBef>
                <a:spcPts val="1600"/>
              </a:spcBef>
              <a:spcAft>
                <a:spcPts val="0"/>
              </a:spcAft>
              <a:buClr>
                <a:schemeClr val="accent1"/>
              </a:buClr>
              <a:buSzPts val="1400"/>
              <a:buNone/>
              <a:defRPr>
                <a:solidFill>
                  <a:schemeClr val="accent1"/>
                </a:solidFill>
              </a:defRPr>
            </a:lvl7pPr>
            <a:lvl8pPr lvl="7" rtl="0">
              <a:spcBef>
                <a:spcPts val="1600"/>
              </a:spcBef>
              <a:spcAft>
                <a:spcPts val="0"/>
              </a:spcAft>
              <a:buClr>
                <a:schemeClr val="accent1"/>
              </a:buClr>
              <a:buSzPts val="1400"/>
              <a:buNone/>
              <a:defRPr>
                <a:solidFill>
                  <a:schemeClr val="accent1"/>
                </a:solidFill>
              </a:defRPr>
            </a:lvl8pPr>
            <a:lvl9pPr lvl="8" rtl="0">
              <a:spcBef>
                <a:spcPts val="1600"/>
              </a:spcBef>
              <a:spcAft>
                <a:spcPts val="1600"/>
              </a:spcAft>
              <a:buClr>
                <a:schemeClr val="accent1"/>
              </a:buClr>
              <a:buSzPts val="1400"/>
              <a:buNone/>
              <a:defRPr>
                <a:solidFill>
                  <a:schemeClr val="accent1"/>
                </a:solidFill>
              </a:defRPr>
            </a:lvl9pPr>
          </a:lstStyle>
          <a:p>
            <a:endParaRPr/>
          </a:p>
        </p:txBody>
      </p:sp>
      <p:sp>
        <p:nvSpPr>
          <p:cNvPr id="104" name="Google Shape;104;p20"/>
          <p:cNvSpPr txBox="1">
            <a:spLocks noGrp="1"/>
          </p:cNvSpPr>
          <p:nvPr>
            <p:ph type="subTitle" idx="2"/>
          </p:nvPr>
        </p:nvSpPr>
        <p:spPr>
          <a:xfrm>
            <a:off x="1568450" y="2434025"/>
            <a:ext cx="2174100" cy="11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105" name="Google Shape;105;p20"/>
          <p:cNvSpPr txBox="1">
            <a:spLocks noGrp="1"/>
          </p:cNvSpPr>
          <p:nvPr>
            <p:ph type="subTitle" idx="3"/>
          </p:nvPr>
        </p:nvSpPr>
        <p:spPr>
          <a:xfrm>
            <a:off x="5175150" y="1725912"/>
            <a:ext cx="27204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Kanit"/>
              <a:buNone/>
              <a:defRPr sz="2000" b="1">
                <a:solidFill>
                  <a:schemeClr val="accent1"/>
                </a:solidFill>
                <a:latin typeface="Kanit"/>
                <a:ea typeface="Kanit"/>
                <a:cs typeface="Kanit"/>
                <a:sym typeface="Kanit"/>
              </a:defRPr>
            </a:lvl1pPr>
            <a:lvl2pPr lvl="1" rtl="0">
              <a:spcBef>
                <a:spcPts val="1600"/>
              </a:spcBef>
              <a:spcAft>
                <a:spcPts val="0"/>
              </a:spcAft>
              <a:buClr>
                <a:schemeClr val="accent1"/>
              </a:buClr>
              <a:buSzPts val="1400"/>
              <a:buNone/>
              <a:defRPr>
                <a:solidFill>
                  <a:schemeClr val="accent1"/>
                </a:solidFill>
              </a:defRPr>
            </a:lvl2pPr>
            <a:lvl3pPr lvl="2" rtl="0">
              <a:spcBef>
                <a:spcPts val="1600"/>
              </a:spcBef>
              <a:spcAft>
                <a:spcPts val="0"/>
              </a:spcAft>
              <a:buClr>
                <a:schemeClr val="accent1"/>
              </a:buClr>
              <a:buSzPts val="1400"/>
              <a:buNone/>
              <a:defRPr>
                <a:solidFill>
                  <a:schemeClr val="accent1"/>
                </a:solidFill>
              </a:defRPr>
            </a:lvl3pPr>
            <a:lvl4pPr lvl="3" rtl="0">
              <a:spcBef>
                <a:spcPts val="1600"/>
              </a:spcBef>
              <a:spcAft>
                <a:spcPts val="0"/>
              </a:spcAft>
              <a:buClr>
                <a:schemeClr val="accent1"/>
              </a:buClr>
              <a:buSzPts val="1400"/>
              <a:buNone/>
              <a:defRPr>
                <a:solidFill>
                  <a:schemeClr val="accent1"/>
                </a:solidFill>
              </a:defRPr>
            </a:lvl4pPr>
            <a:lvl5pPr lvl="4" rtl="0">
              <a:spcBef>
                <a:spcPts val="1600"/>
              </a:spcBef>
              <a:spcAft>
                <a:spcPts val="0"/>
              </a:spcAft>
              <a:buClr>
                <a:schemeClr val="accent1"/>
              </a:buClr>
              <a:buSzPts val="1400"/>
              <a:buNone/>
              <a:defRPr>
                <a:solidFill>
                  <a:schemeClr val="accent1"/>
                </a:solidFill>
              </a:defRPr>
            </a:lvl5pPr>
            <a:lvl6pPr lvl="5" rtl="0">
              <a:spcBef>
                <a:spcPts val="1600"/>
              </a:spcBef>
              <a:spcAft>
                <a:spcPts val="0"/>
              </a:spcAft>
              <a:buClr>
                <a:schemeClr val="accent1"/>
              </a:buClr>
              <a:buSzPts val="1400"/>
              <a:buNone/>
              <a:defRPr>
                <a:solidFill>
                  <a:schemeClr val="accent1"/>
                </a:solidFill>
              </a:defRPr>
            </a:lvl6pPr>
            <a:lvl7pPr lvl="6" rtl="0">
              <a:spcBef>
                <a:spcPts val="1600"/>
              </a:spcBef>
              <a:spcAft>
                <a:spcPts val="0"/>
              </a:spcAft>
              <a:buClr>
                <a:schemeClr val="accent1"/>
              </a:buClr>
              <a:buSzPts val="1400"/>
              <a:buNone/>
              <a:defRPr>
                <a:solidFill>
                  <a:schemeClr val="accent1"/>
                </a:solidFill>
              </a:defRPr>
            </a:lvl7pPr>
            <a:lvl8pPr lvl="7" rtl="0">
              <a:spcBef>
                <a:spcPts val="1600"/>
              </a:spcBef>
              <a:spcAft>
                <a:spcPts val="0"/>
              </a:spcAft>
              <a:buClr>
                <a:schemeClr val="accent1"/>
              </a:buClr>
              <a:buSzPts val="1400"/>
              <a:buNone/>
              <a:defRPr>
                <a:solidFill>
                  <a:schemeClr val="accent1"/>
                </a:solidFill>
              </a:defRPr>
            </a:lvl8pPr>
            <a:lvl9pPr lvl="8" rtl="0">
              <a:spcBef>
                <a:spcPts val="1600"/>
              </a:spcBef>
              <a:spcAft>
                <a:spcPts val="1600"/>
              </a:spcAft>
              <a:buClr>
                <a:schemeClr val="accent1"/>
              </a:buClr>
              <a:buSzPts val="1400"/>
              <a:buNone/>
              <a:defRPr>
                <a:solidFill>
                  <a:schemeClr val="accent1"/>
                </a:solidFill>
              </a:defRPr>
            </a:lvl9pPr>
          </a:lstStyle>
          <a:p>
            <a:endParaRPr/>
          </a:p>
        </p:txBody>
      </p:sp>
      <p:sp>
        <p:nvSpPr>
          <p:cNvPr id="106" name="Google Shape;106;p20"/>
          <p:cNvSpPr txBox="1">
            <a:spLocks noGrp="1"/>
          </p:cNvSpPr>
          <p:nvPr>
            <p:ph type="subTitle" idx="4"/>
          </p:nvPr>
        </p:nvSpPr>
        <p:spPr>
          <a:xfrm>
            <a:off x="5448300" y="2434059"/>
            <a:ext cx="2174100" cy="11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12275" y="2154677"/>
            <a:ext cx="44988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4"/>
              </a:buClr>
              <a:buSzPts val="3600"/>
              <a:buNone/>
              <a:defRPr sz="7000">
                <a:solidFill>
                  <a:schemeClr val="accent1"/>
                </a:solidFill>
              </a:defRPr>
            </a:lvl1pPr>
            <a:lvl2pPr lvl="1" algn="ctr">
              <a:spcBef>
                <a:spcPts val="0"/>
              </a:spcBef>
              <a:spcAft>
                <a:spcPts val="0"/>
              </a:spcAft>
              <a:buClr>
                <a:schemeClr val="accent4"/>
              </a:buClr>
              <a:buSzPts val="3600"/>
              <a:buNone/>
              <a:defRPr sz="3600">
                <a:solidFill>
                  <a:schemeClr val="accent4"/>
                </a:solidFill>
              </a:defRPr>
            </a:lvl2pPr>
            <a:lvl3pPr lvl="2" algn="ctr">
              <a:spcBef>
                <a:spcPts val="0"/>
              </a:spcBef>
              <a:spcAft>
                <a:spcPts val="0"/>
              </a:spcAft>
              <a:buClr>
                <a:schemeClr val="accent4"/>
              </a:buClr>
              <a:buSzPts val="3600"/>
              <a:buNone/>
              <a:defRPr sz="3600">
                <a:solidFill>
                  <a:schemeClr val="accent4"/>
                </a:solidFill>
              </a:defRPr>
            </a:lvl3pPr>
            <a:lvl4pPr lvl="3" algn="ctr">
              <a:spcBef>
                <a:spcPts val="0"/>
              </a:spcBef>
              <a:spcAft>
                <a:spcPts val="0"/>
              </a:spcAft>
              <a:buClr>
                <a:schemeClr val="accent4"/>
              </a:buClr>
              <a:buSzPts val="3600"/>
              <a:buNone/>
              <a:defRPr sz="3600">
                <a:solidFill>
                  <a:schemeClr val="accent4"/>
                </a:solidFill>
              </a:defRPr>
            </a:lvl4pPr>
            <a:lvl5pPr lvl="4" algn="ctr">
              <a:spcBef>
                <a:spcPts val="0"/>
              </a:spcBef>
              <a:spcAft>
                <a:spcPts val="0"/>
              </a:spcAft>
              <a:buClr>
                <a:schemeClr val="accent4"/>
              </a:buClr>
              <a:buSzPts val="3600"/>
              <a:buNone/>
              <a:defRPr sz="3600">
                <a:solidFill>
                  <a:schemeClr val="accent4"/>
                </a:solidFill>
              </a:defRPr>
            </a:lvl5pPr>
            <a:lvl6pPr lvl="5" algn="ctr">
              <a:spcBef>
                <a:spcPts val="0"/>
              </a:spcBef>
              <a:spcAft>
                <a:spcPts val="0"/>
              </a:spcAft>
              <a:buClr>
                <a:schemeClr val="accent4"/>
              </a:buClr>
              <a:buSzPts val="3600"/>
              <a:buNone/>
              <a:defRPr sz="3600">
                <a:solidFill>
                  <a:schemeClr val="accent4"/>
                </a:solidFill>
              </a:defRPr>
            </a:lvl6pPr>
            <a:lvl7pPr lvl="6" algn="ctr">
              <a:spcBef>
                <a:spcPts val="0"/>
              </a:spcBef>
              <a:spcAft>
                <a:spcPts val="0"/>
              </a:spcAft>
              <a:buClr>
                <a:schemeClr val="accent4"/>
              </a:buClr>
              <a:buSzPts val="3600"/>
              <a:buNone/>
              <a:defRPr sz="3600">
                <a:solidFill>
                  <a:schemeClr val="accent4"/>
                </a:solidFill>
              </a:defRPr>
            </a:lvl7pPr>
            <a:lvl8pPr lvl="7" algn="ctr">
              <a:spcBef>
                <a:spcPts val="0"/>
              </a:spcBef>
              <a:spcAft>
                <a:spcPts val="0"/>
              </a:spcAft>
              <a:buClr>
                <a:schemeClr val="accent4"/>
              </a:buClr>
              <a:buSzPts val="3600"/>
              <a:buNone/>
              <a:defRPr sz="3600">
                <a:solidFill>
                  <a:schemeClr val="accent4"/>
                </a:solidFill>
              </a:defRPr>
            </a:lvl8pPr>
            <a:lvl9pPr lvl="8" algn="ctr">
              <a:spcBef>
                <a:spcPts val="0"/>
              </a:spcBef>
              <a:spcAft>
                <a:spcPts val="0"/>
              </a:spcAft>
              <a:buClr>
                <a:schemeClr val="accent4"/>
              </a:buClr>
              <a:buSzPts val="3600"/>
              <a:buNone/>
              <a:defRPr sz="3600">
                <a:solidFill>
                  <a:schemeClr val="accent4"/>
                </a:solidFill>
              </a:defRPr>
            </a:lvl9pPr>
          </a:lstStyle>
          <a:p>
            <a:endParaRPr/>
          </a:p>
        </p:txBody>
      </p:sp>
      <p:sp>
        <p:nvSpPr>
          <p:cNvPr id="13" name="Google Shape;13;p3"/>
          <p:cNvSpPr txBox="1">
            <a:spLocks noGrp="1"/>
          </p:cNvSpPr>
          <p:nvPr>
            <p:ph type="subTitle" idx="1"/>
          </p:nvPr>
        </p:nvSpPr>
        <p:spPr>
          <a:xfrm>
            <a:off x="2057325" y="3391951"/>
            <a:ext cx="2408700" cy="398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solidFill>
                  <a:schemeClr val="accent4"/>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4" name="Google Shape;14;p3"/>
          <p:cNvSpPr txBox="1">
            <a:spLocks noGrp="1"/>
          </p:cNvSpPr>
          <p:nvPr>
            <p:ph type="title" idx="2" hasCustomPrompt="1"/>
          </p:nvPr>
        </p:nvSpPr>
        <p:spPr>
          <a:xfrm>
            <a:off x="2006175" y="1261900"/>
            <a:ext cx="2511000" cy="76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8200">
                <a:solidFill>
                  <a:schemeClr val="accent2"/>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CUSTOM_3_1_1_1_2">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1248450" y="445025"/>
            <a:ext cx="6647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09" name="Google Shape;109;p21"/>
          <p:cNvSpPr txBox="1">
            <a:spLocks noGrp="1"/>
          </p:cNvSpPr>
          <p:nvPr>
            <p:ph type="subTitle" idx="1"/>
          </p:nvPr>
        </p:nvSpPr>
        <p:spPr>
          <a:xfrm>
            <a:off x="1194050" y="3550925"/>
            <a:ext cx="27204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800"/>
              <a:buFont typeface="Kanit"/>
              <a:buNone/>
              <a:defRPr sz="2000" b="1">
                <a:solidFill>
                  <a:schemeClr val="accent1"/>
                </a:solidFill>
                <a:latin typeface="Kanit"/>
                <a:ea typeface="Kanit"/>
                <a:cs typeface="Kanit"/>
                <a:sym typeface="Kanit"/>
              </a:defRPr>
            </a:lvl1pPr>
            <a:lvl2pPr lvl="1" rtl="0">
              <a:spcBef>
                <a:spcPts val="0"/>
              </a:spcBef>
              <a:spcAft>
                <a:spcPts val="0"/>
              </a:spcAft>
              <a:buClr>
                <a:schemeClr val="accent1"/>
              </a:buClr>
              <a:buSzPts val="1400"/>
              <a:buNone/>
              <a:defRPr>
                <a:solidFill>
                  <a:schemeClr val="accent1"/>
                </a:solidFill>
              </a:defRPr>
            </a:lvl2pPr>
            <a:lvl3pPr lvl="2" rtl="0">
              <a:spcBef>
                <a:spcPts val="1600"/>
              </a:spcBef>
              <a:spcAft>
                <a:spcPts val="0"/>
              </a:spcAft>
              <a:buClr>
                <a:schemeClr val="accent1"/>
              </a:buClr>
              <a:buSzPts val="1400"/>
              <a:buNone/>
              <a:defRPr>
                <a:solidFill>
                  <a:schemeClr val="accent1"/>
                </a:solidFill>
              </a:defRPr>
            </a:lvl3pPr>
            <a:lvl4pPr lvl="3" rtl="0">
              <a:spcBef>
                <a:spcPts val="1600"/>
              </a:spcBef>
              <a:spcAft>
                <a:spcPts val="0"/>
              </a:spcAft>
              <a:buClr>
                <a:schemeClr val="accent1"/>
              </a:buClr>
              <a:buSzPts val="1400"/>
              <a:buNone/>
              <a:defRPr>
                <a:solidFill>
                  <a:schemeClr val="accent1"/>
                </a:solidFill>
              </a:defRPr>
            </a:lvl4pPr>
            <a:lvl5pPr lvl="4" rtl="0">
              <a:spcBef>
                <a:spcPts val="1600"/>
              </a:spcBef>
              <a:spcAft>
                <a:spcPts val="0"/>
              </a:spcAft>
              <a:buClr>
                <a:schemeClr val="accent1"/>
              </a:buClr>
              <a:buSzPts val="1400"/>
              <a:buNone/>
              <a:defRPr>
                <a:solidFill>
                  <a:schemeClr val="accent1"/>
                </a:solidFill>
              </a:defRPr>
            </a:lvl5pPr>
            <a:lvl6pPr lvl="5" rtl="0">
              <a:spcBef>
                <a:spcPts val="1600"/>
              </a:spcBef>
              <a:spcAft>
                <a:spcPts val="0"/>
              </a:spcAft>
              <a:buClr>
                <a:schemeClr val="accent1"/>
              </a:buClr>
              <a:buSzPts val="1400"/>
              <a:buNone/>
              <a:defRPr>
                <a:solidFill>
                  <a:schemeClr val="accent1"/>
                </a:solidFill>
              </a:defRPr>
            </a:lvl6pPr>
            <a:lvl7pPr lvl="6" rtl="0">
              <a:spcBef>
                <a:spcPts val="1600"/>
              </a:spcBef>
              <a:spcAft>
                <a:spcPts val="0"/>
              </a:spcAft>
              <a:buClr>
                <a:schemeClr val="accent1"/>
              </a:buClr>
              <a:buSzPts val="1400"/>
              <a:buNone/>
              <a:defRPr>
                <a:solidFill>
                  <a:schemeClr val="accent1"/>
                </a:solidFill>
              </a:defRPr>
            </a:lvl7pPr>
            <a:lvl8pPr lvl="7" rtl="0">
              <a:spcBef>
                <a:spcPts val="1600"/>
              </a:spcBef>
              <a:spcAft>
                <a:spcPts val="0"/>
              </a:spcAft>
              <a:buClr>
                <a:schemeClr val="accent1"/>
              </a:buClr>
              <a:buSzPts val="1400"/>
              <a:buNone/>
              <a:defRPr>
                <a:solidFill>
                  <a:schemeClr val="accent1"/>
                </a:solidFill>
              </a:defRPr>
            </a:lvl8pPr>
            <a:lvl9pPr lvl="8" rtl="0">
              <a:spcBef>
                <a:spcPts val="1600"/>
              </a:spcBef>
              <a:spcAft>
                <a:spcPts val="1600"/>
              </a:spcAft>
              <a:buClr>
                <a:schemeClr val="accent1"/>
              </a:buClr>
              <a:buSzPts val="1400"/>
              <a:buNone/>
              <a:defRPr>
                <a:solidFill>
                  <a:schemeClr val="accent1"/>
                </a:solidFill>
              </a:defRPr>
            </a:lvl9pPr>
          </a:lstStyle>
          <a:p>
            <a:endParaRPr/>
          </a:p>
        </p:txBody>
      </p:sp>
      <p:sp>
        <p:nvSpPr>
          <p:cNvPr id="110" name="Google Shape;110;p21"/>
          <p:cNvSpPr txBox="1">
            <a:spLocks noGrp="1"/>
          </p:cNvSpPr>
          <p:nvPr>
            <p:ph type="subTitle" idx="2"/>
          </p:nvPr>
        </p:nvSpPr>
        <p:spPr>
          <a:xfrm>
            <a:off x="1467213" y="3904035"/>
            <a:ext cx="2174100" cy="72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111" name="Google Shape;111;p21"/>
          <p:cNvSpPr txBox="1">
            <a:spLocks noGrp="1"/>
          </p:cNvSpPr>
          <p:nvPr>
            <p:ph type="subTitle" idx="3"/>
          </p:nvPr>
        </p:nvSpPr>
        <p:spPr>
          <a:xfrm>
            <a:off x="4882613" y="3550937"/>
            <a:ext cx="27204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800"/>
              <a:buFont typeface="Kanit"/>
              <a:buNone/>
              <a:defRPr sz="2000" b="1">
                <a:solidFill>
                  <a:schemeClr val="accent1"/>
                </a:solidFill>
                <a:latin typeface="Kanit"/>
                <a:ea typeface="Kanit"/>
                <a:cs typeface="Kanit"/>
                <a:sym typeface="Kanit"/>
              </a:defRPr>
            </a:lvl1pPr>
            <a:lvl2pPr lvl="1" rtl="0">
              <a:spcBef>
                <a:spcPts val="0"/>
              </a:spcBef>
              <a:spcAft>
                <a:spcPts val="0"/>
              </a:spcAft>
              <a:buClr>
                <a:schemeClr val="accent1"/>
              </a:buClr>
              <a:buSzPts val="1400"/>
              <a:buNone/>
              <a:defRPr>
                <a:solidFill>
                  <a:schemeClr val="accent1"/>
                </a:solidFill>
              </a:defRPr>
            </a:lvl2pPr>
            <a:lvl3pPr lvl="2" rtl="0">
              <a:spcBef>
                <a:spcPts val="1600"/>
              </a:spcBef>
              <a:spcAft>
                <a:spcPts val="0"/>
              </a:spcAft>
              <a:buClr>
                <a:schemeClr val="accent1"/>
              </a:buClr>
              <a:buSzPts val="1400"/>
              <a:buNone/>
              <a:defRPr>
                <a:solidFill>
                  <a:schemeClr val="accent1"/>
                </a:solidFill>
              </a:defRPr>
            </a:lvl3pPr>
            <a:lvl4pPr lvl="3" rtl="0">
              <a:spcBef>
                <a:spcPts val="1600"/>
              </a:spcBef>
              <a:spcAft>
                <a:spcPts val="0"/>
              </a:spcAft>
              <a:buClr>
                <a:schemeClr val="accent1"/>
              </a:buClr>
              <a:buSzPts val="1400"/>
              <a:buNone/>
              <a:defRPr>
                <a:solidFill>
                  <a:schemeClr val="accent1"/>
                </a:solidFill>
              </a:defRPr>
            </a:lvl4pPr>
            <a:lvl5pPr lvl="4" rtl="0">
              <a:spcBef>
                <a:spcPts val="1600"/>
              </a:spcBef>
              <a:spcAft>
                <a:spcPts val="0"/>
              </a:spcAft>
              <a:buClr>
                <a:schemeClr val="accent1"/>
              </a:buClr>
              <a:buSzPts val="1400"/>
              <a:buNone/>
              <a:defRPr>
                <a:solidFill>
                  <a:schemeClr val="accent1"/>
                </a:solidFill>
              </a:defRPr>
            </a:lvl5pPr>
            <a:lvl6pPr lvl="5" rtl="0">
              <a:spcBef>
                <a:spcPts val="1600"/>
              </a:spcBef>
              <a:spcAft>
                <a:spcPts val="0"/>
              </a:spcAft>
              <a:buClr>
                <a:schemeClr val="accent1"/>
              </a:buClr>
              <a:buSzPts val="1400"/>
              <a:buNone/>
              <a:defRPr>
                <a:solidFill>
                  <a:schemeClr val="accent1"/>
                </a:solidFill>
              </a:defRPr>
            </a:lvl6pPr>
            <a:lvl7pPr lvl="6" rtl="0">
              <a:spcBef>
                <a:spcPts val="1600"/>
              </a:spcBef>
              <a:spcAft>
                <a:spcPts val="0"/>
              </a:spcAft>
              <a:buClr>
                <a:schemeClr val="accent1"/>
              </a:buClr>
              <a:buSzPts val="1400"/>
              <a:buNone/>
              <a:defRPr>
                <a:solidFill>
                  <a:schemeClr val="accent1"/>
                </a:solidFill>
              </a:defRPr>
            </a:lvl7pPr>
            <a:lvl8pPr lvl="7" rtl="0">
              <a:spcBef>
                <a:spcPts val="1600"/>
              </a:spcBef>
              <a:spcAft>
                <a:spcPts val="0"/>
              </a:spcAft>
              <a:buClr>
                <a:schemeClr val="accent1"/>
              </a:buClr>
              <a:buSzPts val="1400"/>
              <a:buNone/>
              <a:defRPr>
                <a:solidFill>
                  <a:schemeClr val="accent1"/>
                </a:solidFill>
              </a:defRPr>
            </a:lvl8pPr>
            <a:lvl9pPr lvl="8" rtl="0">
              <a:spcBef>
                <a:spcPts val="1600"/>
              </a:spcBef>
              <a:spcAft>
                <a:spcPts val="1600"/>
              </a:spcAft>
              <a:buClr>
                <a:schemeClr val="accent1"/>
              </a:buClr>
              <a:buSzPts val="1400"/>
              <a:buNone/>
              <a:defRPr>
                <a:solidFill>
                  <a:schemeClr val="accent1"/>
                </a:solidFill>
              </a:defRPr>
            </a:lvl9pPr>
          </a:lstStyle>
          <a:p>
            <a:endParaRPr/>
          </a:p>
        </p:txBody>
      </p:sp>
      <p:sp>
        <p:nvSpPr>
          <p:cNvPr id="112" name="Google Shape;112;p21"/>
          <p:cNvSpPr txBox="1">
            <a:spLocks noGrp="1"/>
          </p:cNvSpPr>
          <p:nvPr>
            <p:ph type="subTitle" idx="4"/>
          </p:nvPr>
        </p:nvSpPr>
        <p:spPr>
          <a:xfrm>
            <a:off x="5155775" y="3904057"/>
            <a:ext cx="2174100" cy="72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CUSTOM_3_1_1_1_1">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1248450" y="445025"/>
            <a:ext cx="6647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15" name="Google Shape;115;p22"/>
          <p:cNvSpPr txBox="1">
            <a:spLocks noGrp="1"/>
          </p:cNvSpPr>
          <p:nvPr>
            <p:ph type="subTitle" idx="1"/>
          </p:nvPr>
        </p:nvSpPr>
        <p:spPr>
          <a:xfrm>
            <a:off x="1222438" y="1357750"/>
            <a:ext cx="28353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Kanit"/>
              <a:buNone/>
              <a:defRPr sz="2000" b="1">
                <a:solidFill>
                  <a:schemeClr val="accent1"/>
                </a:solidFill>
                <a:latin typeface="Kanit"/>
                <a:ea typeface="Kanit"/>
                <a:cs typeface="Kanit"/>
                <a:sym typeface="Kanit"/>
              </a:defRPr>
            </a:lvl1pPr>
            <a:lvl2pPr lvl="1" rtl="0">
              <a:spcBef>
                <a:spcPts val="1600"/>
              </a:spcBef>
              <a:spcAft>
                <a:spcPts val="0"/>
              </a:spcAft>
              <a:buClr>
                <a:schemeClr val="accent1"/>
              </a:buClr>
              <a:buSzPts val="1400"/>
              <a:buNone/>
              <a:defRPr>
                <a:solidFill>
                  <a:schemeClr val="accent1"/>
                </a:solidFill>
              </a:defRPr>
            </a:lvl2pPr>
            <a:lvl3pPr lvl="2" rtl="0">
              <a:spcBef>
                <a:spcPts val="1600"/>
              </a:spcBef>
              <a:spcAft>
                <a:spcPts val="0"/>
              </a:spcAft>
              <a:buClr>
                <a:schemeClr val="accent1"/>
              </a:buClr>
              <a:buSzPts val="1400"/>
              <a:buNone/>
              <a:defRPr>
                <a:solidFill>
                  <a:schemeClr val="accent1"/>
                </a:solidFill>
              </a:defRPr>
            </a:lvl3pPr>
            <a:lvl4pPr lvl="3" rtl="0">
              <a:spcBef>
                <a:spcPts val="1600"/>
              </a:spcBef>
              <a:spcAft>
                <a:spcPts val="0"/>
              </a:spcAft>
              <a:buClr>
                <a:schemeClr val="accent1"/>
              </a:buClr>
              <a:buSzPts val="1400"/>
              <a:buNone/>
              <a:defRPr>
                <a:solidFill>
                  <a:schemeClr val="accent1"/>
                </a:solidFill>
              </a:defRPr>
            </a:lvl4pPr>
            <a:lvl5pPr lvl="4" rtl="0">
              <a:spcBef>
                <a:spcPts val="1600"/>
              </a:spcBef>
              <a:spcAft>
                <a:spcPts val="0"/>
              </a:spcAft>
              <a:buClr>
                <a:schemeClr val="accent1"/>
              </a:buClr>
              <a:buSzPts val="1400"/>
              <a:buNone/>
              <a:defRPr>
                <a:solidFill>
                  <a:schemeClr val="accent1"/>
                </a:solidFill>
              </a:defRPr>
            </a:lvl5pPr>
            <a:lvl6pPr lvl="5" rtl="0">
              <a:spcBef>
                <a:spcPts val="1600"/>
              </a:spcBef>
              <a:spcAft>
                <a:spcPts val="0"/>
              </a:spcAft>
              <a:buClr>
                <a:schemeClr val="accent1"/>
              </a:buClr>
              <a:buSzPts val="1400"/>
              <a:buNone/>
              <a:defRPr>
                <a:solidFill>
                  <a:schemeClr val="accent1"/>
                </a:solidFill>
              </a:defRPr>
            </a:lvl6pPr>
            <a:lvl7pPr lvl="6" rtl="0">
              <a:spcBef>
                <a:spcPts val="1600"/>
              </a:spcBef>
              <a:spcAft>
                <a:spcPts val="0"/>
              </a:spcAft>
              <a:buClr>
                <a:schemeClr val="accent1"/>
              </a:buClr>
              <a:buSzPts val="1400"/>
              <a:buNone/>
              <a:defRPr>
                <a:solidFill>
                  <a:schemeClr val="accent1"/>
                </a:solidFill>
              </a:defRPr>
            </a:lvl7pPr>
            <a:lvl8pPr lvl="7" rtl="0">
              <a:spcBef>
                <a:spcPts val="1600"/>
              </a:spcBef>
              <a:spcAft>
                <a:spcPts val="0"/>
              </a:spcAft>
              <a:buClr>
                <a:schemeClr val="accent1"/>
              </a:buClr>
              <a:buSzPts val="1400"/>
              <a:buNone/>
              <a:defRPr>
                <a:solidFill>
                  <a:schemeClr val="accent1"/>
                </a:solidFill>
              </a:defRPr>
            </a:lvl8pPr>
            <a:lvl9pPr lvl="8" rtl="0">
              <a:spcBef>
                <a:spcPts val="1600"/>
              </a:spcBef>
              <a:spcAft>
                <a:spcPts val="1600"/>
              </a:spcAft>
              <a:buClr>
                <a:schemeClr val="accent1"/>
              </a:buClr>
              <a:buSzPts val="1400"/>
              <a:buNone/>
              <a:defRPr>
                <a:solidFill>
                  <a:schemeClr val="accent1"/>
                </a:solidFill>
              </a:defRPr>
            </a:lvl9pPr>
          </a:lstStyle>
          <a:p>
            <a:endParaRPr/>
          </a:p>
        </p:txBody>
      </p:sp>
      <p:sp>
        <p:nvSpPr>
          <p:cNvPr id="116" name="Google Shape;116;p22"/>
          <p:cNvSpPr txBox="1">
            <a:spLocks noGrp="1"/>
          </p:cNvSpPr>
          <p:nvPr>
            <p:ph type="subTitle" idx="2"/>
          </p:nvPr>
        </p:nvSpPr>
        <p:spPr>
          <a:xfrm>
            <a:off x="1222438" y="1857725"/>
            <a:ext cx="2835300" cy="22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600"/>
              <a:buChar char="■"/>
              <a:defRPr sz="1600">
                <a:solidFill>
                  <a:schemeClr val="accent5"/>
                </a:solidFill>
              </a:defRPr>
            </a:lvl1pPr>
            <a:lvl2pPr lvl="1" rtl="0">
              <a:spcBef>
                <a:spcPts val="0"/>
              </a:spcBef>
              <a:spcAft>
                <a:spcPts val="0"/>
              </a:spcAft>
              <a:buClr>
                <a:schemeClr val="accent5"/>
              </a:buClr>
              <a:buSzPts val="1400"/>
              <a:buChar char="○"/>
              <a:defRPr>
                <a:solidFill>
                  <a:schemeClr val="accent5"/>
                </a:solidFill>
              </a:defRPr>
            </a:lvl2pPr>
            <a:lvl3pPr lvl="2" rtl="0">
              <a:spcBef>
                <a:spcPts val="1600"/>
              </a:spcBef>
              <a:spcAft>
                <a:spcPts val="0"/>
              </a:spcAft>
              <a:buClr>
                <a:schemeClr val="accent5"/>
              </a:buClr>
              <a:buSzPts val="1400"/>
              <a:buChar char="■"/>
              <a:defRPr>
                <a:solidFill>
                  <a:schemeClr val="accent5"/>
                </a:solidFill>
              </a:defRPr>
            </a:lvl3pPr>
            <a:lvl4pPr lvl="3" rtl="0">
              <a:spcBef>
                <a:spcPts val="1600"/>
              </a:spcBef>
              <a:spcAft>
                <a:spcPts val="0"/>
              </a:spcAft>
              <a:buClr>
                <a:schemeClr val="accent5"/>
              </a:buClr>
              <a:buSzPts val="1400"/>
              <a:buChar char="●"/>
              <a:defRPr>
                <a:solidFill>
                  <a:schemeClr val="accent5"/>
                </a:solidFill>
              </a:defRPr>
            </a:lvl4pPr>
            <a:lvl5pPr lvl="4" rtl="0">
              <a:spcBef>
                <a:spcPts val="1600"/>
              </a:spcBef>
              <a:spcAft>
                <a:spcPts val="0"/>
              </a:spcAft>
              <a:buClr>
                <a:schemeClr val="accent5"/>
              </a:buClr>
              <a:buSzPts val="1400"/>
              <a:buChar char="○"/>
              <a:defRPr>
                <a:solidFill>
                  <a:schemeClr val="accent5"/>
                </a:solidFill>
              </a:defRPr>
            </a:lvl5pPr>
            <a:lvl6pPr lvl="5" rtl="0">
              <a:spcBef>
                <a:spcPts val="1600"/>
              </a:spcBef>
              <a:spcAft>
                <a:spcPts val="0"/>
              </a:spcAft>
              <a:buClr>
                <a:schemeClr val="accent5"/>
              </a:buClr>
              <a:buSzPts val="1400"/>
              <a:buChar char="■"/>
              <a:defRPr>
                <a:solidFill>
                  <a:schemeClr val="accent5"/>
                </a:solidFill>
              </a:defRPr>
            </a:lvl6pPr>
            <a:lvl7pPr lvl="6" rtl="0">
              <a:spcBef>
                <a:spcPts val="1600"/>
              </a:spcBef>
              <a:spcAft>
                <a:spcPts val="0"/>
              </a:spcAft>
              <a:buClr>
                <a:schemeClr val="accent5"/>
              </a:buClr>
              <a:buSzPts val="1400"/>
              <a:buChar char="●"/>
              <a:defRPr>
                <a:solidFill>
                  <a:schemeClr val="accent5"/>
                </a:solidFill>
              </a:defRPr>
            </a:lvl7pPr>
            <a:lvl8pPr lvl="7" rtl="0">
              <a:spcBef>
                <a:spcPts val="1600"/>
              </a:spcBef>
              <a:spcAft>
                <a:spcPts val="0"/>
              </a:spcAft>
              <a:buClr>
                <a:schemeClr val="accent5"/>
              </a:buClr>
              <a:buSzPts val="1400"/>
              <a:buChar char="○"/>
              <a:defRPr>
                <a:solidFill>
                  <a:schemeClr val="accent5"/>
                </a:solidFill>
              </a:defRPr>
            </a:lvl8pPr>
            <a:lvl9pPr lvl="8" rtl="0">
              <a:spcBef>
                <a:spcPts val="1600"/>
              </a:spcBef>
              <a:spcAft>
                <a:spcPts val="1600"/>
              </a:spcAft>
              <a:buClr>
                <a:schemeClr val="accent5"/>
              </a:buClr>
              <a:buSzPts val="1400"/>
              <a:buChar char="■"/>
              <a:defRPr>
                <a:solidFill>
                  <a:schemeClr val="accent5"/>
                </a:solidFill>
              </a:defRPr>
            </a:lvl9pPr>
          </a:lstStyle>
          <a:p>
            <a:endParaRPr/>
          </a:p>
        </p:txBody>
      </p:sp>
      <p:sp>
        <p:nvSpPr>
          <p:cNvPr id="117" name="Google Shape;117;p22"/>
          <p:cNvSpPr txBox="1">
            <a:spLocks noGrp="1"/>
          </p:cNvSpPr>
          <p:nvPr>
            <p:ph type="subTitle" idx="3"/>
          </p:nvPr>
        </p:nvSpPr>
        <p:spPr>
          <a:xfrm>
            <a:off x="5086264" y="1357750"/>
            <a:ext cx="28353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Kanit"/>
              <a:buNone/>
              <a:defRPr sz="2000" b="1">
                <a:solidFill>
                  <a:schemeClr val="accent1"/>
                </a:solidFill>
                <a:latin typeface="Kanit"/>
                <a:ea typeface="Kanit"/>
                <a:cs typeface="Kanit"/>
                <a:sym typeface="Kanit"/>
              </a:defRPr>
            </a:lvl1pPr>
            <a:lvl2pPr lvl="1" rtl="0">
              <a:spcBef>
                <a:spcPts val="1600"/>
              </a:spcBef>
              <a:spcAft>
                <a:spcPts val="0"/>
              </a:spcAft>
              <a:buClr>
                <a:schemeClr val="accent1"/>
              </a:buClr>
              <a:buSzPts val="1400"/>
              <a:buNone/>
              <a:defRPr>
                <a:solidFill>
                  <a:schemeClr val="accent1"/>
                </a:solidFill>
              </a:defRPr>
            </a:lvl2pPr>
            <a:lvl3pPr lvl="2" rtl="0">
              <a:spcBef>
                <a:spcPts val="1600"/>
              </a:spcBef>
              <a:spcAft>
                <a:spcPts val="0"/>
              </a:spcAft>
              <a:buClr>
                <a:schemeClr val="accent1"/>
              </a:buClr>
              <a:buSzPts val="1400"/>
              <a:buNone/>
              <a:defRPr>
                <a:solidFill>
                  <a:schemeClr val="accent1"/>
                </a:solidFill>
              </a:defRPr>
            </a:lvl3pPr>
            <a:lvl4pPr lvl="3" rtl="0">
              <a:spcBef>
                <a:spcPts val="1600"/>
              </a:spcBef>
              <a:spcAft>
                <a:spcPts val="0"/>
              </a:spcAft>
              <a:buClr>
                <a:schemeClr val="accent1"/>
              </a:buClr>
              <a:buSzPts val="1400"/>
              <a:buNone/>
              <a:defRPr>
                <a:solidFill>
                  <a:schemeClr val="accent1"/>
                </a:solidFill>
              </a:defRPr>
            </a:lvl4pPr>
            <a:lvl5pPr lvl="4" rtl="0">
              <a:spcBef>
                <a:spcPts val="1600"/>
              </a:spcBef>
              <a:spcAft>
                <a:spcPts val="0"/>
              </a:spcAft>
              <a:buClr>
                <a:schemeClr val="accent1"/>
              </a:buClr>
              <a:buSzPts val="1400"/>
              <a:buNone/>
              <a:defRPr>
                <a:solidFill>
                  <a:schemeClr val="accent1"/>
                </a:solidFill>
              </a:defRPr>
            </a:lvl5pPr>
            <a:lvl6pPr lvl="5" rtl="0">
              <a:spcBef>
                <a:spcPts val="1600"/>
              </a:spcBef>
              <a:spcAft>
                <a:spcPts val="0"/>
              </a:spcAft>
              <a:buClr>
                <a:schemeClr val="accent1"/>
              </a:buClr>
              <a:buSzPts val="1400"/>
              <a:buNone/>
              <a:defRPr>
                <a:solidFill>
                  <a:schemeClr val="accent1"/>
                </a:solidFill>
              </a:defRPr>
            </a:lvl6pPr>
            <a:lvl7pPr lvl="6" rtl="0">
              <a:spcBef>
                <a:spcPts val="1600"/>
              </a:spcBef>
              <a:spcAft>
                <a:spcPts val="0"/>
              </a:spcAft>
              <a:buClr>
                <a:schemeClr val="accent1"/>
              </a:buClr>
              <a:buSzPts val="1400"/>
              <a:buNone/>
              <a:defRPr>
                <a:solidFill>
                  <a:schemeClr val="accent1"/>
                </a:solidFill>
              </a:defRPr>
            </a:lvl7pPr>
            <a:lvl8pPr lvl="7" rtl="0">
              <a:spcBef>
                <a:spcPts val="1600"/>
              </a:spcBef>
              <a:spcAft>
                <a:spcPts val="0"/>
              </a:spcAft>
              <a:buClr>
                <a:schemeClr val="accent1"/>
              </a:buClr>
              <a:buSzPts val="1400"/>
              <a:buNone/>
              <a:defRPr>
                <a:solidFill>
                  <a:schemeClr val="accent1"/>
                </a:solidFill>
              </a:defRPr>
            </a:lvl8pPr>
            <a:lvl9pPr lvl="8" rtl="0">
              <a:spcBef>
                <a:spcPts val="1600"/>
              </a:spcBef>
              <a:spcAft>
                <a:spcPts val="1600"/>
              </a:spcAft>
              <a:buClr>
                <a:schemeClr val="accent1"/>
              </a:buClr>
              <a:buSzPts val="1400"/>
              <a:buNone/>
              <a:defRPr>
                <a:solidFill>
                  <a:schemeClr val="accent1"/>
                </a:solidFill>
              </a:defRPr>
            </a:lvl9pPr>
          </a:lstStyle>
          <a:p>
            <a:endParaRPr/>
          </a:p>
        </p:txBody>
      </p:sp>
      <p:sp>
        <p:nvSpPr>
          <p:cNvPr id="118" name="Google Shape;118;p22"/>
          <p:cNvSpPr txBox="1">
            <a:spLocks noGrp="1"/>
          </p:cNvSpPr>
          <p:nvPr>
            <p:ph type="subTitle" idx="4"/>
          </p:nvPr>
        </p:nvSpPr>
        <p:spPr>
          <a:xfrm>
            <a:off x="5086264" y="1857725"/>
            <a:ext cx="2835300" cy="22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600"/>
              <a:buChar char="■"/>
              <a:defRPr sz="1600">
                <a:solidFill>
                  <a:schemeClr val="accent5"/>
                </a:solidFill>
              </a:defRPr>
            </a:lvl1pPr>
            <a:lvl2pPr lvl="1" rtl="0">
              <a:spcBef>
                <a:spcPts val="0"/>
              </a:spcBef>
              <a:spcAft>
                <a:spcPts val="0"/>
              </a:spcAft>
              <a:buClr>
                <a:schemeClr val="accent5"/>
              </a:buClr>
              <a:buSzPts val="1400"/>
              <a:buChar char="○"/>
              <a:defRPr>
                <a:solidFill>
                  <a:schemeClr val="accent5"/>
                </a:solidFill>
              </a:defRPr>
            </a:lvl2pPr>
            <a:lvl3pPr lvl="2" rtl="0">
              <a:spcBef>
                <a:spcPts val="1600"/>
              </a:spcBef>
              <a:spcAft>
                <a:spcPts val="0"/>
              </a:spcAft>
              <a:buClr>
                <a:schemeClr val="accent5"/>
              </a:buClr>
              <a:buSzPts val="1400"/>
              <a:buChar char="■"/>
              <a:defRPr>
                <a:solidFill>
                  <a:schemeClr val="accent5"/>
                </a:solidFill>
              </a:defRPr>
            </a:lvl3pPr>
            <a:lvl4pPr lvl="3" rtl="0">
              <a:spcBef>
                <a:spcPts val="1600"/>
              </a:spcBef>
              <a:spcAft>
                <a:spcPts val="0"/>
              </a:spcAft>
              <a:buClr>
                <a:schemeClr val="accent5"/>
              </a:buClr>
              <a:buSzPts val="1400"/>
              <a:buChar char="●"/>
              <a:defRPr>
                <a:solidFill>
                  <a:schemeClr val="accent5"/>
                </a:solidFill>
              </a:defRPr>
            </a:lvl4pPr>
            <a:lvl5pPr lvl="4" rtl="0">
              <a:spcBef>
                <a:spcPts val="1600"/>
              </a:spcBef>
              <a:spcAft>
                <a:spcPts val="0"/>
              </a:spcAft>
              <a:buClr>
                <a:schemeClr val="accent5"/>
              </a:buClr>
              <a:buSzPts val="1400"/>
              <a:buChar char="○"/>
              <a:defRPr>
                <a:solidFill>
                  <a:schemeClr val="accent5"/>
                </a:solidFill>
              </a:defRPr>
            </a:lvl5pPr>
            <a:lvl6pPr lvl="5" rtl="0">
              <a:spcBef>
                <a:spcPts val="1600"/>
              </a:spcBef>
              <a:spcAft>
                <a:spcPts val="0"/>
              </a:spcAft>
              <a:buClr>
                <a:schemeClr val="accent5"/>
              </a:buClr>
              <a:buSzPts val="1400"/>
              <a:buChar char="■"/>
              <a:defRPr>
                <a:solidFill>
                  <a:schemeClr val="accent5"/>
                </a:solidFill>
              </a:defRPr>
            </a:lvl6pPr>
            <a:lvl7pPr lvl="6" rtl="0">
              <a:spcBef>
                <a:spcPts val="1600"/>
              </a:spcBef>
              <a:spcAft>
                <a:spcPts val="0"/>
              </a:spcAft>
              <a:buClr>
                <a:schemeClr val="accent5"/>
              </a:buClr>
              <a:buSzPts val="1400"/>
              <a:buChar char="●"/>
              <a:defRPr>
                <a:solidFill>
                  <a:schemeClr val="accent5"/>
                </a:solidFill>
              </a:defRPr>
            </a:lvl7pPr>
            <a:lvl8pPr lvl="7" rtl="0">
              <a:spcBef>
                <a:spcPts val="1600"/>
              </a:spcBef>
              <a:spcAft>
                <a:spcPts val="0"/>
              </a:spcAft>
              <a:buClr>
                <a:schemeClr val="accent5"/>
              </a:buClr>
              <a:buSzPts val="1400"/>
              <a:buChar char="○"/>
              <a:defRPr>
                <a:solidFill>
                  <a:schemeClr val="accent5"/>
                </a:solidFill>
              </a:defRPr>
            </a:lvl8pPr>
            <a:lvl9pPr lvl="8" rtl="0">
              <a:spcBef>
                <a:spcPts val="1600"/>
              </a:spcBef>
              <a:spcAft>
                <a:spcPts val="1600"/>
              </a:spcAft>
              <a:buClr>
                <a:schemeClr val="accent5"/>
              </a:buClr>
              <a:buSzPts val="1400"/>
              <a:buChar char="■"/>
              <a:defRPr>
                <a:solidFill>
                  <a:schemeClr val="accent5"/>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CUSTOM_3_1_1_1_1_1">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1248450" y="445025"/>
            <a:ext cx="6647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21" name="Google Shape;121;p23"/>
          <p:cNvSpPr txBox="1">
            <a:spLocks noGrp="1"/>
          </p:cNvSpPr>
          <p:nvPr>
            <p:ph type="subTitle" idx="1"/>
          </p:nvPr>
        </p:nvSpPr>
        <p:spPr>
          <a:xfrm>
            <a:off x="724546" y="3807986"/>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3"/>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122" name="Google Shape;122;p23"/>
          <p:cNvSpPr txBox="1">
            <a:spLocks noGrp="1"/>
          </p:cNvSpPr>
          <p:nvPr>
            <p:ph type="subTitle" idx="2"/>
          </p:nvPr>
        </p:nvSpPr>
        <p:spPr>
          <a:xfrm>
            <a:off x="3484950" y="3807986"/>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3"/>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123" name="Google Shape;123;p23"/>
          <p:cNvSpPr txBox="1">
            <a:spLocks noGrp="1"/>
          </p:cNvSpPr>
          <p:nvPr>
            <p:ph type="subTitle" idx="3"/>
          </p:nvPr>
        </p:nvSpPr>
        <p:spPr>
          <a:xfrm>
            <a:off x="6245348" y="3807986"/>
            <a:ext cx="217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None/>
              <a:defRPr sz="1600">
                <a:solidFill>
                  <a:schemeClr val="accent3"/>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124" name="Google Shape;124;p23"/>
          <p:cNvSpPr txBox="1">
            <a:spLocks noGrp="1"/>
          </p:cNvSpPr>
          <p:nvPr>
            <p:ph type="title" idx="4" hasCustomPrompt="1"/>
          </p:nvPr>
        </p:nvSpPr>
        <p:spPr>
          <a:xfrm>
            <a:off x="724550" y="2882875"/>
            <a:ext cx="21741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4800">
                <a:solidFill>
                  <a:schemeClr val="accent2"/>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r>
              <a:t>xx%</a:t>
            </a:r>
          </a:p>
        </p:txBody>
      </p:sp>
      <p:sp>
        <p:nvSpPr>
          <p:cNvPr id="125" name="Google Shape;125;p23"/>
          <p:cNvSpPr txBox="1">
            <a:spLocks noGrp="1"/>
          </p:cNvSpPr>
          <p:nvPr>
            <p:ph type="title" idx="5" hasCustomPrompt="1"/>
          </p:nvPr>
        </p:nvSpPr>
        <p:spPr>
          <a:xfrm>
            <a:off x="3484950" y="2882875"/>
            <a:ext cx="21741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4800">
                <a:solidFill>
                  <a:schemeClr val="accent2"/>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r>
              <a:t>xx%</a:t>
            </a:r>
          </a:p>
        </p:txBody>
      </p:sp>
      <p:sp>
        <p:nvSpPr>
          <p:cNvPr id="126" name="Google Shape;126;p23"/>
          <p:cNvSpPr txBox="1">
            <a:spLocks noGrp="1"/>
          </p:cNvSpPr>
          <p:nvPr>
            <p:ph type="title" idx="6" hasCustomPrompt="1"/>
          </p:nvPr>
        </p:nvSpPr>
        <p:spPr>
          <a:xfrm>
            <a:off x="6245350" y="2882875"/>
            <a:ext cx="2174100" cy="43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4800">
                <a:solidFill>
                  <a:schemeClr val="accent2"/>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r>
              <a:t>xx%</a:t>
            </a:r>
          </a:p>
        </p:txBody>
      </p:sp>
      <p:sp>
        <p:nvSpPr>
          <p:cNvPr id="127" name="Google Shape;127;p23"/>
          <p:cNvSpPr txBox="1">
            <a:spLocks noGrp="1"/>
          </p:cNvSpPr>
          <p:nvPr>
            <p:ph type="subTitle" idx="7"/>
          </p:nvPr>
        </p:nvSpPr>
        <p:spPr>
          <a:xfrm>
            <a:off x="599596" y="3450202"/>
            <a:ext cx="24240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 name="Google Shape;128;p23"/>
          <p:cNvSpPr txBox="1">
            <a:spLocks noGrp="1"/>
          </p:cNvSpPr>
          <p:nvPr>
            <p:ph type="subTitle" idx="8"/>
          </p:nvPr>
        </p:nvSpPr>
        <p:spPr>
          <a:xfrm>
            <a:off x="3211800" y="3450202"/>
            <a:ext cx="27204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9" name="Google Shape;129;p23"/>
          <p:cNvSpPr txBox="1">
            <a:spLocks noGrp="1"/>
          </p:cNvSpPr>
          <p:nvPr>
            <p:ph type="subTitle" idx="9"/>
          </p:nvPr>
        </p:nvSpPr>
        <p:spPr>
          <a:xfrm>
            <a:off x="6120398" y="3450202"/>
            <a:ext cx="24240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Kanit"/>
              <a:buNone/>
              <a:defRPr sz="2000" b="1">
                <a:latin typeface="Kanit"/>
                <a:ea typeface="Kanit"/>
                <a:cs typeface="Kanit"/>
                <a:sym typeface="Kanit"/>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4">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4"/>
          <p:cNvSpPr txBox="1">
            <a:spLocks noGrp="1"/>
          </p:cNvSpPr>
          <p:nvPr>
            <p:ph type="ctrTitle"/>
          </p:nvPr>
        </p:nvSpPr>
        <p:spPr>
          <a:xfrm>
            <a:off x="1959150" y="682120"/>
            <a:ext cx="5225700" cy="90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Font typeface="Kanit"/>
              <a:buNone/>
              <a:defRPr sz="7200">
                <a:solidFill>
                  <a:schemeClr val="accent2"/>
                </a:solidFill>
                <a:latin typeface="Kanit"/>
                <a:ea typeface="Kanit"/>
                <a:cs typeface="Kanit"/>
                <a:sym typeface="Kanit"/>
              </a:defRPr>
            </a:lvl1pPr>
            <a:lvl2pPr lvl="1" algn="ctr" rtl="0">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2pPr>
            <a:lvl3pPr lvl="2" algn="ctr" rtl="0">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3pPr>
            <a:lvl4pPr lvl="3" algn="ctr" rtl="0">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4pPr>
            <a:lvl5pPr lvl="4" algn="ctr" rtl="0">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5pPr>
            <a:lvl6pPr lvl="5" algn="ctr" rtl="0">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6pPr>
            <a:lvl7pPr lvl="6" algn="ctr" rtl="0">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7pPr>
            <a:lvl8pPr lvl="7" algn="ctr" rtl="0">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8pPr>
            <a:lvl9pPr lvl="8" algn="ctr" rtl="0">
              <a:spcBef>
                <a:spcPts val="0"/>
              </a:spcBef>
              <a:spcAft>
                <a:spcPts val="0"/>
              </a:spcAft>
              <a:buClr>
                <a:schemeClr val="lt1"/>
              </a:buClr>
              <a:buSzPts val="5200"/>
              <a:buFont typeface="Kanit"/>
              <a:buNone/>
              <a:defRPr sz="5200">
                <a:solidFill>
                  <a:schemeClr val="lt1"/>
                </a:solidFill>
                <a:latin typeface="Kanit"/>
                <a:ea typeface="Kanit"/>
                <a:cs typeface="Kanit"/>
                <a:sym typeface="Kanit"/>
              </a:defRPr>
            </a:lvl9pPr>
          </a:lstStyle>
          <a:p>
            <a:endParaRPr/>
          </a:p>
        </p:txBody>
      </p:sp>
      <p:sp>
        <p:nvSpPr>
          <p:cNvPr id="132" name="Google Shape;132;p24"/>
          <p:cNvSpPr txBox="1">
            <a:spLocks noGrp="1"/>
          </p:cNvSpPr>
          <p:nvPr>
            <p:ph type="subTitle" idx="1"/>
          </p:nvPr>
        </p:nvSpPr>
        <p:spPr>
          <a:xfrm>
            <a:off x="2462400" y="1547283"/>
            <a:ext cx="4219200" cy="136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1"/>
                </a:solidFill>
                <a:latin typeface="Pontano Sans"/>
                <a:ea typeface="Pontano Sans"/>
                <a:cs typeface="Pontano Sans"/>
                <a:sym typeface="Pontano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3" name="Google Shape;133;p24"/>
          <p:cNvSpPr txBox="1"/>
          <p:nvPr/>
        </p:nvSpPr>
        <p:spPr>
          <a:xfrm>
            <a:off x="2828400" y="3448525"/>
            <a:ext cx="3487200" cy="6873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Clr>
                <a:schemeClr val="dk1"/>
              </a:buClr>
              <a:buSzPts val="1100"/>
              <a:buFont typeface="Arial"/>
              <a:buNone/>
            </a:pPr>
            <a:r>
              <a:rPr lang="en" sz="1200">
                <a:solidFill>
                  <a:schemeClr val="accent1"/>
                </a:solidFill>
                <a:latin typeface="Pontano Sans"/>
                <a:ea typeface="Pontano Sans"/>
                <a:cs typeface="Pontano Sans"/>
                <a:sym typeface="Pontano Sans"/>
              </a:rPr>
              <a:t>CREDITS: This presentation template was created by </a:t>
            </a:r>
            <a:r>
              <a:rPr lang="en" sz="1200" b="1">
                <a:solidFill>
                  <a:schemeClr val="accent1"/>
                </a:solidFill>
                <a:uFill>
                  <a:noFill/>
                </a:uFill>
                <a:latin typeface="Pontano Sans"/>
                <a:ea typeface="Pontano Sans"/>
                <a:cs typeface="Pontano Sans"/>
                <a:sym typeface="Pontano Sans"/>
                <a:hlinkClick r:id="rId3">
                  <a:extLst>
                    <a:ext uri="{A12FA001-AC4F-418D-AE19-62706E023703}">
                      <ahyp:hlinkClr xmlns:ahyp="http://schemas.microsoft.com/office/drawing/2018/hyperlinkcolor" val="tx"/>
                    </a:ext>
                  </a:extLst>
                </a:hlinkClick>
              </a:rPr>
              <a:t>Slidesgo</a:t>
            </a:r>
            <a:r>
              <a:rPr lang="en" sz="1200">
                <a:solidFill>
                  <a:schemeClr val="accent1"/>
                </a:solidFill>
                <a:latin typeface="Pontano Sans"/>
                <a:ea typeface="Pontano Sans"/>
                <a:cs typeface="Pontano Sans"/>
                <a:sym typeface="Pontano Sans"/>
              </a:rPr>
              <a:t>, including icons by </a:t>
            </a:r>
            <a:r>
              <a:rPr lang="en" sz="1200" b="1">
                <a:solidFill>
                  <a:schemeClr val="accent1"/>
                </a:solidFill>
                <a:uFill>
                  <a:noFill/>
                </a:uFill>
                <a:latin typeface="Pontano Sans"/>
                <a:ea typeface="Pontano Sans"/>
                <a:cs typeface="Pontano Sans"/>
                <a:sym typeface="Pontano Sans"/>
                <a:hlinkClick r:id="rId4">
                  <a:extLst>
                    <a:ext uri="{A12FA001-AC4F-418D-AE19-62706E023703}">
                      <ahyp:hlinkClr xmlns:ahyp="http://schemas.microsoft.com/office/drawing/2018/hyperlinkcolor" val="tx"/>
                    </a:ext>
                  </a:extLst>
                </a:hlinkClick>
              </a:rPr>
              <a:t>Flaticon</a:t>
            </a:r>
            <a:r>
              <a:rPr lang="en" sz="1200">
                <a:solidFill>
                  <a:schemeClr val="accent1"/>
                </a:solidFill>
                <a:latin typeface="Pontano Sans"/>
                <a:ea typeface="Pontano Sans"/>
                <a:cs typeface="Pontano Sans"/>
                <a:sym typeface="Pontano Sans"/>
              </a:rPr>
              <a:t>, and infographics &amp; images by </a:t>
            </a:r>
            <a:r>
              <a:rPr lang="en" sz="1200" b="1">
                <a:solidFill>
                  <a:schemeClr val="accent1"/>
                </a:solidFill>
                <a:uFill>
                  <a:noFill/>
                </a:uFill>
                <a:latin typeface="Pontano Sans"/>
                <a:ea typeface="Pontano Sans"/>
                <a:cs typeface="Pontano Sans"/>
                <a:sym typeface="Pontano Sans"/>
                <a:hlinkClick r:id="rId5">
                  <a:extLst>
                    <a:ext uri="{A12FA001-AC4F-418D-AE19-62706E023703}">
                      <ahyp:hlinkClr xmlns:ahyp="http://schemas.microsoft.com/office/drawing/2018/hyperlinkcolor" val="tx"/>
                    </a:ext>
                  </a:extLst>
                </a:hlinkClick>
              </a:rPr>
              <a:t>Freepik</a:t>
            </a:r>
            <a:endParaRPr sz="1200" b="1">
              <a:solidFill>
                <a:schemeClr val="accent1"/>
              </a:solidFill>
              <a:latin typeface="Pontano Sans"/>
              <a:ea typeface="Pontano Sans"/>
              <a:cs typeface="Pontano Sans"/>
              <a:sym typeface="Pontano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5">
    <p:bg>
      <p:bgPr>
        <a:blipFill>
          <a:blip r:embed="rId2">
            <a:alphaModFix/>
          </a:blip>
          <a:stretch>
            <a:fillRect/>
          </a:stretch>
        </a:blipFill>
        <a:effectLst/>
      </p:bgPr>
    </p:bg>
    <p:spTree>
      <p:nvGrpSpPr>
        <p:cNvPr id="1" name="Shape 134"/>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5_1">
    <p:bg>
      <p:bgPr>
        <a:blipFill>
          <a:blip r:embed="rId2">
            <a:alphaModFix/>
          </a:blip>
          <a:stretch>
            <a:fillRect/>
          </a:stretch>
        </a:blipFill>
        <a:effectLst/>
      </p:bgPr>
    </p:bg>
    <p:spTree>
      <p:nvGrpSpPr>
        <p:cNvPr id="1" name="Shape 135"/>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CUSTOM_5_1_1">
    <p:bg>
      <p:bgPr>
        <a:blipFill>
          <a:blip r:embed="rId2">
            <a:alphaModFix/>
          </a:blip>
          <a:stretch>
            <a:fillRect/>
          </a:stretch>
        </a:blip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3">
  <p:cSld name="CUSTOM_5_1_1_1">
    <p:bg>
      <p:bgPr>
        <a:blipFill>
          <a:blip r:embed="rId2">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4">
  <p:cSld name="CUSTOM_5_1_1_1_1">
    <p:bg>
      <p:bgPr>
        <a:blipFill>
          <a:blip r:embed="rId2">
            <a:alphaModFix/>
          </a:blip>
          <a:stretch>
            <a:fillRect/>
          </a:stretch>
        </a:blipFill>
        <a:effectLst/>
      </p:bgPr>
    </p:bg>
    <p:spTree>
      <p:nvGrpSpPr>
        <p:cNvPr id="1" name="Shape 13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28420"/>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720000" y="1147398"/>
            <a:ext cx="7704000" cy="35493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300"/>
            </a:lvl1pPr>
            <a:lvl2pPr marL="914400" lvl="1" indent="-304800">
              <a:lnSpc>
                <a:spcPct val="100000"/>
              </a:lnSpc>
              <a:spcBef>
                <a:spcPts val="0"/>
              </a:spcBef>
              <a:spcAft>
                <a:spcPts val="0"/>
              </a:spcAft>
              <a:buSzPts val="1200"/>
              <a:buAutoNum type="alphaLcPeriod"/>
              <a:defRPr sz="1200"/>
            </a:lvl2pPr>
            <a:lvl3pPr marL="1371600" lvl="2" indent="-304800">
              <a:lnSpc>
                <a:spcPct val="100000"/>
              </a:lnSpc>
              <a:spcBef>
                <a:spcPts val="0"/>
              </a:spcBef>
              <a:spcAft>
                <a:spcPts val="0"/>
              </a:spcAft>
              <a:buSzPts val="1200"/>
              <a:buAutoNum type="romanLcPeriod"/>
              <a:defRPr sz="1200"/>
            </a:lvl3pPr>
            <a:lvl4pPr marL="1828800" lvl="3" indent="-304800">
              <a:lnSpc>
                <a:spcPct val="100000"/>
              </a:lnSpc>
              <a:spcBef>
                <a:spcPts val="0"/>
              </a:spcBef>
              <a:spcAft>
                <a:spcPts val="0"/>
              </a:spcAft>
              <a:buSzPts val="1200"/>
              <a:buAutoNum type="arabicPeriod"/>
              <a:defRPr sz="1200"/>
            </a:lvl4pPr>
            <a:lvl5pPr marL="2286000" lvl="4" indent="-304800">
              <a:lnSpc>
                <a:spcPct val="100000"/>
              </a:lnSpc>
              <a:spcBef>
                <a:spcPts val="0"/>
              </a:spcBef>
              <a:spcAft>
                <a:spcPts val="0"/>
              </a:spcAft>
              <a:buSzPts val="1200"/>
              <a:buAutoNum type="alphaLcPeriod"/>
              <a:defRPr sz="1200"/>
            </a:lvl5pPr>
            <a:lvl6pPr marL="2743200" lvl="5" indent="-304800">
              <a:lnSpc>
                <a:spcPct val="100000"/>
              </a:lnSpc>
              <a:spcBef>
                <a:spcPts val="0"/>
              </a:spcBef>
              <a:spcAft>
                <a:spcPts val="0"/>
              </a:spcAft>
              <a:buSzPts val="1200"/>
              <a:buAutoNum type="romanLcPeriod"/>
              <a:defRPr sz="1200"/>
            </a:lvl6pPr>
            <a:lvl7pPr marL="3200400" lvl="6" indent="-304800">
              <a:lnSpc>
                <a:spcPct val="100000"/>
              </a:lnSpc>
              <a:spcBef>
                <a:spcPts val="0"/>
              </a:spcBef>
              <a:spcAft>
                <a:spcPts val="0"/>
              </a:spcAft>
              <a:buSzPts val="1200"/>
              <a:buAutoNum type="arabicPeriod"/>
              <a:defRPr sz="1200"/>
            </a:lvl7pPr>
            <a:lvl8pPr marL="3657600" lvl="7" indent="-304800">
              <a:lnSpc>
                <a:spcPct val="100000"/>
              </a:lnSpc>
              <a:spcBef>
                <a:spcPts val="0"/>
              </a:spcBef>
              <a:spcAft>
                <a:spcPts val="0"/>
              </a:spcAft>
              <a:buSzPts val="1200"/>
              <a:buAutoNum type="alphaLcPeriod"/>
              <a:defRPr sz="1200"/>
            </a:lvl8pPr>
            <a:lvl9pPr marL="4114800" lvl="8" indent="-304800">
              <a:lnSpc>
                <a:spcPct val="100000"/>
              </a:lnSpc>
              <a:spcBef>
                <a:spcPts val="0"/>
              </a:spcBef>
              <a:spcAft>
                <a:spcPts val="0"/>
              </a:spcAft>
              <a:buSzPts val="1200"/>
              <a:buAutoNum type="romanLcPeriod"/>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1243138" y="1447325"/>
            <a:ext cx="2950800" cy="28938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Char char="●"/>
              <a:defRPr sz="1600"/>
            </a:lvl1pPr>
            <a:lvl2pPr marL="914400" lvl="1" indent="-304800">
              <a:spcBef>
                <a:spcPts val="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0" name="Google Shape;20;p5"/>
          <p:cNvSpPr txBox="1">
            <a:spLocks noGrp="1"/>
          </p:cNvSpPr>
          <p:nvPr>
            <p:ph type="body" idx="2"/>
          </p:nvPr>
        </p:nvSpPr>
        <p:spPr>
          <a:xfrm>
            <a:off x="4950063" y="1447325"/>
            <a:ext cx="2950800" cy="28938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Char char="●"/>
              <a:defRPr sz="1600"/>
            </a:lvl1pPr>
            <a:lvl2pPr marL="914400" lvl="1" indent="-304800">
              <a:spcBef>
                <a:spcPts val="0"/>
              </a:spcBef>
              <a:spcAft>
                <a:spcPts val="0"/>
              </a:spcAft>
              <a:buClr>
                <a:schemeClr val="accent1"/>
              </a:buClr>
              <a:buSzPts val="1200"/>
              <a:buChar char="○"/>
              <a:defRPr sz="1200"/>
            </a:lvl2pPr>
            <a:lvl3pPr marL="1371600" lvl="2" indent="-304800">
              <a:spcBef>
                <a:spcPts val="1600"/>
              </a:spcBef>
              <a:spcAft>
                <a:spcPts val="0"/>
              </a:spcAft>
              <a:buClr>
                <a:schemeClr val="accent1"/>
              </a:buClr>
              <a:buSzPts val="1200"/>
              <a:buChar char="■"/>
              <a:defRPr sz="1200"/>
            </a:lvl3pPr>
            <a:lvl4pPr marL="1828800" lvl="3" indent="-304800">
              <a:spcBef>
                <a:spcPts val="1600"/>
              </a:spcBef>
              <a:spcAft>
                <a:spcPts val="0"/>
              </a:spcAft>
              <a:buClr>
                <a:schemeClr val="accent1"/>
              </a:buClr>
              <a:buSzPts val="1200"/>
              <a:buChar char="●"/>
              <a:defRPr sz="1200"/>
            </a:lvl4pPr>
            <a:lvl5pPr marL="2286000" lvl="4" indent="-304800">
              <a:spcBef>
                <a:spcPts val="1600"/>
              </a:spcBef>
              <a:spcAft>
                <a:spcPts val="0"/>
              </a:spcAft>
              <a:buClr>
                <a:schemeClr val="accent1"/>
              </a:buClr>
              <a:buSzPts val="1200"/>
              <a:buChar char="○"/>
              <a:defRPr sz="1200"/>
            </a:lvl5pPr>
            <a:lvl6pPr marL="2743200" lvl="5" indent="-304800">
              <a:spcBef>
                <a:spcPts val="1600"/>
              </a:spcBef>
              <a:spcAft>
                <a:spcPts val="0"/>
              </a:spcAft>
              <a:buClr>
                <a:schemeClr val="accent1"/>
              </a:buClr>
              <a:buSzPts val="1200"/>
              <a:buChar char="■"/>
              <a:defRPr sz="1200"/>
            </a:lvl6pPr>
            <a:lvl7pPr marL="3200400" lvl="6" indent="-304800">
              <a:spcBef>
                <a:spcPts val="1600"/>
              </a:spcBef>
              <a:spcAft>
                <a:spcPts val="0"/>
              </a:spcAft>
              <a:buClr>
                <a:schemeClr val="accent1"/>
              </a:buClr>
              <a:buSzPts val="1200"/>
              <a:buChar char="●"/>
              <a:defRPr sz="1200"/>
            </a:lvl7pPr>
            <a:lvl8pPr marL="3657600" lvl="7" indent="-304800">
              <a:spcBef>
                <a:spcPts val="1600"/>
              </a:spcBef>
              <a:spcAft>
                <a:spcPts val="0"/>
              </a:spcAft>
              <a:buClr>
                <a:schemeClr val="accent1"/>
              </a:buClr>
              <a:buSzPts val="1200"/>
              <a:buChar char="○"/>
              <a:defRPr sz="1200"/>
            </a:lvl8pPr>
            <a:lvl9pPr marL="4114800" lvl="8" indent="-304800">
              <a:spcBef>
                <a:spcPts val="1600"/>
              </a:spcBef>
              <a:spcAft>
                <a:spcPts val="1600"/>
              </a:spcAft>
              <a:buClr>
                <a:schemeClr val="accent1"/>
              </a:buClr>
              <a:buSzPts val="1200"/>
              <a:buChar char="■"/>
              <a:defRPr sz="1200"/>
            </a:lvl9pPr>
          </a:lstStyle>
          <a:p>
            <a:endParaRPr/>
          </a:p>
        </p:txBody>
      </p:sp>
      <p:sp>
        <p:nvSpPr>
          <p:cNvPr id="21" name="Google Shape;21;p5"/>
          <p:cNvSpPr txBox="1">
            <a:spLocks noGrp="1"/>
          </p:cNvSpPr>
          <p:nvPr>
            <p:ph type="title"/>
          </p:nvPr>
        </p:nvSpPr>
        <p:spPr>
          <a:xfrm>
            <a:off x="1248450" y="445025"/>
            <a:ext cx="6647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248450" y="445025"/>
            <a:ext cx="6647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body" idx="1"/>
          </p:nvPr>
        </p:nvSpPr>
        <p:spPr>
          <a:xfrm>
            <a:off x="4495400" y="1975806"/>
            <a:ext cx="2867700" cy="1696500"/>
          </a:xfrm>
          <a:prstGeom prst="rect">
            <a:avLst/>
          </a:prstGeom>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sz="1600">
                <a:solidFill>
                  <a:schemeClr val="accent5"/>
                </a:solidFill>
              </a:defRPr>
            </a:lvl1pPr>
            <a:lvl2pPr marL="914400" lvl="1" indent="-304800" algn="ctr">
              <a:spcBef>
                <a:spcPts val="0"/>
              </a:spcBef>
              <a:spcAft>
                <a:spcPts val="0"/>
              </a:spcAft>
              <a:buSzPts val="1200"/>
              <a:buChar char="○"/>
              <a:defRPr sz="1200"/>
            </a:lvl2pPr>
            <a:lvl3pPr marL="1371600" lvl="2" indent="-304800" algn="ctr">
              <a:spcBef>
                <a:spcPts val="1600"/>
              </a:spcBef>
              <a:spcAft>
                <a:spcPts val="0"/>
              </a:spcAft>
              <a:buSzPts val="1200"/>
              <a:buChar char="■"/>
              <a:defRPr sz="1200"/>
            </a:lvl3pPr>
            <a:lvl4pPr marL="1828800" lvl="3" indent="-304800" algn="ctr">
              <a:spcBef>
                <a:spcPts val="1600"/>
              </a:spcBef>
              <a:spcAft>
                <a:spcPts val="0"/>
              </a:spcAft>
              <a:buSzPts val="1200"/>
              <a:buChar char="●"/>
              <a:defRPr sz="1200"/>
            </a:lvl4pPr>
            <a:lvl5pPr marL="2286000" lvl="4" indent="-304800" algn="ctr">
              <a:spcBef>
                <a:spcPts val="1600"/>
              </a:spcBef>
              <a:spcAft>
                <a:spcPts val="0"/>
              </a:spcAft>
              <a:buSzPts val="1200"/>
              <a:buChar char="○"/>
              <a:defRPr sz="1200"/>
            </a:lvl5pPr>
            <a:lvl6pPr marL="2743200" lvl="5" indent="-304800" algn="ctr">
              <a:spcBef>
                <a:spcPts val="1600"/>
              </a:spcBef>
              <a:spcAft>
                <a:spcPts val="0"/>
              </a:spcAft>
              <a:buSzPts val="1200"/>
              <a:buChar char="■"/>
              <a:defRPr sz="1200"/>
            </a:lvl6pPr>
            <a:lvl7pPr marL="3200400" lvl="6" indent="-304800" algn="ctr">
              <a:spcBef>
                <a:spcPts val="1600"/>
              </a:spcBef>
              <a:spcAft>
                <a:spcPts val="0"/>
              </a:spcAft>
              <a:buSzPts val="1200"/>
              <a:buChar char="●"/>
              <a:defRPr sz="1200"/>
            </a:lvl7pPr>
            <a:lvl8pPr marL="3657600" lvl="7" indent="-304800" algn="ctr">
              <a:spcBef>
                <a:spcPts val="1600"/>
              </a:spcBef>
              <a:spcAft>
                <a:spcPts val="0"/>
              </a:spcAft>
              <a:buSzPts val="1200"/>
              <a:buChar char="○"/>
              <a:defRPr sz="1200"/>
            </a:lvl8pPr>
            <a:lvl9pPr marL="4114800" lvl="8" indent="-304800" algn="ctr">
              <a:spcBef>
                <a:spcPts val="1600"/>
              </a:spcBef>
              <a:spcAft>
                <a:spcPts val="1600"/>
              </a:spcAft>
              <a:buSzPts val="1200"/>
              <a:buChar char="■"/>
              <a:defRPr sz="1200"/>
            </a:lvl9pPr>
          </a:lstStyle>
          <a:p>
            <a:endParaRPr/>
          </a:p>
        </p:txBody>
      </p:sp>
      <p:sp>
        <p:nvSpPr>
          <p:cNvPr id="26" name="Google Shape;26;p7"/>
          <p:cNvSpPr txBox="1">
            <a:spLocks noGrp="1"/>
          </p:cNvSpPr>
          <p:nvPr>
            <p:ph type="title"/>
          </p:nvPr>
        </p:nvSpPr>
        <p:spPr>
          <a:xfrm>
            <a:off x="4316450" y="1471194"/>
            <a:ext cx="3225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800"/>
              <a:buNone/>
              <a:defRPr>
                <a:solidFill>
                  <a:schemeClr val="accent1"/>
                </a:solidFill>
              </a:defRPr>
            </a:lvl1pPr>
            <a:lvl2pPr lvl="1" algn="ctr" rtl="0">
              <a:spcBef>
                <a:spcPts val="0"/>
              </a:spcBef>
              <a:spcAft>
                <a:spcPts val="0"/>
              </a:spcAft>
              <a:buClr>
                <a:schemeClr val="accent5"/>
              </a:buClr>
              <a:buSzPts val="2800"/>
              <a:buNone/>
              <a:defRPr>
                <a:solidFill>
                  <a:schemeClr val="accent5"/>
                </a:solidFill>
              </a:defRPr>
            </a:lvl2pPr>
            <a:lvl3pPr lvl="2" algn="ctr" rtl="0">
              <a:spcBef>
                <a:spcPts val="0"/>
              </a:spcBef>
              <a:spcAft>
                <a:spcPts val="0"/>
              </a:spcAft>
              <a:buClr>
                <a:schemeClr val="accent5"/>
              </a:buClr>
              <a:buSzPts val="2800"/>
              <a:buNone/>
              <a:defRPr>
                <a:solidFill>
                  <a:schemeClr val="accent5"/>
                </a:solidFill>
              </a:defRPr>
            </a:lvl3pPr>
            <a:lvl4pPr lvl="3" algn="ctr" rtl="0">
              <a:spcBef>
                <a:spcPts val="0"/>
              </a:spcBef>
              <a:spcAft>
                <a:spcPts val="0"/>
              </a:spcAft>
              <a:buClr>
                <a:schemeClr val="accent5"/>
              </a:buClr>
              <a:buSzPts val="2800"/>
              <a:buNone/>
              <a:defRPr>
                <a:solidFill>
                  <a:schemeClr val="accent5"/>
                </a:solidFill>
              </a:defRPr>
            </a:lvl4pPr>
            <a:lvl5pPr lvl="4" algn="ctr" rtl="0">
              <a:spcBef>
                <a:spcPts val="0"/>
              </a:spcBef>
              <a:spcAft>
                <a:spcPts val="0"/>
              </a:spcAft>
              <a:buClr>
                <a:schemeClr val="accent5"/>
              </a:buClr>
              <a:buSzPts val="2800"/>
              <a:buNone/>
              <a:defRPr>
                <a:solidFill>
                  <a:schemeClr val="accent5"/>
                </a:solidFill>
              </a:defRPr>
            </a:lvl5pPr>
            <a:lvl6pPr lvl="5" algn="ctr" rtl="0">
              <a:spcBef>
                <a:spcPts val="0"/>
              </a:spcBef>
              <a:spcAft>
                <a:spcPts val="0"/>
              </a:spcAft>
              <a:buClr>
                <a:schemeClr val="accent5"/>
              </a:buClr>
              <a:buSzPts val="2800"/>
              <a:buNone/>
              <a:defRPr>
                <a:solidFill>
                  <a:schemeClr val="accent5"/>
                </a:solidFill>
              </a:defRPr>
            </a:lvl6pPr>
            <a:lvl7pPr lvl="6" algn="ctr" rtl="0">
              <a:spcBef>
                <a:spcPts val="0"/>
              </a:spcBef>
              <a:spcAft>
                <a:spcPts val="0"/>
              </a:spcAft>
              <a:buClr>
                <a:schemeClr val="accent5"/>
              </a:buClr>
              <a:buSzPts val="2800"/>
              <a:buNone/>
              <a:defRPr>
                <a:solidFill>
                  <a:schemeClr val="accent5"/>
                </a:solidFill>
              </a:defRPr>
            </a:lvl7pPr>
            <a:lvl8pPr lvl="7" algn="ctr" rtl="0">
              <a:spcBef>
                <a:spcPts val="0"/>
              </a:spcBef>
              <a:spcAft>
                <a:spcPts val="0"/>
              </a:spcAft>
              <a:buClr>
                <a:schemeClr val="accent5"/>
              </a:buClr>
              <a:buSzPts val="2800"/>
              <a:buNone/>
              <a:defRPr>
                <a:solidFill>
                  <a:schemeClr val="accent5"/>
                </a:solidFill>
              </a:defRPr>
            </a:lvl8pPr>
            <a:lvl9pPr lvl="8" algn="ctr" rtl="0">
              <a:spcBef>
                <a:spcPts val="0"/>
              </a:spcBef>
              <a:spcAft>
                <a:spcPts val="0"/>
              </a:spcAft>
              <a:buClr>
                <a:schemeClr val="accent5"/>
              </a:buClr>
              <a:buSzPts val="2800"/>
              <a:buNone/>
              <a:defRPr>
                <a:solidFill>
                  <a:schemeClr val="accent5"/>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1851850" y="1782300"/>
            <a:ext cx="5440200" cy="1578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2056950" y="1496263"/>
            <a:ext cx="5030100" cy="128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600">
                <a:solidFill>
                  <a:schemeClr val="accent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1" name="Google Shape;31;p9"/>
          <p:cNvSpPr txBox="1">
            <a:spLocks noGrp="1"/>
          </p:cNvSpPr>
          <p:nvPr>
            <p:ph type="subTitle" idx="1"/>
          </p:nvPr>
        </p:nvSpPr>
        <p:spPr>
          <a:xfrm>
            <a:off x="3129600" y="2869725"/>
            <a:ext cx="2884800" cy="69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solidFill>
                  <a:schemeClr val="accent4"/>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4"/>
        </a:solidFill>
        <a:effectLst/>
      </p:bgPr>
    </p:bg>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1248450" y="889050"/>
            <a:ext cx="6647100" cy="17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800"/>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Kanit"/>
              <a:buNone/>
              <a:defRPr sz="2800" b="1">
                <a:solidFill>
                  <a:schemeClr val="accent1"/>
                </a:solidFill>
                <a:latin typeface="Kanit"/>
                <a:ea typeface="Kanit"/>
                <a:cs typeface="Kanit"/>
                <a:sym typeface="Kanit"/>
              </a:defRPr>
            </a:lvl1pPr>
            <a:lvl2pPr lvl="1">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2pPr>
            <a:lvl3pPr lvl="2">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3pPr>
            <a:lvl4pPr lvl="3">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4pPr>
            <a:lvl5pPr lvl="4">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5pPr>
            <a:lvl6pPr lvl="5">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6pPr>
            <a:lvl7pPr lvl="6">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7pPr>
            <a:lvl8pPr lvl="7">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8pPr>
            <a:lvl9pPr lvl="8">
              <a:spcBef>
                <a:spcPts val="0"/>
              </a:spcBef>
              <a:spcAft>
                <a:spcPts val="0"/>
              </a:spcAft>
              <a:buClr>
                <a:schemeClr val="dk1"/>
              </a:buClr>
              <a:buSzPts val="2800"/>
              <a:buFont typeface="Kanit"/>
              <a:buNone/>
              <a:defRPr sz="28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Pontano Sans"/>
              <a:buChar char="●"/>
              <a:defRPr sz="1800">
                <a:solidFill>
                  <a:schemeClr val="accent5"/>
                </a:solidFill>
                <a:latin typeface="Pontano Sans"/>
                <a:ea typeface="Pontano Sans"/>
                <a:cs typeface="Pontano Sans"/>
                <a:sym typeface="Pontano Sans"/>
              </a:defRPr>
            </a:lvl1pPr>
            <a:lvl2pPr marL="914400" lvl="1" indent="-317500">
              <a:lnSpc>
                <a:spcPct val="115000"/>
              </a:lnSpc>
              <a:spcBef>
                <a:spcPts val="1600"/>
              </a:spcBef>
              <a:spcAft>
                <a:spcPts val="0"/>
              </a:spcAft>
              <a:buClr>
                <a:schemeClr val="accent5"/>
              </a:buClr>
              <a:buSzPts val="1400"/>
              <a:buFont typeface="Pontano Sans"/>
              <a:buChar char="○"/>
              <a:defRPr>
                <a:solidFill>
                  <a:schemeClr val="accent5"/>
                </a:solidFill>
                <a:latin typeface="Pontano Sans"/>
                <a:ea typeface="Pontano Sans"/>
                <a:cs typeface="Pontano Sans"/>
                <a:sym typeface="Pontano Sans"/>
              </a:defRPr>
            </a:lvl2pPr>
            <a:lvl3pPr marL="1371600" lvl="2" indent="-317500">
              <a:lnSpc>
                <a:spcPct val="115000"/>
              </a:lnSpc>
              <a:spcBef>
                <a:spcPts val="1600"/>
              </a:spcBef>
              <a:spcAft>
                <a:spcPts val="0"/>
              </a:spcAft>
              <a:buClr>
                <a:schemeClr val="accent5"/>
              </a:buClr>
              <a:buSzPts val="1400"/>
              <a:buFont typeface="Pontano Sans"/>
              <a:buChar char="■"/>
              <a:defRPr>
                <a:solidFill>
                  <a:schemeClr val="accent5"/>
                </a:solidFill>
                <a:latin typeface="Pontano Sans"/>
                <a:ea typeface="Pontano Sans"/>
                <a:cs typeface="Pontano Sans"/>
                <a:sym typeface="Pontano Sans"/>
              </a:defRPr>
            </a:lvl3pPr>
            <a:lvl4pPr marL="1828800" lvl="3" indent="-317500">
              <a:lnSpc>
                <a:spcPct val="115000"/>
              </a:lnSpc>
              <a:spcBef>
                <a:spcPts val="1600"/>
              </a:spcBef>
              <a:spcAft>
                <a:spcPts val="0"/>
              </a:spcAft>
              <a:buClr>
                <a:schemeClr val="accent5"/>
              </a:buClr>
              <a:buSzPts val="1400"/>
              <a:buFont typeface="Pontano Sans"/>
              <a:buChar char="●"/>
              <a:defRPr>
                <a:solidFill>
                  <a:schemeClr val="accent5"/>
                </a:solidFill>
                <a:latin typeface="Pontano Sans"/>
                <a:ea typeface="Pontano Sans"/>
                <a:cs typeface="Pontano Sans"/>
                <a:sym typeface="Pontano Sans"/>
              </a:defRPr>
            </a:lvl4pPr>
            <a:lvl5pPr marL="2286000" lvl="4" indent="-317500">
              <a:lnSpc>
                <a:spcPct val="115000"/>
              </a:lnSpc>
              <a:spcBef>
                <a:spcPts val="1600"/>
              </a:spcBef>
              <a:spcAft>
                <a:spcPts val="0"/>
              </a:spcAft>
              <a:buClr>
                <a:schemeClr val="accent5"/>
              </a:buClr>
              <a:buSzPts val="1400"/>
              <a:buFont typeface="Pontano Sans"/>
              <a:buChar char="○"/>
              <a:defRPr>
                <a:solidFill>
                  <a:schemeClr val="accent5"/>
                </a:solidFill>
                <a:latin typeface="Pontano Sans"/>
                <a:ea typeface="Pontano Sans"/>
                <a:cs typeface="Pontano Sans"/>
                <a:sym typeface="Pontano Sans"/>
              </a:defRPr>
            </a:lvl5pPr>
            <a:lvl6pPr marL="2743200" lvl="5" indent="-317500">
              <a:lnSpc>
                <a:spcPct val="115000"/>
              </a:lnSpc>
              <a:spcBef>
                <a:spcPts val="1600"/>
              </a:spcBef>
              <a:spcAft>
                <a:spcPts val="0"/>
              </a:spcAft>
              <a:buClr>
                <a:schemeClr val="accent5"/>
              </a:buClr>
              <a:buSzPts val="1400"/>
              <a:buFont typeface="Pontano Sans"/>
              <a:buChar char="■"/>
              <a:defRPr>
                <a:solidFill>
                  <a:schemeClr val="accent5"/>
                </a:solidFill>
                <a:latin typeface="Pontano Sans"/>
                <a:ea typeface="Pontano Sans"/>
                <a:cs typeface="Pontano Sans"/>
                <a:sym typeface="Pontano Sans"/>
              </a:defRPr>
            </a:lvl6pPr>
            <a:lvl7pPr marL="3200400" lvl="6" indent="-317500">
              <a:lnSpc>
                <a:spcPct val="115000"/>
              </a:lnSpc>
              <a:spcBef>
                <a:spcPts val="1600"/>
              </a:spcBef>
              <a:spcAft>
                <a:spcPts val="0"/>
              </a:spcAft>
              <a:buClr>
                <a:schemeClr val="accent5"/>
              </a:buClr>
              <a:buSzPts val="1400"/>
              <a:buFont typeface="Pontano Sans"/>
              <a:buChar char="●"/>
              <a:defRPr>
                <a:solidFill>
                  <a:schemeClr val="accent5"/>
                </a:solidFill>
                <a:latin typeface="Pontano Sans"/>
                <a:ea typeface="Pontano Sans"/>
                <a:cs typeface="Pontano Sans"/>
                <a:sym typeface="Pontano Sans"/>
              </a:defRPr>
            </a:lvl7pPr>
            <a:lvl8pPr marL="3657600" lvl="7" indent="-317500">
              <a:lnSpc>
                <a:spcPct val="115000"/>
              </a:lnSpc>
              <a:spcBef>
                <a:spcPts val="1600"/>
              </a:spcBef>
              <a:spcAft>
                <a:spcPts val="0"/>
              </a:spcAft>
              <a:buClr>
                <a:schemeClr val="accent5"/>
              </a:buClr>
              <a:buSzPts val="1400"/>
              <a:buFont typeface="Pontano Sans"/>
              <a:buChar char="○"/>
              <a:defRPr>
                <a:solidFill>
                  <a:schemeClr val="accent5"/>
                </a:solidFill>
                <a:latin typeface="Pontano Sans"/>
                <a:ea typeface="Pontano Sans"/>
                <a:cs typeface="Pontano Sans"/>
                <a:sym typeface="Pontano Sans"/>
              </a:defRPr>
            </a:lvl8pPr>
            <a:lvl9pPr marL="4114800" lvl="8" indent="-317500">
              <a:lnSpc>
                <a:spcPct val="115000"/>
              </a:lnSpc>
              <a:spcBef>
                <a:spcPts val="1600"/>
              </a:spcBef>
              <a:spcAft>
                <a:spcPts val="1600"/>
              </a:spcAft>
              <a:buClr>
                <a:schemeClr val="accent5"/>
              </a:buClr>
              <a:buSzPts val="1400"/>
              <a:buFont typeface="Pontano Sans"/>
              <a:buChar char="■"/>
              <a:defRPr>
                <a:solidFill>
                  <a:schemeClr val="accent5"/>
                </a:solidFill>
                <a:latin typeface="Pontano Sans"/>
                <a:ea typeface="Pontano Sans"/>
                <a:cs typeface="Pontano Sans"/>
                <a:sym typeface="Pontan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0"/>
          <p:cNvSpPr txBox="1">
            <a:spLocks noGrp="1"/>
          </p:cNvSpPr>
          <p:nvPr>
            <p:ph type="ctrTitle"/>
          </p:nvPr>
        </p:nvSpPr>
        <p:spPr>
          <a:xfrm>
            <a:off x="1959150" y="1249550"/>
            <a:ext cx="5225700" cy="245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100"/>
              <a:t>The Five Wishes of Mr. Murray McBride</a:t>
            </a:r>
            <a:endParaRPr sz="5100"/>
          </a:p>
        </p:txBody>
      </p:sp>
      <p:sp>
        <p:nvSpPr>
          <p:cNvPr id="144" name="Google Shape;144;p30"/>
          <p:cNvSpPr txBox="1">
            <a:spLocks noGrp="1"/>
          </p:cNvSpPr>
          <p:nvPr>
            <p:ph type="subTitle" idx="1"/>
          </p:nvPr>
        </p:nvSpPr>
        <p:spPr>
          <a:xfrm>
            <a:off x="3137550" y="3424353"/>
            <a:ext cx="28689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Chapters 6-8</a:t>
            </a:r>
            <a:endParaRPr/>
          </a:p>
          <a:p>
            <a:pPr marL="0" lvl="0" indent="0" algn="ctr" rtl="0">
              <a:spcBef>
                <a:spcPts val="0"/>
              </a:spcBef>
              <a:spcAft>
                <a:spcPts val="0"/>
              </a:spcAft>
              <a:buNone/>
            </a:pPr>
            <a:r>
              <a:rPr lang="en"/>
              <a:t>February 12,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The type of truck Mr. Murray McBride drives</a:t>
            </a:r>
            <a:endParaRPr sz="2300"/>
          </a:p>
          <a:p>
            <a:pPr marL="0" lvl="0" indent="0" algn="ctr" rtl="0">
              <a:spcBef>
                <a:spcPts val="0"/>
              </a:spcBef>
              <a:spcAft>
                <a:spcPts val="0"/>
              </a:spcAft>
              <a:buNone/>
            </a:pPr>
            <a:r>
              <a:rPr lang="en" sz="2300"/>
              <a:t>(page 41)</a:t>
            </a:r>
            <a:endParaRPr sz="2300"/>
          </a:p>
          <a:p>
            <a:pPr marL="0" lvl="0" indent="0" algn="ctr" rtl="0">
              <a:spcBef>
                <a:spcPts val="0"/>
              </a:spcBef>
              <a:spcAft>
                <a:spcPts val="0"/>
              </a:spcAft>
              <a:buNone/>
            </a:pPr>
            <a:endParaRPr sz="2300"/>
          </a:p>
          <a:p>
            <a:pPr marL="0" lvl="0" indent="0" algn="ctr" rtl="0">
              <a:spcBef>
                <a:spcPts val="0"/>
              </a:spcBef>
              <a:spcAft>
                <a:spcPts val="0"/>
              </a:spcAft>
              <a:buNone/>
            </a:pPr>
            <a:endParaRPr sz="2300"/>
          </a:p>
        </p:txBody>
      </p:sp>
      <p:sp>
        <p:nvSpPr>
          <p:cNvPr id="204" name="Google Shape;204;p39"/>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 Across</a:t>
            </a:r>
            <a:endParaRPr/>
          </a:p>
        </p:txBody>
      </p:sp>
      <p:pic>
        <p:nvPicPr>
          <p:cNvPr id="205" name="Google Shape;205;p39"/>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206" name="Google Shape;206;p39"/>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207" name="Google Shape;207;p39"/>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208" name="Google Shape;208;p39"/>
          <p:cNvSpPr txBox="1"/>
          <p:nvPr/>
        </p:nvSpPr>
        <p:spPr>
          <a:xfrm>
            <a:off x="3941469" y="2045750"/>
            <a:ext cx="1481700" cy="400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ntano Sans"/>
              <a:ea typeface="Pontano Sans"/>
              <a:cs typeface="Pontano Sans"/>
              <a:sym typeface="Pontan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0"/>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The type of truck Mr. Murray McBride drives</a:t>
            </a:r>
            <a:endParaRPr sz="2300"/>
          </a:p>
          <a:p>
            <a:pPr marL="0" lvl="0" indent="0" algn="ctr" rtl="0">
              <a:spcBef>
                <a:spcPts val="0"/>
              </a:spcBef>
              <a:spcAft>
                <a:spcPts val="0"/>
              </a:spcAft>
              <a:buNone/>
            </a:pPr>
            <a:r>
              <a:rPr lang="en" sz="2300"/>
              <a:t>(page 41)</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sz="2300"/>
              <a:t>Chevy</a:t>
            </a:r>
            <a:endParaRPr sz="2300"/>
          </a:p>
          <a:p>
            <a:pPr marL="0" lvl="0" indent="0" algn="ctr" rtl="0">
              <a:spcBef>
                <a:spcPts val="0"/>
              </a:spcBef>
              <a:spcAft>
                <a:spcPts val="0"/>
              </a:spcAft>
              <a:buNone/>
            </a:pPr>
            <a:endParaRPr sz="2300"/>
          </a:p>
          <a:p>
            <a:pPr marL="0" lvl="0" indent="0" algn="ctr" rtl="0">
              <a:spcBef>
                <a:spcPts val="0"/>
              </a:spcBef>
              <a:spcAft>
                <a:spcPts val="0"/>
              </a:spcAft>
              <a:buNone/>
            </a:pPr>
            <a:endParaRPr sz="2300"/>
          </a:p>
        </p:txBody>
      </p:sp>
      <p:sp>
        <p:nvSpPr>
          <p:cNvPr id="214" name="Google Shape;214;p40"/>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 Across</a:t>
            </a:r>
            <a:endParaRPr/>
          </a:p>
        </p:txBody>
      </p:sp>
      <p:pic>
        <p:nvPicPr>
          <p:cNvPr id="215" name="Google Shape;215;p40"/>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216" name="Google Shape;216;p40"/>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217" name="Google Shape;217;p40"/>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218" name="Google Shape;218;p40"/>
          <p:cNvSpPr txBox="1"/>
          <p:nvPr/>
        </p:nvSpPr>
        <p:spPr>
          <a:xfrm>
            <a:off x="3941469" y="2045750"/>
            <a:ext cx="1481700" cy="400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The word Murray confessed to Father James for forgiveness</a:t>
            </a:r>
            <a:endParaRPr sz="2300"/>
          </a:p>
          <a:p>
            <a:pPr marL="0" lvl="0" indent="0" algn="ctr" rtl="0">
              <a:spcBef>
                <a:spcPts val="0"/>
              </a:spcBef>
              <a:spcAft>
                <a:spcPts val="0"/>
              </a:spcAft>
              <a:buNone/>
            </a:pPr>
            <a:r>
              <a:rPr lang="en" sz="2300"/>
              <a:t>(page 34)</a:t>
            </a:r>
            <a:endParaRPr sz="2300"/>
          </a:p>
          <a:p>
            <a:pPr marL="0" lvl="0" indent="0" algn="ctr" rtl="0">
              <a:spcBef>
                <a:spcPts val="0"/>
              </a:spcBef>
              <a:spcAft>
                <a:spcPts val="0"/>
              </a:spcAft>
              <a:buNone/>
            </a:pPr>
            <a:endParaRPr sz="2300"/>
          </a:p>
          <a:p>
            <a:pPr marL="0" lvl="0" indent="0" algn="l" rtl="0">
              <a:spcBef>
                <a:spcPts val="0"/>
              </a:spcBef>
              <a:spcAft>
                <a:spcPts val="0"/>
              </a:spcAft>
              <a:buNone/>
            </a:pPr>
            <a:endParaRPr sz="2300"/>
          </a:p>
          <a:p>
            <a:pPr marL="0" lvl="0" indent="0" algn="ctr" rtl="0">
              <a:spcBef>
                <a:spcPts val="0"/>
              </a:spcBef>
              <a:spcAft>
                <a:spcPts val="0"/>
              </a:spcAft>
              <a:buNone/>
            </a:pPr>
            <a:endParaRPr sz="2300"/>
          </a:p>
          <a:p>
            <a:pPr marL="0" lvl="0" indent="0" algn="ctr" rtl="0">
              <a:spcBef>
                <a:spcPts val="0"/>
              </a:spcBef>
              <a:spcAft>
                <a:spcPts val="0"/>
              </a:spcAft>
              <a:buNone/>
            </a:pPr>
            <a:endParaRPr sz="2300"/>
          </a:p>
        </p:txBody>
      </p:sp>
      <p:sp>
        <p:nvSpPr>
          <p:cNvPr id="224" name="Google Shape;224;p41"/>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6 Across</a:t>
            </a:r>
            <a:endParaRPr/>
          </a:p>
        </p:txBody>
      </p:sp>
      <p:pic>
        <p:nvPicPr>
          <p:cNvPr id="225" name="Google Shape;225;p41"/>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226" name="Google Shape;226;p41"/>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227" name="Google Shape;227;p41"/>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228" name="Google Shape;228;p41"/>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229" name="Google Shape;229;p41"/>
          <p:cNvSpPr txBox="1"/>
          <p:nvPr/>
        </p:nvSpPr>
        <p:spPr>
          <a:xfrm>
            <a:off x="6386079" y="2571750"/>
            <a:ext cx="2447400" cy="400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ntano Sans"/>
              <a:ea typeface="Pontano Sans"/>
              <a:cs typeface="Pontano Sans"/>
              <a:sym typeface="Pontan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2"/>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The word Murray confessed to Father James for forgiveness</a:t>
            </a:r>
            <a:endParaRPr sz="2300"/>
          </a:p>
          <a:p>
            <a:pPr marL="0" lvl="0" indent="0" algn="ctr" rtl="0">
              <a:spcBef>
                <a:spcPts val="0"/>
              </a:spcBef>
              <a:spcAft>
                <a:spcPts val="0"/>
              </a:spcAft>
              <a:buNone/>
            </a:pPr>
            <a:r>
              <a:rPr lang="en" sz="2300"/>
              <a:t>(page 34)</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sz="2300"/>
              <a:t>dadgommit</a:t>
            </a:r>
            <a:endParaRPr sz="2300"/>
          </a:p>
          <a:p>
            <a:pPr marL="0" lvl="0" indent="0" algn="ctr" rtl="0">
              <a:spcBef>
                <a:spcPts val="0"/>
              </a:spcBef>
              <a:spcAft>
                <a:spcPts val="0"/>
              </a:spcAft>
              <a:buNone/>
            </a:pPr>
            <a:endParaRPr sz="2300"/>
          </a:p>
          <a:p>
            <a:pPr marL="0" lvl="0" indent="0" algn="l" rtl="0">
              <a:spcBef>
                <a:spcPts val="0"/>
              </a:spcBef>
              <a:spcAft>
                <a:spcPts val="0"/>
              </a:spcAft>
              <a:buNone/>
            </a:pPr>
            <a:endParaRPr sz="2300"/>
          </a:p>
          <a:p>
            <a:pPr marL="0" lvl="0" indent="0" algn="ctr" rtl="0">
              <a:spcBef>
                <a:spcPts val="0"/>
              </a:spcBef>
              <a:spcAft>
                <a:spcPts val="0"/>
              </a:spcAft>
              <a:buNone/>
            </a:pPr>
            <a:endParaRPr sz="2300"/>
          </a:p>
          <a:p>
            <a:pPr marL="0" lvl="0" indent="0" algn="ctr" rtl="0">
              <a:spcBef>
                <a:spcPts val="0"/>
              </a:spcBef>
              <a:spcAft>
                <a:spcPts val="0"/>
              </a:spcAft>
              <a:buNone/>
            </a:pPr>
            <a:endParaRPr sz="2300"/>
          </a:p>
        </p:txBody>
      </p:sp>
      <p:sp>
        <p:nvSpPr>
          <p:cNvPr id="235" name="Google Shape;235;p42"/>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6 Across</a:t>
            </a:r>
            <a:endParaRPr/>
          </a:p>
        </p:txBody>
      </p:sp>
      <p:pic>
        <p:nvPicPr>
          <p:cNvPr id="236" name="Google Shape;236;p42"/>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237" name="Google Shape;237;p42"/>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238" name="Google Shape;238;p42"/>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239" name="Google Shape;239;p42"/>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240" name="Google Shape;240;p42"/>
          <p:cNvSpPr txBox="1"/>
          <p:nvPr/>
        </p:nvSpPr>
        <p:spPr>
          <a:xfrm>
            <a:off x="6386079" y="2571750"/>
            <a:ext cx="2447400" cy="400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3"/>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What Jason flung into Mia Harmon’s hair at the lunch table</a:t>
            </a:r>
            <a:endParaRPr sz="2300"/>
          </a:p>
          <a:p>
            <a:pPr marL="0" lvl="0" indent="0" algn="ctr" rtl="0">
              <a:spcBef>
                <a:spcPts val="0"/>
              </a:spcBef>
              <a:spcAft>
                <a:spcPts val="0"/>
              </a:spcAft>
              <a:buNone/>
            </a:pPr>
            <a:r>
              <a:rPr lang="en" sz="2300"/>
              <a:t>(page 49)</a:t>
            </a:r>
            <a:endParaRPr sz="2300"/>
          </a:p>
          <a:p>
            <a:pPr marL="0" lvl="0" indent="0" algn="ctr" rtl="0">
              <a:spcBef>
                <a:spcPts val="0"/>
              </a:spcBef>
              <a:spcAft>
                <a:spcPts val="0"/>
              </a:spcAft>
              <a:buNone/>
            </a:pPr>
            <a:endParaRPr sz="2300"/>
          </a:p>
          <a:p>
            <a:pPr marL="0" lvl="0" indent="0" algn="l" rtl="0">
              <a:spcBef>
                <a:spcPts val="0"/>
              </a:spcBef>
              <a:spcAft>
                <a:spcPts val="0"/>
              </a:spcAft>
              <a:buNone/>
            </a:pPr>
            <a:endParaRPr sz="2300"/>
          </a:p>
          <a:p>
            <a:pPr marL="0" lvl="0" indent="0" algn="ctr" rtl="0">
              <a:spcBef>
                <a:spcPts val="0"/>
              </a:spcBef>
              <a:spcAft>
                <a:spcPts val="0"/>
              </a:spcAft>
              <a:buNone/>
            </a:pPr>
            <a:endParaRPr sz="2300"/>
          </a:p>
          <a:p>
            <a:pPr marL="0" lvl="0" indent="0" algn="ctr" rtl="0">
              <a:spcBef>
                <a:spcPts val="0"/>
              </a:spcBef>
              <a:spcAft>
                <a:spcPts val="0"/>
              </a:spcAft>
              <a:buNone/>
            </a:pPr>
            <a:endParaRPr sz="2300"/>
          </a:p>
        </p:txBody>
      </p:sp>
      <p:sp>
        <p:nvSpPr>
          <p:cNvPr id="246" name="Google Shape;246;p43"/>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8 Across</a:t>
            </a:r>
            <a:endParaRPr/>
          </a:p>
        </p:txBody>
      </p:sp>
      <p:pic>
        <p:nvPicPr>
          <p:cNvPr id="247" name="Google Shape;247;p43"/>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248" name="Google Shape;248;p43"/>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249" name="Google Shape;249;p43"/>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250" name="Google Shape;250;p43"/>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251" name="Google Shape;251;p43"/>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252" name="Google Shape;252;p43"/>
          <p:cNvSpPr txBox="1"/>
          <p:nvPr/>
        </p:nvSpPr>
        <p:spPr>
          <a:xfrm>
            <a:off x="4274200" y="3101525"/>
            <a:ext cx="2753400" cy="400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ntano Sans"/>
              <a:ea typeface="Pontano Sans"/>
              <a:cs typeface="Pontano Sans"/>
              <a:sym typeface="Pontan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What Jason flung into Mia Harmon’s hair at the lunch table</a:t>
            </a:r>
            <a:endParaRPr sz="2300"/>
          </a:p>
          <a:p>
            <a:pPr marL="0" lvl="0" indent="0" algn="ctr" rtl="0">
              <a:spcBef>
                <a:spcPts val="0"/>
              </a:spcBef>
              <a:spcAft>
                <a:spcPts val="0"/>
              </a:spcAft>
              <a:buNone/>
            </a:pPr>
            <a:r>
              <a:rPr lang="en" sz="2300"/>
              <a:t>(page 49)</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sz="2300"/>
              <a:t>applesauce</a:t>
            </a:r>
            <a:endParaRPr sz="2300"/>
          </a:p>
          <a:p>
            <a:pPr marL="0" lvl="0" indent="0" algn="ctr" rtl="0">
              <a:spcBef>
                <a:spcPts val="0"/>
              </a:spcBef>
              <a:spcAft>
                <a:spcPts val="0"/>
              </a:spcAft>
              <a:buNone/>
            </a:pPr>
            <a:endParaRPr sz="2300"/>
          </a:p>
          <a:p>
            <a:pPr marL="0" lvl="0" indent="0" algn="l" rtl="0">
              <a:spcBef>
                <a:spcPts val="0"/>
              </a:spcBef>
              <a:spcAft>
                <a:spcPts val="0"/>
              </a:spcAft>
              <a:buNone/>
            </a:pPr>
            <a:endParaRPr sz="2300"/>
          </a:p>
          <a:p>
            <a:pPr marL="0" lvl="0" indent="0" algn="ctr" rtl="0">
              <a:spcBef>
                <a:spcPts val="0"/>
              </a:spcBef>
              <a:spcAft>
                <a:spcPts val="0"/>
              </a:spcAft>
              <a:buNone/>
            </a:pPr>
            <a:endParaRPr sz="2300"/>
          </a:p>
          <a:p>
            <a:pPr marL="0" lvl="0" indent="0" algn="ctr" rtl="0">
              <a:spcBef>
                <a:spcPts val="0"/>
              </a:spcBef>
              <a:spcAft>
                <a:spcPts val="0"/>
              </a:spcAft>
              <a:buNone/>
            </a:pPr>
            <a:endParaRPr sz="2300"/>
          </a:p>
        </p:txBody>
      </p:sp>
      <p:sp>
        <p:nvSpPr>
          <p:cNvPr id="258" name="Google Shape;258;p44"/>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8 Across</a:t>
            </a:r>
            <a:endParaRPr/>
          </a:p>
        </p:txBody>
      </p:sp>
      <p:pic>
        <p:nvPicPr>
          <p:cNvPr id="259" name="Google Shape;259;p44"/>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260" name="Google Shape;260;p44"/>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261" name="Google Shape;261;p44"/>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262" name="Google Shape;262;p44"/>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263" name="Google Shape;263;p44"/>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264" name="Google Shape;264;p44"/>
          <p:cNvSpPr txBox="1"/>
          <p:nvPr/>
        </p:nvSpPr>
        <p:spPr>
          <a:xfrm>
            <a:off x="4274200" y="3101525"/>
            <a:ext cx="2753400" cy="400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A    P    P    L    E     S    A    U    C    E</a:t>
            </a:r>
            <a:endParaRPr>
              <a:latin typeface="Pontano Sans"/>
              <a:ea typeface="Pontano Sans"/>
              <a:cs typeface="Pontano Sans"/>
              <a:sym typeface="Pontan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5"/>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The lady that Murray McBride and Father James meet at the hospital was Jason’s </a:t>
            </a:r>
            <a:endParaRPr sz="2300"/>
          </a:p>
          <a:p>
            <a:pPr marL="0" lvl="0" indent="0" algn="ctr" rtl="0">
              <a:spcBef>
                <a:spcPts val="0"/>
              </a:spcBef>
              <a:spcAft>
                <a:spcPts val="0"/>
              </a:spcAft>
              <a:buNone/>
            </a:pPr>
            <a:r>
              <a:rPr lang="en" sz="2300"/>
              <a:t>________.</a:t>
            </a:r>
            <a:endParaRPr sz="2300"/>
          </a:p>
          <a:p>
            <a:pPr marL="0" lvl="0" indent="0" algn="ctr" rtl="0">
              <a:spcBef>
                <a:spcPts val="0"/>
              </a:spcBef>
              <a:spcAft>
                <a:spcPts val="0"/>
              </a:spcAft>
              <a:buNone/>
            </a:pPr>
            <a:r>
              <a:rPr lang="en" sz="2300"/>
              <a:t>(page 34)</a:t>
            </a:r>
            <a:endParaRPr sz="2300"/>
          </a:p>
          <a:p>
            <a:pPr marL="0" lvl="0" indent="0" algn="ctr" rtl="0">
              <a:spcBef>
                <a:spcPts val="0"/>
              </a:spcBef>
              <a:spcAft>
                <a:spcPts val="0"/>
              </a:spcAft>
              <a:buNone/>
            </a:pPr>
            <a:endParaRPr sz="2300"/>
          </a:p>
        </p:txBody>
      </p:sp>
      <p:sp>
        <p:nvSpPr>
          <p:cNvPr id="270" name="Google Shape;270;p45"/>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 Down</a:t>
            </a:r>
            <a:endParaRPr/>
          </a:p>
        </p:txBody>
      </p:sp>
      <p:pic>
        <p:nvPicPr>
          <p:cNvPr id="271" name="Google Shape;271;p45"/>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272" name="Google Shape;272;p45"/>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273" name="Google Shape;273;p45"/>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274" name="Google Shape;274;p45"/>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275" name="Google Shape;275;p45"/>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276" name="Google Shape;276;p45"/>
          <p:cNvSpPr txBox="1"/>
          <p:nvPr/>
        </p:nvSpPr>
        <p:spPr>
          <a:xfrm>
            <a:off x="4274200" y="310152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A    P    P    L    E     S    A    U    C    E</a:t>
            </a:r>
            <a:endParaRPr>
              <a:latin typeface="Pontano Sans"/>
              <a:ea typeface="Pontano Sans"/>
              <a:cs typeface="Pontano Sans"/>
              <a:sym typeface="Pontano Sans"/>
            </a:endParaRPr>
          </a:p>
        </p:txBody>
      </p:sp>
      <p:sp>
        <p:nvSpPr>
          <p:cNvPr id="277" name="Google Shape;277;p45"/>
          <p:cNvSpPr txBox="1"/>
          <p:nvPr/>
        </p:nvSpPr>
        <p:spPr>
          <a:xfrm>
            <a:off x="4458675" y="167725"/>
            <a:ext cx="447300" cy="2382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The lady that Murray McBride and Father James meet at the hospital was Jason’s </a:t>
            </a:r>
            <a:endParaRPr sz="2300"/>
          </a:p>
          <a:p>
            <a:pPr marL="0" lvl="0" indent="0" algn="ctr" rtl="0">
              <a:spcBef>
                <a:spcPts val="0"/>
              </a:spcBef>
              <a:spcAft>
                <a:spcPts val="0"/>
              </a:spcAft>
              <a:buNone/>
            </a:pPr>
            <a:r>
              <a:rPr lang="en" sz="2300"/>
              <a:t>________.</a:t>
            </a:r>
            <a:endParaRPr sz="2300"/>
          </a:p>
          <a:p>
            <a:pPr marL="0" lvl="0" indent="0" algn="ctr" rtl="0">
              <a:spcBef>
                <a:spcPts val="0"/>
              </a:spcBef>
              <a:spcAft>
                <a:spcPts val="0"/>
              </a:spcAft>
              <a:buNone/>
            </a:pPr>
            <a:r>
              <a:rPr lang="en" sz="2300"/>
              <a:t>(page 34)</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sz="2300"/>
              <a:t>advocate</a:t>
            </a:r>
            <a:endParaRPr sz="2300"/>
          </a:p>
          <a:p>
            <a:pPr marL="0" lvl="0" indent="0" algn="ctr" rtl="0">
              <a:spcBef>
                <a:spcPts val="0"/>
              </a:spcBef>
              <a:spcAft>
                <a:spcPts val="0"/>
              </a:spcAft>
              <a:buNone/>
            </a:pPr>
            <a:endParaRPr sz="2300"/>
          </a:p>
        </p:txBody>
      </p:sp>
      <p:sp>
        <p:nvSpPr>
          <p:cNvPr id="283" name="Google Shape;283;p46"/>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 Down</a:t>
            </a:r>
            <a:endParaRPr/>
          </a:p>
        </p:txBody>
      </p:sp>
      <p:pic>
        <p:nvPicPr>
          <p:cNvPr id="284" name="Google Shape;284;p46"/>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285" name="Google Shape;285;p46"/>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286" name="Google Shape;286;p46"/>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287" name="Google Shape;287;p46"/>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288" name="Google Shape;288;p46"/>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289" name="Google Shape;289;p46"/>
          <p:cNvSpPr txBox="1"/>
          <p:nvPr/>
        </p:nvSpPr>
        <p:spPr>
          <a:xfrm>
            <a:off x="4274200" y="310152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A    P    P    L    E     S    A    U    C    E</a:t>
            </a:r>
            <a:endParaRPr>
              <a:latin typeface="Pontano Sans"/>
              <a:ea typeface="Pontano Sans"/>
              <a:cs typeface="Pontano Sans"/>
              <a:sym typeface="Pontano Sans"/>
            </a:endParaRPr>
          </a:p>
        </p:txBody>
      </p:sp>
      <p:sp>
        <p:nvSpPr>
          <p:cNvPr id="290" name="Google Shape;290;p46"/>
          <p:cNvSpPr txBox="1"/>
          <p:nvPr/>
        </p:nvSpPr>
        <p:spPr>
          <a:xfrm>
            <a:off x="4578650" y="223650"/>
            <a:ext cx="333900" cy="22857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V</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7"/>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Mindy Applegate is a ___________ at Lemon Grove High School</a:t>
            </a:r>
            <a:endParaRPr sz="2300"/>
          </a:p>
          <a:p>
            <a:pPr marL="0" lvl="0" indent="0" algn="ctr" rtl="0">
              <a:spcBef>
                <a:spcPts val="0"/>
              </a:spcBef>
              <a:spcAft>
                <a:spcPts val="0"/>
              </a:spcAft>
              <a:buNone/>
            </a:pPr>
            <a:r>
              <a:rPr lang="en" sz="2300"/>
              <a:t>(page 50)</a:t>
            </a:r>
            <a:endParaRPr sz="2300"/>
          </a:p>
          <a:p>
            <a:pPr marL="0" lvl="0" indent="0" algn="ctr" rtl="0">
              <a:spcBef>
                <a:spcPts val="0"/>
              </a:spcBef>
              <a:spcAft>
                <a:spcPts val="0"/>
              </a:spcAft>
              <a:buNone/>
            </a:pPr>
            <a:endParaRPr sz="2300"/>
          </a:p>
        </p:txBody>
      </p:sp>
      <p:sp>
        <p:nvSpPr>
          <p:cNvPr id="296" name="Google Shape;296;p47"/>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 Down</a:t>
            </a:r>
            <a:endParaRPr/>
          </a:p>
        </p:txBody>
      </p:sp>
      <p:pic>
        <p:nvPicPr>
          <p:cNvPr id="297" name="Google Shape;297;p47"/>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298" name="Google Shape;298;p47"/>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299" name="Google Shape;299;p47"/>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300" name="Google Shape;300;p47"/>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301" name="Google Shape;301;p47"/>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302" name="Google Shape;302;p47"/>
          <p:cNvSpPr txBox="1"/>
          <p:nvPr/>
        </p:nvSpPr>
        <p:spPr>
          <a:xfrm>
            <a:off x="4274200" y="310152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A    P    P    L    E     S    A    U    C    E</a:t>
            </a:r>
            <a:endParaRPr>
              <a:latin typeface="Pontano Sans"/>
              <a:ea typeface="Pontano Sans"/>
              <a:cs typeface="Pontano Sans"/>
              <a:sym typeface="Pontano Sans"/>
            </a:endParaRPr>
          </a:p>
        </p:txBody>
      </p:sp>
      <p:sp>
        <p:nvSpPr>
          <p:cNvPr id="303" name="Google Shape;303;p47"/>
          <p:cNvSpPr txBox="1"/>
          <p:nvPr/>
        </p:nvSpPr>
        <p:spPr>
          <a:xfrm>
            <a:off x="4578650" y="223650"/>
            <a:ext cx="333900" cy="228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V</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p:txBody>
      </p:sp>
      <p:sp>
        <p:nvSpPr>
          <p:cNvPr id="304" name="Google Shape;304;p47"/>
          <p:cNvSpPr txBox="1"/>
          <p:nvPr/>
        </p:nvSpPr>
        <p:spPr>
          <a:xfrm>
            <a:off x="6653700" y="712825"/>
            <a:ext cx="333900" cy="3126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8"/>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Mindy Applegate is a ___________ at Lemon Grove High School</a:t>
            </a:r>
            <a:endParaRPr sz="2300"/>
          </a:p>
          <a:p>
            <a:pPr marL="0" lvl="0" indent="0" algn="ctr" rtl="0">
              <a:spcBef>
                <a:spcPts val="0"/>
              </a:spcBef>
              <a:spcAft>
                <a:spcPts val="0"/>
              </a:spcAft>
              <a:buNone/>
            </a:pPr>
            <a:r>
              <a:rPr lang="en" sz="2300"/>
              <a:t>(page 50)</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sz="2300"/>
              <a:t>cheerleader</a:t>
            </a:r>
            <a:endParaRPr sz="2300"/>
          </a:p>
          <a:p>
            <a:pPr marL="0" lvl="0" indent="0" algn="ctr" rtl="0">
              <a:spcBef>
                <a:spcPts val="0"/>
              </a:spcBef>
              <a:spcAft>
                <a:spcPts val="0"/>
              </a:spcAft>
              <a:buNone/>
            </a:pPr>
            <a:endParaRPr sz="2300"/>
          </a:p>
        </p:txBody>
      </p:sp>
      <p:sp>
        <p:nvSpPr>
          <p:cNvPr id="310" name="Google Shape;310;p48"/>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 Down</a:t>
            </a:r>
            <a:endParaRPr/>
          </a:p>
        </p:txBody>
      </p:sp>
      <p:pic>
        <p:nvPicPr>
          <p:cNvPr id="311" name="Google Shape;311;p48"/>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312" name="Google Shape;312;p48"/>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313" name="Google Shape;313;p48"/>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314" name="Google Shape;314;p48"/>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315" name="Google Shape;315;p48"/>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316" name="Google Shape;316;p48"/>
          <p:cNvSpPr txBox="1"/>
          <p:nvPr/>
        </p:nvSpPr>
        <p:spPr>
          <a:xfrm>
            <a:off x="4274200" y="310152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A    P    P    L    E     S    A    U    C    E</a:t>
            </a:r>
            <a:endParaRPr>
              <a:latin typeface="Pontano Sans"/>
              <a:ea typeface="Pontano Sans"/>
              <a:cs typeface="Pontano Sans"/>
              <a:sym typeface="Pontano Sans"/>
            </a:endParaRPr>
          </a:p>
        </p:txBody>
      </p:sp>
      <p:sp>
        <p:nvSpPr>
          <p:cNvPr id="317" name="Google Shape;317;p48"/>
          <p:cNvSpPr txBox="1"/>
          <p:nvPr/>
        </p:nvSpPr>
        <p:spPr>
          <a:xfrm>
            <a:off x="4578650" y="223650"/>
            <a:ext cx="333900" cy="228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V</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p:txBody>
      </p:sp>
      <p:sp>
        <p:nvSpPr>
          <p:cNvPr id="318" name="Google Shape;318;p48"/>
          <p:cNvSpPr txBox="1"/>
          <p:nvPr/>
        </p:nvSpPr>
        <p:spPr>
          <a:xfrm>
            <a:off x="6653700" y="712825"/>
            <a:ext cx="333900" cy="30291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H</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L</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1"/>
          <p:cNvSpPr txBox="1">
            <a:spLocks noGrp="1"/>
          </p:cNvSpPr>
          <p:nvPr>
            <p:ph type="title"/>
          </p:nvPr>
        </p:nvSpPr>
        <p:spPr>
          <a:xfrm>
            <a:off x="1020325" y="125"/>
            <a:ext cx="7309800"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t>In Chapter 6, Father James brings Murray McBride to the hospital to meet Jason’s advocate. </a:t>
            </a:r>
            <a:endParaRPr sz="2700"/>
          </a:p>
          <a:p>
            <a:pPr marL="0" lvl="0" indent="0" algn="ctr" rtl="0">
              <a:spcBef>
                <a:spcPts val="0"/>
              </a:spcBef>
              <a:spcAft>
                <a:spcPts val="0"/>
              </a:spcAft>
              <a:buNone/>
            </a:pPr>
            <a:endParaRPr sz="2700"/>
          </a:p>
          <a:p>
            <a:pPr marL="0" lvl="0" indent="0" algn="ctr" rtl="0">
              <a:spcBef>
                <a:spcPts val="0"/>
              </a:spcBef>
              <a:spcAft>
                <a:spcPts val="0"/>
              </a:spcAft>
              <a:buNone/>
            </a:pPr>
            <a:r>
              <a:rPr lang="en" sz="2700"/>
              <a:t>What do Murray and Jason’s advocate discuss? </a:t>
            </a:r>
            <a:endParaRPr sz="2700"/>
          </a:p>
          <a:p>
            <a:pPr marL="0" lvl="0" indent="0" algn="ctr" rtl="0">
              <a:spcBef>
                <a:spcPts val="0"/>
              </a:spcBef>
              <a:spcAft>
                <a:spcPts val="0"/>
              </a:spcAft>
              <a:buNone/>
            </a:pPr>
            <a:endParaRPr sz="2700"/>
          </a:p>
          <a:p>
            <a:pPr marL="0" lvl="0" indent="0" algn="ctr" rtl="0">
              <a:spcBef>
                <a:spcPts val="0"/>
              </a:spcBef>
              <a:spcAft>
                <a:spcPts val="0"/>
              </a:spcAft>
              <a:buNone/>
            </a:pPr>
            <a:r>
              <a:rPr lang="en" sz="2700"/>
              <a:t>Why does Father James think it is important for Murray and Jason to have a connection? </a:t>
            </a:r>
            <a:endParaRPr sz="2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Name of the baseball team that Jason and Murray went to see </a:t>
            </a:r>
            <a:endParaRPr sz="2300"/>
          </a:p>
          <a:p>
            <a:pPr marL="0" lvl="0" indent="0" algn="ctr" rtl="0">
              <a:spcBef>
                <a:spcPts val="0"/>
              </a:spcBef>
              <a:spcAft>
                <a:spcPts val="0"/>
              </a:spcAft>
              <a:buNone/>
            </a:pPr>
            <a:r>
              <a:rPr lang="en" sz="2300"/>
              <a:t>(page 46)</a:t>
            </a:r>
            <a:endParaRPr sz="2300"/>
          </a:p>
        </p:txBody>
      </p:sp>
      <p:sp>
        <p:nvSpPr>
          <p:cNvPr id="324" name="Google Shape;324;p49"/>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 Down</a:t>
            </a:r>
            <a:endParaRPr/>
          </a:p>
        </p:txBody>
      </p:sp>
      <p:pic>
        <p:nvPicPr>
          <p:cNvPr id="325" name="Google Shape;325;p49"/>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326" name="Google Shape;326;p49"/>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327" name="Google Shape;327;p49"/>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328" name="Google Shape;328;p49"/>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329" name="Google Shape;329;p49"/>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330" name="Google Shape;330;p49"/>
          <p:cNvSpPr txBox="1"/>
          <p:nvPr/>
        </p:nvSpPr>
        <p:spPr>
          <a:xfrm>
            <a:off x="4274200" y="310152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A    P    P    L    E     S    A    U    C    E</a:t>
            </a:r>
            <a:endParaRPr>
              <a:latin typeface="Pontano Sans"/>
              <a:ea typeface="Pontano Sans"/>
              <a:cs typeface="Pontano Sans"/>
              <a:sym typeface="Pontano Sans"/>
            </a:endParaRPr>
          </a:p>
        </p:txBody>
      </p:sp>
      <p:sp>
        <p:nvSpPr>
          <p:cNvPr id="331" name="Google Shape;331;p49"/>
          <p:cNvSpPr txBox="1"/>
          <p:nvPr/>
        </p:nvSpPr>
        <p:spPr>
          <a:xfrm>
            <a:off x="4578650" y="223650"/>
            <a:ext cx="333900" cy="228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V</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p:txBody>
      </p:sp>
      <p:sp>
        <p:nvSpPr>
          <p:cNvPr id="332" name="Google Shape;332;p49"/>
          <p:cNvSpPr txBox="1"/>
          <p:nvPr/>
        </p:nvSpPr>
        <p:spPr>
          <a:xfrm>
            <a:off x="6653700" y="712825"/>
            <a:ext cx="333900" cy="302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H</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L</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p:txBody>
      </p:sp>
      <p:sp>
        <p:nvSpPr>
          <p:cNvPr id="333" name="Google Shape;333;p49"/>
          <p:cNvSpPr txBox="1"/>
          <p:nvPr/>
        </p:nvSpPr>
        <p:spPr>
          <a:xfrm>
            <a:off x="4010725" y="2045750"/>
            <a:ext cx="333900" cy="1143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0"/>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Name of the baseball team that Jason and Murray went to see </a:t>
            </a:r>
            <a:endParaRPr sz="2300"/>
          </a:p>
          <a:p>
            <a:pPr marL="0" lvl="0" indent="0" algn="ctr" rtl="0">
              <a:spcBef>
                <a:spcPts val="0"/>
              </a:spcBef>
              <a:spcAft>
                <a:spcPts val="0"/>
              </a:spcAft>
              <a:buNone/>
            </a:pPr>
            <a:r>
              <a:rPr lang="en" sz="2300"/>
              <a:t>(page 46)</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sz="2300"/>
              <a:t>Cubs</a:t>
            </a:r>
            <a:endParaRPr sz="2300"/>
          </a:p>
        </p:txBody>
      </p:sp>
      <p:sp>
        <p:nvSpPr>
          <p:cNvPr id="339" name="Google Shape;339;p50"/>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 Down</a:t>
            </a:r>
            <a:endParaRPr/>
          </a:p>
        </p:txBody>
      </p:sp>
      <p:pic>
        <p:nvPicPr>
          <p:cNvPr id="340" name="Google Shape;340;p50"/>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341" name="Google Shape;341;p50"/>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342" name="Google Shape;342;p50"/>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343" name="Google Shape;343;p50"/>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344" name="Google Shape;344;p50"/>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345" name="Google Shape;345;p50"/>
          <p:cNvSpPr txBox="1"/>
          <p:nvPr/>
        </p:nvSpPr>
        <p:spPr>
          <a:xfrm>
            <a:off x="4274200" y="310152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A    P    P    L    E     S    A    U    C    E</a:t>
            </a:r>
            <a:endParaRPr>
              <a:latin typeface="Pontano Sans"/>
              <a:ea typeface="Pontano Sans"/>
              <a:cs typeface="Pontano Sans"/>
              <a:sym typeface="Pontano Sans"/>
            </a:endParaRPr>
          </a:p>
        </p:txBody>
      </p:sp>
      <p:sp>
        <p:nvSpPr>
          <p:cNvPr id="346" name="Google Shape;346;p50"/>
          <p:cNvSpPr txBox="1"/>
          <p:nvPr/>
        </p:nvSpPr>
        <p:spPr>
          <a:xfrm>
            <a:off x="4578650" y="223650"/>
            <a:ext cx="333900" cy="228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V</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p:txBody>
      </p:sp>
      <p:sp>
        <p:nvSpPr>
          <p:cNvPr id="347" name="Google Shape;347;p50"/>
          <p:cNvSpPr txBox="1"/>
          <p:nvPr/>
        </p:nvSpPr>
        <p:spPr>
          <a:xfrm>
            <a:off x="6653700" y="712825"/>
            <a:ext cx="333900" cy="302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H</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L</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p:txBody>
      </p:sp>
      <p:sp>
        <p:nvSpPr>
          <p:cNvPr id="348" name="Google Shape;348;p50"/>
          <p:cNvSpPr txBox="1"/>
          <p:nvPr/>
        </p:nvSpPr>
        <p:spPr>
          <a:xfrm>
            <a:off x="4010725" y="2045750"/>
            <a:ext cx="333900" cy="1143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U</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B</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S</a:t>
            </a:r>
            <a:endParaRPr>
              <a:latin typeface="Pontano Sans"/>
              <a:ea typeface="Pontano Sans"/>
              <a:cs typeface="Pontano Sans"/>
              <a:sym typeface="Pontan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1"/>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What Murray refers to technology as</a:t>
            </a:r>
            <a:endParaRPr sz="2300"/>
          </a:p>
          <a:p>
            <a:pPr marL="0" lvl="0" indent="0" algn="ctr" rtl="0">
              <a:spcBef>
                <a:spcPts val="0"/>
              </a:spcBef>
              <a:spcAft>
                <a:spcPts val="0"/>
              </a:spcAft>
              <a:buNone/>
            </a:pPr>
            <a:r>
              <a:rPr lang="en" sz="2300"/>
              <a:t>(page 38)</a:t>
            </a:r>
            <a:endParaRPr sz="2300"/>
          </a:p>
        </p:txBody>
      </p:sp>
      <p:sp>
        <p:nvSpPr>
          <p:cNvPr id="354" name="Google Shape;354;p51"/>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7 Down</a:t>
            </a:r>
            <a:endParaRPr/>
          </a:p>
        </p:txBody>
      </p:sp>
      <p:pic>
        <p:nvPicPr>
          <p:cNvPr id="355" name="Google Shape;355;p51"/>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356" name="Google Shape;356;p51"/>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357" name="Google Shape;357;p51"/>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358" name="Google Shape;358;p51"/>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359" name="Google Shape;359;p51"/>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360" name="Google Shape;360;p51"/>
          <p:cNvSpPr txBox="1"/>
          <p:nvPr/>
        </p:nvSpPr>
        <p:spPr>
          <a:xfrm>
            <a:off x="4274200" y="310152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A    P    P    L    E     S    A    U    C    E</a:t>
            </a:r>
            <a:endParaRPr>
              <a:latin typeface="Pontano Sans"/>
              <a:ea typeface="Pontano Sans"/>
              <a:cs typeface="Pontano Sans"/>
              <a:sym typeface="Pontano Sans"/>
            </a:endParaRPr>
          </a:p>
        </p:txBody>
      </p:sp>
      <p:sp>
        <p:nvSpPr>
          <p:cNvPr id="361" name="Google Shape;361;p51"/>
          <p:cNvSpPr txBox="1"/>
          <p:nvPr/>
        </p:nvSpPr>
        <p:spPr>
          <a:xfrm>
            <a:off x="4578650" y="223650"/>
            <a:ext cx="333900" cy="228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V</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p:txBody>
      </p:sp>
      <p:sp>
        <p:nvSpPr>
          <p:cNvPr id="362" name="Google Shape;362;p51"/>
          <p:cNvSpPr txBox="1"/>
          <p:nvPr/>
        </p:nvSpPr>
        <p:spPr>
          <a:xfrm>
            <a:off x="6653700" y="712825"/>
            <a:ext cx="333900" cy="302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H</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L</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p:txBody>
      </p:sp>
      <p:sp>
        <p:nvSpPr>
          <p:cNvPr id="363" name="Google Shape;363;p51"/>
          <p:cNvSpPr txBox="1"/>
          <p:nvPr/>
        </p:nvSpPr>
        <p:spPr>
          <a:xfrm>
            <a:off x="4010725" y="2045750"/>
            <a:ext cx="3339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U</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B</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S</a:t>
            </a:r>
            <a:endParaRPr>
              <a:latin typeface="Pontano Sans"/>
              <a:ea typeface="Pontano Sans"/>
              <a:cs typeface="Pontano Sans"/>
              <a:sym typeface="Pontano Sans"/>
            </a:endParaRPr>
          </a:p>
        </p:txBody>
      </p:sp>
      <p:sp>
        <p:nvSpPr>
          <p:cNvPr id="364" name="Google Shape;364;p51"/>
          <p:cNvSpPr txBox="1"/>
          <p:nvPr/>
        </p:nvSpPr>
        <p:spPr>
          <a:xfrm>
            <a:off x="5332213" y="2834925"/>
            <a:ext cx="333900" cy="1639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2"/>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What Murray refers to technology as</a:t>
            </a:r>
            <a:endParaRPr sz="2300"/>
          </a:p>
          <a:p>
            <a:pPr marL="0" lvl="0" indent="0" algn="ctr" rtl="0">
              <a:spcBef>
                <a:spcPts val="0"/>
              </a:spcBef>
              <a:spcAft>
                <a:spcPts val="0"/>
              </a:spcAft>
              <a:buNone/>
            </a:pPr>
            <a:r>
              <a:rPr lang="en" sz="2300"/>
              <a:t>(page 38)</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sz="2300"/>
              <a:t>techno</a:t>
            </a:r>
            <a:endParaRPr sz="2300"/>
          </a:p>
        </p:txBody>
      </p:sp>
      <p:sp>
        <p:nvSpPr>
          <p:cNvPr id="370" name="Google Shape;370;p52"/>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7 Down</a:t>
            </a:r>
            <a:endParaRPr/>
          </a:p>
        </p:txBody>
      </p:sp>
      <p:pic>
        <p:nvPicPr>
          <p:cNvPr id="371" name="Google Shape;371;p52"/>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372" name="Google Shape;372;p52"/>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373" name="Google Shape;373;p52"/>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374" name="Google Shape;374;p52"/>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375" name="Google Shape;375;p52"/>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376" name="Google Shape;376;p52"/>
          <p:cNvSpPr txBox="1"/>
          <p:nvPr/>
        </p:nvSpPr>
        <p:spPr>
          <a:xfrm>
            <a:off x="4274200" y="310152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A    P    P    L    E     S    A    U    C    E</a:t>
            </a:r>
            <a:endParaRPr>
              <a:latin typeface="Pontano Sans"/>
              <a:ea typeface="Pontano Sans"/>
              <a:cs typeface="Pontano Sans"/>
              <a:sym typeface="Pontano Sans"/>
            </a:endParaRPr>
          </a:p>
        </p:txBody>
      </p:sp>
      <p:sp>
        <p:nvSpPr>
          <p:cNvPr id="377" name="Google Shape;377;p52"/>
          <p:cNvSpPr txBox="1"/>
          <p:nvPr/>
        </p:nvSpPr>
        <p:spPr>
          <a:xfrm>
            <a:off x="4578650" y="223650"/>
            <a:ext cx="333900" cy="228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V</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p:txBody>
      </p:sp>
      <p:sp>
        <p:nvSpPr>
          <p:cNvPr id="378" name="Google Shape;378;p52"/>
          <p:cNvSpPr txBox="1"/>
          <p:nvPr/>
        </p:nvSpPr>
        <p:spPr>
          <a:xfrm>
            <a:off x="6653700" y="712825"/>
            <a:ext cx="333900" cy="302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H</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L</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p:txBody>
      </p:sp>
      <p:sp>
        <p:nvSpPr>
          <p:cNvPr id="379" name="Google Shape;379;p52"/>
          <p:cNvSpPr txBox="1"/>
          <p:nvPr/>
        </p:nvSpPr>
        <p:spPr>
          <a:xfrm>
            <a:off x="4010725" y="2045750"/>
            <a:ext cx="3339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U</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B</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S</a:t>
            </a:r>
            <a:endParaRPr>
              <a:latin typeface="Pontano Sans"/>
              <a:ea typeface="Pontano Sans"/>
              <a:cs typeface="Pontano Sans"/>
              <a:sym typeface="Pontano Sans"/>
            </a:endParaRPr>
          </a:p>
        </p:txBody>
      </p:sp>
      <p:sp>
        <p:nvSpPr>
          <p:cNvPr id="380" name="Google Shape;380;p52"/>
          <p:cNvSpPr txBox="1"/>
          <p:nvPr/>
        </p:nvSpPr>
        <p:spPr>
          <a:xfrm>
            <a:off x="5332213" y="2834925"/>
            <a:ext cx="333900" cy="17148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C</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H</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N</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3"/>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Where Jason usually keeps his list</a:t>
            </a:r>
            <a:endParaRPr sz="2300"/>
          </a:p>
          <a:p>
            <a:pPr marL="0" lvl="0" indent="0" algn="ctr" rtl="0">
              <a:spcBef>
                <a:spcPts val="0"/>
              </a:spcBef>
              <a:spcAft>
                <a:spcPts val="0"/>
              </a:spcAft>
              <a:buNone/>
            </a:pPr>
            <a:r>
              <a:rPr lang="en" sz="2300"/>
              <a:t>(page 48)</a:t>
            </a:r>
            <a:endParaRPr sz="2300"/>
          </a:p>
          <a:p>
            <a:pPr marL="0" lvl="0" indent="0" algn="ctr" rtl="0">
              <a:spcBef>
                <a:spcPts val="0"/>
              </a:spcBef>
              <a:spcAft>
                <a:spcPts val="0"/>
              </a:spcAft>
              <a:buNone/>
            </a:pPr>
            <a:endParaRPr sz="2300"/>
          </a:p>
        </p:txBody>
      </p:sp>
      <p:sp>
        <p:nvSpPr>
          <p:cNvPr id="386" name="Google Shape;386;p53"/>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9 Down</a:t>
            </a:r>
            <a:endParaRPr/>
          </a:p>
        </p:txBody>
      </p:sp>
      <p:pic>
        <p:nvPicPr>
          <p:cNvPr id="387" name="Google Shape;387;p53"/>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388" name="Google Shape;388;p53"/>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389" name="Google Shape;389;p53"/>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390" name="Google Shape;390;p53"/>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391" name="Google Shape;391;p53"/>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392" name="Google Shape;392;p53"/>
          <p:cNvSpPr txBox="1"/>
          <p:nvPr/>
        </p:nvSpPr>
        <p:spPr>
          <a:xfrm>
            <a:off x="4274200" y="310152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A    P    P    L    E     S    A    U    C    E</a:t>
            </a:r>
            <a:endParaRPr>
              <a:latin typeface="Pontano Sans"/>
              <a:ea typeface="Pontano Sans"/>
              <a:cs typeface="Pontano Sans"/>
              <a:sym typeface="Pontano Sans"/>
            </a:endParaRPr>
          </a:p>
        </p:txBody>
      </p:sp>
      <p:sp>
        <p:nvSpPr>
          <p:cNvPr id="393" name="Google Shape;393;p53"/>
          <p:cNvSpPr txBox="1"/>
          <p:nvPr/>
        </p:nvSpPr>
        <p:spPr>
          <a:xfrm>
            <a:off x="4578650" y="223650"/>
            <a:ext cx="333900" cy="228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V</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p:txBody>
      </p:sp>
      <p:sp>
        <p:nvSpPr>
          <p:cNvPr id="394" name="Google Shape;394;p53"/>
          <p:cNvSpPr txBox="1"/>
          <p:nvPr/>
        </p:nvSpPr>
        <p:spPr>
          <a:xfrm>
            <a:off x="6653700" y="712825"/>
            <a:ext cx="333900" cy="302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H</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L</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p:txBody>
      </p:sp>
      <p:sp>
        <p:nvSpPr>
          <p:cNvPr id="395" name="Google Shape;395;p53"/>
          <p:cNvSpPr txBox="1"/>
          <p:nvPr/>
        </p:nvSpPr>
        <p:spPr>
          <a:xfrm>
            <a:off x="4010725" y="2045750"/>
            <a:ext cx="3339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U</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B</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S</a:t>
            </a:r>
            <a:endParaRPr>
              <a:latin typeface="Pontano Sans"/>
              <a:ea typeface="Pontano Sans"/>
              <a:cs typeface="Pontano Sans"/>
              <a:sym typeface="Pontano Sans"/>
            </a:endParaRPr>
          </a:p>
        </p:txBody>
      </p:sp>
      <p:sp>
        <p:nvSpPr>
          <p:cNvPr id="396" name="Google Shape;396;p53"/>
          <p:cNvSpPr txBox="1"/>
          <p:nvPr/>
        </p:nvSpPr>
        <p:spPr>
          <a:xfrm>
            <a:off x="5332213" y="2834925"/>
            <a:ext cx="333900" cy="171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C</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H</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N</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p:txBody>
      </p:sp>
      <p:sp>
        <p:nvSpPr>
          <p:cNvPr id="397" name="Google Shape;397;p53"/>
          <p:cNvSpPr txBox="1"/>
          <p:nvPr/>
        </p:nvSpPr>
        <p:spPr>
          <a:xfrm>
            <a:off x="4785763" y="3101525"/>
            <a:ext cx="333900" cy="1639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4"/>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Where Jason usually keeps his list</a:t>
            </a:r>
            <a:endParaRPr sz="2300"/>
          </a:p>
          <a:p>
            <a:pPr marL="0" lvl="0" indent="0" algn="ctr" rtl="0">
              <a:spcBef>
                <a:spcPts val="0"/>
              </a:spcBef>
              <a:spcAft>
                <a:spcPts val="0"/>
              </a:spcAft>
              <a:buNone/>
            </a:pPr>
            <a:r>
              <a:rPr lang="en" sz="2300"/>
              <a:t>(page 48)</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sz="2300"/>
              <a:t>pocket</a:t>
            </a:r>
            <a:endParaRPr sz="2300"/>
          </a:p>
        </p:txBody>
      </p:sp>
      <p:sp>
        <p:nvSpPr>
          <p:cNvPr id="403" name="Google Shape;403;p54"/>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9 Down</a:t>
            </a:r>
            <a:endParaRPr/>
          </a:p>
        </p:txBody>
      </p:sp>
      <p:pic>
        <p:nvPicPr>
          <p:cNvPr id="404" name="Google Shape;404;p54"/>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405" name="Google Shape;405;p54"/>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406" name="Google Shape;406;p54"/>
          <p:cNvSpPr txBox="1"/>
          <p:nvPr/>
        </p:nvSpPr>
        <p:spPr>
          <a:xfrm>
            <a:off x="4514525" y="125657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
        <p:nvSpPr>
          <p:cNvPr id="407" name="Google Shape;407;p54"/>
          <p:cNvSpPr txBox="1"/>
          <p:nvPr/>
        </p:nvSpPr>
        <p:spPr>
          <a:xfrm>
            <a:off x="3941469" y="2045750"/>
            <a:ext cx="14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 C     H   E    V     Y</a:t>
            </a:r>
            <a:endParaRPr>
              <a:latin typeface="Pontano Sans"/>
              <a:ea typeface="Pontano Sans"/>
              <a:cs typeface="Pontano Sans"/>
              <a:sym typeface="Pontano Sans"/>
            </a:endParaRPr>
          </a:p>
        </p:txBody>
      </p:sp>
      <p:sp>
        <p:nvSpPr>
          <p:cNvPr id="408" name="Google Shape;408;p54"/>
          <p:cNvSpPr txBox="1"/>
          <p:nvPr/>
        </p:nvSpPr>
        <p:spPr>
          <a:xfrm>
            <a:off x="6386079" y="2571750"/>
            <a:ext cx="244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D    A    D    G   O    M   M    I     T</a:t>
            </a:r>
            <a:endParaRPr>
              <a:latin typeface="Pontano Sans"/>
              <a:ea typeface="Pontano Sans"/>
              <a:cs typeface="Pontano Sans"/>
              <a:sym typeface="Pontano Sans"/>
            </a:endParaRPr>
          </a:p>
        </p:txBody>
      </p:sp>
      <p:sp>
        <p:nvSpPr>
          <p:cNvPr id="409" name="Google Shape;409;p54"/>
          <p:cNvSpPr txBox="1"/>
          <p:nvPr/>
        </p:nvSpPr>
        <p:spPr>
          <a:xfrm>
            <a:off x="4274200" y="3101525"/>
            <a:ext cx="275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A    P    P    L    E     S    A    U    C    E</a:t>
            </a:r>
            <a:endParaRPr>
              <a:latin typeface="Pontano Sans"/>
              <a:ea typeface="Pontano Sans"/>
              <a:cs typeface="Pontano Sans"/>
              <a:sym typeface="Pontano Sans"/>
            </a:endParaRPr>
          </a:p>
        </p:txBody>
      </p:sp>
      <p:sp>
        <p:nvSpPr>
          <p:cNvPr id="410" name="Google Shape;410;p54"/>
          <p:cNvSpPr txBox="1"/>
          <p:nvPr/>
        </p:nvSpPr>
        <p:spPr>
          <a:xfrm>
            <a:off x="4578650" y="223650"/>
            <a:ext cx="333900" cy="228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V</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A</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p:txBody>
      </p:sp>
      <p:sp>
        <p:nvSpPr>
          <p:cNvPr id="411" name="Google Shape;411;p54"/>
          <p:cNvSpPr txBox="1"/>
          <p:nvPr/>
        </p:nvSpPr>
        <p:spPr>
          <a:xfrm>
            <a:off x="6653700" y="712825"/>
            <a:ext cx="333900" cy="302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H</a:t>
            </a:r>
            <a:endParaRPr>
              <a:latin typeface="Pontano Sans"/>
              <a:ea typeface="Pontano Sans"/>
              <a:cs typeface="Pontano Sans"/>
              <a:sym typeface="Pontano Sans"/>
            </a:endParaRPr>
          </a:p>
          <a:p>
            <a:pPr marL="0" lvl="0" indent="0" algn="l" rtl="0">
              <a:lnSpc>
                <a:spcPct val="150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L</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D</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R</a:t>
            </a:r>
            <a:endParaRPr>
              <a:latin typeface="Pontano Sans"/>
              <a:ea typeface="Pontano Sans"/>
              <a:cs typeface="Pontano Sans"/>
              <a:sym typeface="Pontano Sans"/>
            </a:endParaRPr>
          </a:p>
        </p:txBody>
      </p:sp>
      <p:sp>
        <p:nvSpPr>
          <p:cNvPr id="412" name="Google Shape;412;p54"/>
          <p:cNvSpPr txBox="1"/>
          <p:nvPr/>
        </p:nvSpPr>
        <p:spPr>
          <a:xfrm>
            <a:off x="4010725" y="2045750"/>
            <a:ext cx="3339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U</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B</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S</a:t>
            </a:r>
            <a:endParaRPr>
              <a:latin typeface="Pontano Sans"/>
              <a:ea typeface="Pontano Sans"/>
              <a:cs typeface="Pontano Sans"/>
              <a:sym typeface="Pontano Sans"/>
            </a:endParaRPr>
          </a:p>
        </p:txBody>
      </p:sp>
      <p:sp>
        <p:nvSpPr>
          <p:cNvPr id="413" name="Google Shape;413;p54"/>
          <p:cNvSpPr txBox="1"/>
          <p:nvPr/>
        </p:nvSpPr>
        <p:spPr>
          <a:xfrm>
            <a:off x="5332213" y="2834925"/>
            <a:ext cx="333900" cy="171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C</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H</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N</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p:txBody>
      </p:sp>
      <p:sp>
        <p:nvSpPr>
          <p:cNvPr id="414" name="Google Shape;414;p54"/>
          <p:cNvSpPr txBox="1"/>
          <p:nvPr/>
        </p:nvSpPr>
        <p:spPr>
          <a:xfrm>
            <a:off x="4785763" y="3101525"/>
            <a:ext cx="333900" cy="17148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O</a:t>
            </a:r>
            <a:endParaRPr>
              <a:latin typeface="Pontano Sans"/>
              <a:ea typeface="Pontano Sans"/>
              <a:cs typeface="Pontano Sans"/>
              <a:sym typeface="Pontano Sans"/>
            </a:endParaRPr>
          </a:p>
          <a:p>
            <a:pPr marL="0" lvl="0" indent="0" algn="l" rtl="0">
              <a:lnSpc>
                <a:spcPct val="150000"/>
              </a:lnSpc>
              <a:spcBef>
                <a:spcPts val="0"/>
              </a:spcBef>
              <a:spcAft>
                <a:spcPts val="0"/>
              </a:spcAft>
              <a:buNone/>
            </a:pPr>
            <a:r>
              <a:rPr lang="en">
                <a:latin typeface="Pontano Sans"/>
                <a:ea typeface="Pontano Sans"/>
                <a:cs typeface="Pontano Sans"/>
                <a:sym typeface="Pontano Sans"/>
              </a:rPr>
              <a:t>C</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K</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E</a:t>
            </a:r>
            <a:endParaRPr>
              <a:latin typeface="Pontano Sans"/>
              <a:ea typeface="Pontano Sans"/>
              <a:cs typeface="Pontano Sans"/>
              <a:sym typeface="Pontano Sans"/>
            </a:endParaRPr>
          </a:p>
          <a:p>
            <a:pPr marL="0" lvl="0" indent="0" algn="l" rtl="0">
              <a:lnSpc>
                <a:spcPct val="115000"/>
              </a:lnSpc>
              <a:spcBef>
                <a:spcPts val="0"/>
              </a:spcBef>
              <a:spcAft>
                <a:spcPts val="0"/>
              </a:spcAft>
              <a:buNone/>
            </a:pPr>
            <a:r>
              <a:rPr lang="en">
                <a:latin typeface="Pontano Sans"/>
                <a:ea typeface="Pontano Sans"/>
                <a:cs typeface="Pontano Sans"/>
                <a:sym typeface="Pontano Sans"/>
              </a:rPr>
              <a:t>T</a:t>
            </a:r>
            <a:endParaRPr>
              <a:latin typeface="Pontano Sans"/>
              <a:ea typeface="Pontano Sans"/>
              <a:cs typeface="Pontano Sans"/>
              <a:sym typeface="Pontan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5"/>
          <p:cNvSpPr txBox="1">
            <a:spLocks noGrp="1"/>
          </p:cNvSpPr>
          <p:nvPr>
            <p:ph type="title"/>
          </p:nvPr>
        </p:nvSpPr>
        <p:spPr>
          <a:xfrm>
            <a:off x="1248450" y="889050"/>
            <a:ext cx="6647100" cy="175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Review of new summary format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6"/>
          <p:cNvSpPr txBox="1">
            <a:spLocks noGrp="1"/>
          </p:cNvSpPr>
          <p:nvPr>
            <p:ph type="title"/>
          </p:nvPr>
        </p:nvSpPr>
        <p:spPr>
          <a:xfrm>
            <a:off x="559075" y="1782300"/>
            <a:ext cx="7994700" cy="157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Valentine’s Day is coming up on Sunday! </a:t>
            </a:r>
            <a:endParaRPr sz="1800"/>
          </a:p>
          <a:p>
            <a:pPr marL="0" lvl="0" indent="0" algn="ctr" rtl="0">
              <a:spcBef>
                <a:spcPts val="0"/>
              </a:spcBef>
              <a:spcAft>
                <a:spcPts val="0"/>
              </a:spcAft>
              <a:buNone/>
            </a:pPr>
            <a:r>
              <a:rPr lang="en" sz="1800"/>
              <a:t>What are your opinions on Valentine’s Day? (overrated, underrated?)</a:t>
            </a:r>
            <a:endParaRPr sz="1800"/>
          </a:p>
          <a:p>
            <a:pPr marL="0" lvl="0" indent="0" algn="ctr" rtl="0">
              <a:spcBef>
                <a:spcPts val="0"/>
              </a:spcBef>
              <a:spcAft>
                <a:spcPts val="0"/>
              </a:spcAft>
              <a:buNone/>
            </a:pPr>
            <a:r>
              <a:rPr lang="en" sz="1800"/>
              <a:t>Do you have any plans this weekend?</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1020325" y="125"/>
            <a:ext cx="7309800"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“The man meets my eyes for the first time. He puts his hands on his hips and looks straight at me. ‘What do you want?’” (pg. 43). </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Why might this interaction have been confusing for Murray? </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How did Murray react to Mr. Cashman’s disrespect? </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How would you react to somebody being so disrespectful to you?</a:t>
            </a:r>
            <a:endParaRPr sz="2400"/>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1020325" y="125"/>
            <a:ext cx="7309800"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  “The crack of a bat hitting a baseball is the most beautiful sound in the world. Second to Jenny saying “I love you”, that is (pg. 46). Mr. Murray McBride brings Jason to the ballpark because he describes it as both alive and peaceful. </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Where is somewhere that you feel is alive and peaceful, and somewhere that you go to “get away”?</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What do you feel the most beautiful sound in the world is?</a:t>
            </a:r>
            <a:endParaRPr sz="2400"/>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1020325" y="125"/>
            <a:ext cx="7309800"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When Jason tells Mr. McBride that kissing Mindy Applegate is “the most impossible thing in the world” (pg. 51), Mr. McBride tells him “It might not be as impossible as you think” (pg. 51). </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What are your predictions for how Murray might be able to help him? </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Do you think it is possible for a 10 year old boy and 100 year old man to carry out this plan?</a:t>
            </a:r>
            <a:endParaRPr sz="2400"/>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5"/>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The type of car that Father James drives </a:t>
            </a:r>
            <a:endParaRPr sz="2300"/>
          </a:p>
          <a:p>
            <a:pPr marL="0" lvl="0" indent="0" algn="ctr" rtl="0">
              <a:spcBef>
                <a:spcPts val="0"/>
              </a:spcBef>
              <a:spcAft>
                <a:spcPts val="0"/>
              </a:spcAft>
              <a:buNone/>
            </a:pPr>
            <a:r>
              <a:rPr lang="en" sz="2300"/>
              <a:t>(page 33)</a:t>
            </a:r>
            <a:endParaRPr sz="2300"/>
          </a:p>
        </p:txBody>
      </p:sp>
      <p:sp>
        <p:nvSpPr>
          <p:cNvPr id="170" name="Google Shape;170;p35"/>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 Across</a:t>
            </a:r>
            <a:endParaRPr/>
          </a:p>
        </p:txBody>
      </p:sp>
      <p:pic>
        <p:nvPicPr>
          <p:cNvPr id="171" name="Google Shape;171;p35"/>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172" name="Google Shape;172;p35"/>
          <p:cNvSpPr txBox="1"/>
          <p:nvPr/>
        </p:nvSpPr>
        <p:spPr>
          <a:xfrm>
            <a:off x="5842350" y="712825"/>
            <a:ext cx="1956600" cy="405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ntano Sans"/>
              <a:ea typeface="Pontano Sans"/>
              <a:cs typeface="Pontano Sans"/>
              <a:sym typeface="Pontan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6"/>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The type of car that Father James drives </a:t>
            </a:r>
            <a:endParaRPr sz="2300"/>
          </a:p>
          <a:p>
            <a:pPr marL="0" lvl="0" indent="0" algn="ctr" rtl="0">
              <a:spcBef>
                <a:spcPts val="0"/>
              </a:spcBef>
              <a:spcAft>
                <a:spcPts val="0"/>
              </a:spcAft>
              <a:buNone/>
            </a:pPr>
            <a:r>
              <a:rPr lang="en" sz="2300"/>
              <a:t>(page 33)</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sz="2300"/>
              <a:t>lincoln</a:t>
            </a:r>
            <a:endParaRPr sz="2300"/>
          </a:p>
        </p:txBody>
      </p:sp>
      <p:sp>
        <p:nvSpPr>
          <p:cNvPr id="178" name="Google Shape;178;p36"/>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 Across</a:t>
            </a:r>
            <a:endParaRPr/>
          </a:p>
        </p:txBody>
      </p:sp>
      <p:pic>
        <p:nvPicPr>
          <p:cNvPr id="179" name="Google Shape;179;p36"/>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180" name="Google Shape;180;p36"/>
          <p:cNvSpPr txBox="1"/>
          <p:nvPr/>
        </p:nvSpPr>
        <p:spPr>
          <a:xfrm>
            <a:off x="5842350" y="712825"/>
            <a:ext cx="1956600" cy="400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The large crystal light fixture that hangs in Jason’s house</a:t>
            </a:r>
            <a:endParaRPr sz="2300"/>
          </a:p>
          <a:p>
            <a:pPr marL="0" lvl="0" indent="0" algn="ctr" rtl="0">
              <a:spcBef>
                <a:spcPts val="0"/>
              </a:spcBef>
              <a:spcAft>
                <a:spcPts val="0"/>
              </a:spcAft>
              <a:buNone/>
            </a:pPr>
            <a:r>
              <a:rPr lang="en" sz="2300"/>
              <a:t>(page 44)</a:t>
            </a:r>
            <a:endParaRPr sz="2300"/>
          </a:p>
          <a:p>
            <a:pPr marL="0" lvl="0" indent="0" algn="ctr" rtl="0">
              <a:spcBef>
                <a:spcPts val="0"/>
              </a:spcBef>
              <a:spcAft>
                <a:spcPts val="0"/>
              </a:spcAft>
              <a:buNone/>
            </a:pPr>
            <a:endParaRPr sz="2300"/>
          </a:p>
          <a:p>
            <a:pPr marL="0" lvl="0" indent="0" algn="ctr" rtl="0">
              <a:spcBef>
                <a:spcPts val="0"/>
              </a:spcBef>
              <a:spcAft>
                <a:spcPts val="0"/>
              </a:spcAft>
              <a:buNone/>
            </a:pPr>
            <a:endParaRPr sz="2300"/>
          </a:p>
        </p:txBody>
      </p:sp>
      <p:sp>
        <p:nvSpPr>
          <p:cNvPr id="186" name="Google Shape;186;p37"/>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 Across</a:t>
            </a:r>
            <a:endParaRPr/>
          </a:p>
        </p:txBody>
      </p:sp>
      <p:pic>
        <p:nvPicPr>
          <p:cNvPr id="187" name="Google Shape;187;p37"/>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188" name="Google Shape;188;p37"/>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189" name="Google Shape;189;p37"/>
          <p:cNvSpPr txBox="1"/>
          <p:nvPr/>
        </p:nvSpPr>
        <p:spPr>
          <a:xfrm>
            <a:off x="4514525" y="1256575"/>
            <a:ext cx="2753400" cy="400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ontano Sans"/>
              <a:ea typeface="Pontano Sans"/>
              <a:cs typeface="Pontano Sans"/>
              <a:sym typeface="Pontan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8"/>
          <p:cNvSpPr txBox="1">
            <a:spLocks noGrp="1"/>
          </p:cNvSpPr>
          <p:nvPr>
            <p:ph type="body" idx="1"/>
          </p:nvPr>
        </p:nvSpPr>
        <p:spPr>
          <a:xfrm>
            <a:off x="698038" y="1447325"/>
            <a:ext cx="2950800" cy="28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t>The large crystal light fixture that hangs in Jason’s house</a:t>
            </a:r>
            <a:endParaRPr sz="2300"/>
          </a:p>
          <a:p>
            <a:pPr marL="0" lvl="0" indent="0" algn="ctr" rtl="0">
              <a:spcBef>
                <a:spcPts val="0"/>
              </a:spcBef>
              <a:spcAft>
                <a:spcPts val="0"/>
              </a:spcAft>
              <a:buNone/>
            </a:pPr>
            <a:r>
              <a:rPr lang="en" sz="2300"/>
              <a:t>(page 44)</a:t>
            </a:r>
            <a:endParaRPr sz="2300"/>
          </a:p>
          <a:p>
            <a:pPr marL="0" lvl="0" indent="0" algn="ctr" rtl="0">
              <a:spcBef>
                <a:spcPts val="0"/>
              </a:spcBef>
              <a:spcAft>
                <a:spcPts val="0"/>
              </a:spcAft>
              <a:buNone/>
            </a:pPr>
            <a:endParaRPr sz="2300"/>
          </a:p>
          <a:p>
            <a:pPr marL="0" lvl="0" indent="0" algn="ctr" rtl="0">
              <a:spcBef>
                <a:spcPts val="0"/>
              </a:spcBef>
              <a:spcAft>
                <a:spcPts val="0"/>
              </a:spcAft>
              <a:buNone/>
            </a:pPr>
            <a:r>
              <a:rPr lang="en" sz="2300"/>
              <a:t>Chandelier</a:t>
            </a:r>
            <a:endParaRPr sz="2300"/>
          </a:p>
          <a:p>
            <a:pPr marL="0" lvl="0" indent="0" algn="ctr" rtl="0">
              <a:spcBef>
                <a:spcPts val="0"/>
              </a:spcBef>
              <a:spcAft>
                <a:spcPts val="0"/>
              </a:spcAft>
              <a:buNone/>
            </a:pPr>
            <a:endParaRPr sz="2300"/>
          </a:p>
          <a:p>
            <a:pPr marL="0" lvl="0" indent="0" algn="ctr" rtl="0">
              <a:spcBef>
                <a:spcPts val="0"/>
              </a:spcBef>
              <a:spcAft>
                <a:spcPts val="0"/>
              </a:spcAft>
              <a:buNone/>
            </a:pPr>
            <a:endParaRPr sz="2300"/>
          </a:p>
        </p:txBody>
      </p:sp>
      <p:sp>
        <p:nvSpPr>
          <p:cNvPr id="195" name="Google Shape;195;p38"/>
          <p:cNvSpPr txBox="1">
            <a:spLocks noGrp="1"/>
          </p:cNvSpPr>
          <p:nvPr>
            <p:ph type="title"/>
          </p:nvPr>
        </p:nvSpPr>
        <p:spPr>
          <a:xfrm>
            <a:off x="698050" y="445025"/>
            <a:ext cx="2950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 Across</a:t>
            </a:r>
            <a:endParaRPr/>
          </a:p>
        </p:txBody>
      </p:sp>
      <p:pic>
        <p:nvPicPr>
          <p:cNvPr id="196" name="Google Shape;196;p38"/>
          <p:cNvPicPr preferRelativeResize="0"/>
          <p:nvPr/>
        </p:nvPicPr>
        <p:blipFill rotWithShape="1">
          <a:blip r:embed="rId3">
            <a:alphaModFix/>
          </a:blip>
          <a:srcRect l="30568" t="18210" r="30302" b="15595"/>
          <a:stretch/>
        </p:blipFill>
        <p:spPr>
          <a:xfrm>
            <a:off x="3941475" y="167725"/>
            <a:ext cx="4979525" cy="4738176"/>
          </a:xfrm>
          <a:prstGeom prst="rect">
            <a:avLst/>
          </a:prstGeom>
          <a:noFill/>
          <a:ln>
            <a:noFill/>
          </a:ln>
        </p:spPr>
      </p:pic>
      <p:sp>
        <p:nvSpPr>
          <p:cNvPr id="197" name="Google Shape;197;p38"/>
          <p:cNvSpPr txBox="1"/>
          <p:nvPr/>
        </p:nvSpPr>
        <p:spPr>
          <a:xfrm>
            <a:off x="5842350" y="712825"/>
            <a:ext cx="195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L     I      N   C    O    L    N</a:t>
            </a:r>
            <a:endParaRPr>
              <a:latin typeface="Pontano Sans"/>
              <a:ea typeface="Pontano Sans"/>
              <a:cs typeface="Pontano Sans"/>
              <a:sym typeface="Pontano Sans"/>
            </a:endParaRPr>
          </a:p>
        </p:txBody>
      </p:sp>
      <p:sp>
        <p:nvSpPr>
          <p:cNvPr id="198" name="Google Shape;198;p38"/>
          <p:cNvSpPr txBox="1"/>
          <p:nvPr/>
        </p:nvSpPr>
        <p:spPr>
          <a:xfrm>
            <a:off x="4514525" y="1256575"/>
            <a:ext cx="2753400" cy="4002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ontano Sans"/>
                <a:ea typeface="Pontano Sans"/>
                <a:cs typeface="Pontano Sans"/>
                <a:sym typeface="Pontano Sans"/>
              </a:rPr>
              <a:t>C    H    A    N   D    E    L      I     E    R</a:t>
            </a:r>
            <a:endParaRPr>
              <a:latin typeface="Pontano Sans"/>
              <a:ea typeface="Pontano Sans"/>
              <a:cs typeface="Pontano Sans"/>
              <a:sym typeface="Pontano Sans"/>
            </a:endParaRPr>
          </a:p>
        </p:txBody>
      </p:sp>
    </p:spTree>
  </p:cSld>
  <p:clrMapOvr>
    <a:masterClrMapping/>
  </p:clrMapOvr>
</p:sld>
</file>

<file path=ppt/theme/theme1.xml><?xml version="1.0" encoding="utf-8"?>
<a:theme xmlns:a="http://schemas.openxmlformats.org/drawingml/2006/main" name="Winter Watercolor Campaign by Slidesgo">
  <a:themeElements>
    <a:clrScheme name="Simple Light">
      <a:dk1>
        <a:srgbClr val="000000"/>
      </a:dk1>
      <a:lt1>
        <a:srgbClr val="FFFFFF"/>
      </a:lt1>
      <a:dk2>
        <a:srgbClr val="595959"/>
      </a:dk2>
      <a:lt2>
        <a:srgbClr val="EEEEEE"/>
      </a:lt2>
      <a:accent1>
        <a:srgbClr val="282E63"/>
      </a:accent1>
      <a:accent2>
        <a:srgbClr val="52377D"/>
      </a:accent2>
      <a:accent3>
        <a:srgbClr val="312521"/>
      </a:accent3>
      <a:accent4>
        <a:srgbClr val="F9FBE3"/>
      </a:accent4>
      <a:accent5>
        <a:srgbClr val="282E63"/>
      </a:accent5>
      <a:accent6>
        <a:srgbClr val="F9FBE3"/>
      </a:accent6>
      <a:hlink>
        <a:srgbClr val="5237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1432</Words>
  <Application>Microsoft Office PowerPoint</Application>
  <PresentationFormat>On-screen Show (16:9)</PresentationFormat>
  <Paragraphs>416</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Kanit</vt:lpstr>
      <vt:lpstr>Arial</vt:lpstr>
      <vt:lpstr>Pontano Sans</vt:lpstr>
      <vt:lpstr>Winter Watercolor Campaign by Slidesgo</vt:lpstr>
      <vt:lpstr>The Five Wishes of Mr. Murray McBride</vt:lpstr>
      <vt:lpstr>In Chapter 6, Father James brings Murray McBride to the hospital to meet Jason’s advocate.   What do Murray and Jason’s advocate discuss?   Why does Father James think it is important for Murray and Jason to have a connection? </vt:lpstr>
      <vt:lpstr>    “The man meets my eyes for the first time. He puts his hands on his hips and looks straight at me. ‘What do you want?’” (pg. 43).   Why might this interaction have been confusing for Murray?   How did Murray react to Mr. Cashman’s disrespect?   How would you react to somebody being so disrespectful to you?  </vt:lpstr>
      <vt:lpstr>     “The crack of a bat hitting a baseball is the most beautiful sound in the world. Second to Jenny saying “I love you”, that is (pg. 46). Mr. Murray McBride brings Jason to the ballpark because he describes it as both alive and peaceful.   Where is somewhere that you feel is alive and peaceful, and somewhere that you go to “get away”?  What do you feel the most beautiful sound in the world is?  </vt:lpstr>
      <vt:lpstr>   When Jason tells Mr. McBride that kissing Mindy Applegate is “the most impossible thing in the world” (pg. 51), Mr. McBride tells him “It might not be as impossible as you think” (pg. 51).   What are your predictions for how Murray might be able to help him?   Do you think it is possible for a 10 year old boy and 100 year old man to carry out this plan?  </vt:lpstr>
      <vt:lpstr>2 Across</vt:lpstr>
      <vt:lpstr>2 Across</vt:lpstr>
      <vt:lpstr>4 Across</vt:lpstr>
      <vt:lpstr>4 Across</vt:lpstr>
      <vt:lpstr>5 Across</vt:lpstr>
      <vt:lpstr>5 Across</vt:lpstr>
      <vt:lpstr>6 Across</vt:lpstr>
      <vt:lpstr>6 Across</vt:lpstr>
      <vt:lpstr>8 Across</vt:lpstr>
      <vt:lpstr>8 Across</vt:lpstr>
      <vt:lpstr>1 Down</vt:lpstr>
      <vt:lpstr>1 Down</vt:lpstr>
      <vt:lpstr>3 Down</vt:lpstr>
      <vt:lpstr>3 Down</vt:lpstr>
      <vt:lpstr>5 Down</vt:lpstr>
      <vt:lpstr>5 Down</vt:lpstr>
      <vt:lpstr>7 Down</vt:lpstr>
      <vt:lpstr>7 Down</vt:lpstr>
      <vt:lpstr>9 Down</vt:lpstr>
      <vt:lpstr>9 Down</vt:lpstr>
      <vt:lpstr>Review of new summary format</vt:lpstr>
      <vt:lpstr>Valentine’s Day is coming up on Sunday!  What are your opinions on Valentine’s Day? (overrated, underrated?) Do you have any plans this weekend?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Wishes of Mr. Murray McBride</dc:title>
  <dc:creator>Kayla Stalph</dc:creator>
  <cp:lastModifiedBy>Kayla Stalph</cp:lastModifiedBy>
  <cp:revision>1</cp:revision>
  <dcterms:modified xsi:type="dcterms:W3CDTF">2022-02-18T02:23:49Z</dcterms:modified>
</cp:coreProperties>
</file>