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Average" panose="020B0604020202020204" charset="0"/>
      <p:regular r:id="rId35"/>
    </p:embeddedFont>
    <p:embeddedFont>
      <p:font typeface="Oswald" panose="00000500000000000000" pitchFamily="2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22891e7a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22891e7a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22891e7a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22891e7a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22891e7a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22891e7a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22891e7a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22891e7a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22891e7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22891e7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22891e7a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22891e7a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22891e7a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22891e7a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22891e7a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22891e7a9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22891e7a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22891e7a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22891e7a9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22891e7a9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22891e7a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22891e7a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22891e7a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22891e7a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22891e7a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22891e7a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2891e7a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22891e7a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22891e7a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22891e7a9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22891e7a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22891e7a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22891e7a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d22891e7a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22891e7a9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22891e7a9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22891e7a9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d22891e7a9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22891e7a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22891e7a9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22891e7a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22891e7a9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22891e7a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22891e7a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22891e7a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22891e7a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22891e7a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22891e7a9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22891e7a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d22891e7a9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22891e7a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22891e7a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22891e7a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22891e7a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2891e7a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2891e7a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22891e7a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22891e7a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22891e7a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22891e7a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22891e7a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22891e7a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Five Wishes of Mr. Murray McBride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Chapters 44-49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3A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In chapter 47, Murray tells Jason that before he met him, he wasn’t really alive for about a year and a half. Murray describes Jason’s impact on his life as:</a:t>
            </a: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AutoNum type="alphaLcPeriod"/>
            </a:pPr>
            <a:r>
              <a:rPr lang="en" sz="2100"/>
              <a:t>A replacement of his children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" sz="2100"/>
              <a:t>The best magic trick of all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" sz="2100"/>
              <a:t>An answered prayer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" sz="2100"/>
              <a:t>A good alternative to traditional medicine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3B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goal did Jason achieve through helping out Murray?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What is something meaningful someone has done for you?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4A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final chapter, 49, Anna tells Murray that Jason: (select all that apply)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Has sadly passed away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Requested to see him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Has received a new heart and will live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Is alive because of meeting Murray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24" descr="Heart Pumping Blood Gif GIFs | Ten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050" y="2152425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4B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does Anna say about what Murray has done for Jason? </a:t>
            </a:r>
            <a:endParaRPr sz="2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/>
              <a:t>Do you believe in miracles?</a:t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states that something about being a ________ is unlike anything else in the world</a:t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6317550" y="1285875"/>
            <a:ext cx="2529900" cy="4053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states that something about being a </a:t>
            </a:r>
            <a:r>
              <a:rPr lang="en" b="1"/>
              <a:t>granddad</a:t>
            </a:r>
            <a:r>
              <a:rPr lang="en"/>
              <a:t> is unlike anything else in the world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Across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Jason, Murray woke up because of his loud ____.</a:t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Across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Jason, Murray woke up because of his loud </a:t>
            </a:r>
            <a:r>
              <a:rPr lang="en" b="1"/>
              <a:t>fart</a:t>
            </a:r>
            <a:r>
              <a:rPr lang="en"/>
              <a:t>.</a:t>
            </a: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has an entire cupboard filled with this chocolate candy for Tiegan 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has an entire cupboard filled with this chocolate candy for Tiegan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Milkduds</a:t>
            </a:r>
            <a:endParaRPr b="1"/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83750" y="307500"/>
            <a:ext cx="4188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End of the book!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Reactions?</a:t>
            </a:r>
            <a:endParaRPr sz="3700"/>
          </a:p>
        </p:txBody>
      </p:sp>
      <p:pic>
        <p:nvPicPr>
          <p:cNvPr id="66" name="Google Shape;66;p14" descr="The Five Wishes of Mr. Murray McBride - Kindle edition by Siple, Joe.  Literature &amp; Fiction Kindle eBooks @ Amazon.com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375" y="482675"/>
            <a:ext cx="2597887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Sobbing GIFs - Get the best GIF on GIPH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363" y="2110525"/>
            <a:ext cx="2703675" cy="20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Across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Javier Gonzalez brings Jason a gift basket that has a baseball signed by every member of what baseball team?</a:t>
            </a: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Across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Javier Gonzalez brings Jason a gift basket that has a baseball signed by every member of what baseball team?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Cubs</a:t>
            </a:r>
            <a:endParaRPr b="1"/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states that it does not matter if you are ten years or one _______ years old when you learn you’re dying </a:t>
            </a:r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7561650" y="412350"/>
            <a:ext cx="402600" cy="21240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states that it does not matter if you are ten years or one </a:t>
            </a:r>
            <a:r>
              <a:rPr lang="en" b="1"/>
              <a:t>hundred</a:t>
            </a:r>
            <a:r>
              <a:rPr lang="en"/>
              <a:t> years old when you learn you’re dying </a:t>
            </a:r>
            <a:endParaRPr/>
          </a:p>
        </p:txBody>
      </p:sp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7" name="Google Shape;247;p35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Down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Tiegan draws near to Murray’s cheek and tells him that he is _________</a:t>
            </a: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6963375" y="704525"/>
            <a:ext cx="402600" cy="2878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Down</a:t>
            </a:r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Tiegan draws near to Murray’s cheek and tells him that he is </a:t>
            </a:r>
            <a:r>
              <a:rPr lang="en" b="1"/>
              <a:t>beautiful</a:t>
            </a:r>
            <a:endParaRPr b="1"/>
          </a:p>
        </p:txBody>
      </p:sp>
      <p:pic>
        <p:nvPicPr>
          <p:cNvPr id="268" name="Google Shape;268;p37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6963375" y="704525"/>
            <a:ext cx="402600" cy="28353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</a:t>
            </a:r>
            <a:br>
              <a:rPr lang="en">
                <a:latin typeface="Average"/>
                <a:ea typeface="Average"/>
                <a:cs typeface="Average"/>
                <a:sym typeface="Average"/>
              </a:rPr>
            </a:b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Chapter 46, what does Murray ask Tiegan to get for him at the store?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Baseball _____</a:t>
            </a:r>
            <a:endParaRPr/>
          </a:p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6963375" y="704525"/>
            <a:ext cx="402600" cy="2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</a:t>
            </a:r>
            <a:br>
              <a:rPr lang="en">
                <a:latin typeface="Average"/>
                <a:ea typeface="Average"/>
                <a:cs typeface="Average"/>
                <a:sym typeface="Average"/>
              </a:rPr>
            </a:b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8159925" y="982725"/>
            <a:ext cx="402600" cy="1693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</p:txBody>
      </p:sp>
      <p:sp>
        <p:nvSpPr>
          <p:cNvPr id="294" name="Google Shape;294;p39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Chapter 46, what does Murray ask Tiegan to get for him at the store?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Baseball </a:t>
            </a:r>
            <a:r>
              <a:rPr lang="en" b="1"/>
              <a:t>cards</a:t>
            </a:r>
            <a:endParaRPr b="1"/>
          </a:p>
        </p:txBody>
      </p:sp>
      <p:pic>
        <p:nvPicPr>
          <p:cNvPr id="295" name="Google Shape;295;p39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6963375" y="704525"/>
            <a:ext cx="402600" cy="2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</a:t>
            </a:r>
            <a:br>
              <a:rPr lang="en">
                <a:latin typeface="Average"/>
                <a:ea typeface="Average"/>
                <a:cs typeface="Average"/>
                <a:sym typeface="Average"/>
              </a:rPr>
            </a:b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8159925" y="982725"/>
            <a:ext cx="402600" cy="1693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Down</a:t>
            </a:r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Chapter 48, Father James gives Murray his Last _____</a:t>
            </a:r>
            <a:endParaRPr/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6963375" y="704525"/>
            <a:ext cx="402600" cy="2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</a:t>
            </a:r>
            <a:br>
              <a:rPr lang="en">
                <a:latin typeface="Average"/>
                <a:ea typeface="Average"/>
                <a:cs typeface="Average"/>
                <a:sym typeface="Average"/>
              </a:rPr>
            </a:b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8159925" y="982725"/>
            <a:ext cx="40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5734875" y="2462750"/>
            <a:ext cx="402600" cy="1693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Down</a:t>
            </a:r>
            <a:endParaRPr/>
          </a:p>
        </p:txBody>
      </p:sp>
      <p:sp>
        <p:nvSpPr>
          <p:cNvPr id="323" name="Google Shape;323;p41"/>
          <p:cNvSpPr txBox="1">
            <a:spLocks noGrp="1"/>
          </p:cNvSpPr>
          <p:nvPr>
            <p:ph type="subTitle" idx="1"/>
          </p:nvPr>
        </p:nvSpPr>
        <p:spPr>
          <a:xfrm>
            <a:off x="265500" y="1243949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Chapter 48, Father James gives Murray his Last </a:t>
            </a:r>
            <a:r>
              <a:rPr lang="en" b="1"/>
              <a:t>Rites</a:t>
            </a:r>
            <a:endParaRPr b="1"/>
          </a:p>
        </p:txBody>
      </p:sp>
      <p:pic>
        <p:nvPicPr>
          <p:cNvPr id="324" name="Google Shape;324;p41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6963375" y="704525"/>
            <a:ext cx="402600" cy="2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</a:t>
            </a:r>
            <a:br>
              <a:rPr lang="en">
                <a:latin typeface="Average"/>
                <a:ea typeface="Average"/>
                <a:cs typeface="Average"/>
                <a:sym typeface="Average"/>
              </a:rPr>
            </a:b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8159925" y="982725"/>
            <a:ext cx="40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5734875" y="2462750"/>
            <a:ext cx="402600" cy="16932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Chapters 44 and 45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3996175"/>
            <a:ext cx="85206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Chapter 44: Chance visits Murray			Chapter 45: Javier Gonzalez visits</a:t>
            </a:r>
            <a:endParaRPr/>
          </a:p>
        </p:txBody>
      </p:sp>
      <p:pic>
        <p:nvPicPr>
          <p:cNvPr id="74" name="Google Shape;74;p15" descr="Hands Of The Old Man And A Young Man On A White Bed In A Hospital Wall  Mural-mrmoho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24325" cy="275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Pin on Our Blo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850" y="1203725"/>
            <a:ext cx="3648074" cy="2736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Down</a:t>
            </a:r>
            <a:endParaRPr/>
          </a:p>
        </p:txBody>
      </p:sp>
      <p:sp>
        <p:nvSpPr>
          <p:cNvPr id="338" name="Google Shape;338;p42"/>
          <p:cNvSpPr txBox="1">
            <a:spLocks noGrp="1"/>
          </p:cNvSpPr>
          <p:nvPr>
            <p:ph type="subTitle" idx="1"/>
          </p:nvPr>
        </p:nvSpPr>
        <p:spPr>
          <a:xfrm>
            <a:off x="265500" y="1285874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tells Jason to call him by his first name “Murray”, or this word ____ if that’s what Jason prefers</a:t>
            </a:r>
            <a:endParaRPr/>
          </a:p>
        </p:txBody>
      </p:sp>
      <p:pic>
        <p:nvPicPr>
          <p:cNvPr id="339" name="Google Shape;339;p42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2" name="Google Shape;342;p42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3" name="Google Shape;343;p42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4" name="Google Shape;344;p42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5" name="Google Shape;345;p42"/>
          <p:cNvSpPr txBox="1"/>
          <p:nvPr/>
        </p:nvSpPr>
        <p:spPr>
          <a:xfrm>
            <a:off x="6963375" y="704525"/>
            <a:ext cx="402600" cy="2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</a:t>
            </a:r>
            <a:br>
              <a:rPr lang="en">
                <a:latin typeface="Average"/>
                <a:ea typeface="Average"/>
                <a:cs typeface="Average"/>
                <a:sym typeface="Average"/>
              </a:rPr>
            </a:b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6" name="Google Shape;346;p42"/>
          <p:cNvSpPr txBox="1"/>
          <p:nvPr/>
        </p:nvSpPr>
        <p:spPr>
          <a:xfrm>
            <a:off x="8159925" y="982725"/>
            <a:ext cx="40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5734875" y="2462750"/>
            <a:ext cx="40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8" name="Google Shape;348;p42"/>
          <p:cNvSpPr txBox="1"/>
          <p:nvPr/>
        </p:nvSpPr>
        <p:spPr>
          <a:xfrm>
            <a:off x="5118550" y="3450300"/>
            <a:ext cx="402600" cy="13698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>
            <a:spLocks noGrp="1"/>
          </p:cNvSpPr>
          <p:nvPr>
            <p:ph type="title"/>
          </p:nvPr>
        </p:nvSpPr>
        <p:spPr>
          <a:xfrm>
            <a:off x="265500" y="356425"/>
            <a:ext cx="40452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Down</a:t>
            </a:r>
            <a:endParaRPr/>
          </a:p>
        </p:txBody>
      </p:sp>
      <p:sp>
        <p:nvSpPr>
          <p:cNvPr id="354" name="Google Shape;354;p43"/>
          <p:cNvSpPr txBox="1">
            <a:spLocks noGrp="1"/>
          </p:cNvSpPr>
          <p:nvPr>
            <p:ph type="subTitle" idx="1"/>
          </p:nvPr>
        </p:nvSpPr>
        <p:spPr>
          <a:xfrm>
            <a:off x="265500" y="1285874"/>
            <a:ext cx="40452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tells Jason to call him by his first name “Murray”, or this word </a:t>
            </a:r>
            <a:r>
              <a:rPr lang="en" b="1"/>
              <a:t>dude</a:t>
            </a:r>
            <a:r>
              <a:rPr lang="en"/>
              <a:t> if that’s what Jason prefers</a:t>
            </a:r>
            <a:endParaRPr/>
          </a:p>
        </p:txBody>
      </p:sp>
      <p:pic>
        <p:nvPicPr>
          <p:cNvPr id="355" name="Google Shape;355;p43"/>
          <p:cNvPicPr preferRelativeResize="0"/>
          <p:nvPr/>
        </p:nvPicPr>
        <p:blipFill rotWithShape="1">
          <a:blip r:embed="rId3">
            <a:alphaModFix/>
          </a:blip>
          <a:srcRect l="27371" t="11578" r="30653" b="12150"/>
          <a:stretch/>
        </p:blipFill>
        <p:spPr>
          <a:xfrm>
            <a:off x="4652150" y="356413"/>
            <a:ext cx="4335000" cy="443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3"/>
          <p:cNvSpPr txBox="1"/>
          <p:nvPr/>
        </p:nvSpPr>
        <p:spPr>
          <a:xfrm>
            <a:off x="6317550" y="1285875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    R    A    N    D    D    A    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5966775" y="1885550"/>
            <a:ext cx="139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F     A    R    T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5434300" y="2820650"/>
            <a:ext cx="25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    I     L    K    D   U    D    S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59" name="Google Shape;359;p43"/>
          <p:cNvSpPr txBox="1"/>
          <p:nvPr/>
        </p:nvSpPr>
        <p:spPr>
          <a:xfrm>
            <a:off x="4836075" y="3755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   U     B    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60" name="Google Shape;360;p43"/>
          <p:cNvSpPr txBox="1"/>
          <p:nvPr/>
        </p:nvSpPr>
        <p:spPr>
          <a:xfrm>
            <a:off x="7561650" y="412350"/>
            <a:ext cx="4026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61" name="Google Shape;361;p43"/>
          <p:cNvSpPr txBox="1"/>
          <p:nvPr/>
        </p:nvSpPr>
        <p:spPr>
          <a:xfrm>
            <a:off x="6963375" y="704525"/>
            <a:ext cx="402600" cy="2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B</a:t>
            </a:r>
            <a:br>
              <a:rPr lang="en">
                <a:latin typeface="Average"/>
                <a:ea typeface="Average"/>
                <a:cs typeface="Average"/>
                <a:sym typeface="Average"/>
              </a:rPr>
            </a:b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U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I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L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8159925" y="982725"/>
            <a:ext cx="40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63" name="Google Shape;363;p43"/>
          <p:cNvSpPr txBox="1"/>
          <p:nvPr/>
        </p:nvSpPr>
        <p:spPr>
          <a:xfrm>
            <a:off x="5734875" y="2462750"/>
            <a:ext cx="40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R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64" name="Google Shape;364;p43"/>
          <p:cNvSpPr txBox="1"/>
          <p:nvPr/>
        </p:nvSpPr>
        <p:spPr>
          <a:xfrm>
            <a:off x="5118550" y="3394400"/>
            <a:ext cx="402600" cy="13698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E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>
            <a:spLocks noGrp="1"/>
          </p:cNvSpPr>
          <p:nvPr>
            <p:ph type="title"/>
          </p:nvPr>
        </p:nvSpPr>
        <p:spPr>
          <a:xfrm>
            <a:off x="311700" y="419250"/>
            <a:ext cx="8520600" cy="45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988"/>
              <a:t>Last meeting next week!</a:t>
            </a:r>
            <a:endParaRPr sz="6988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Meeting preferences?</a:t>
            </a:r>
            <a:endParaRPr sz="4800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Separate book clubs</a:t>
            </a:r>
            <a:endParaRPr sz="4800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Joint book clubs</a:t>
            </a:r>
            <a:endParaRPr sz="4800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All aphasia groups combined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Chapters 46 and 47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74075" y="4123175"/>
            <a:ext cx="3890100" cy="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88"/>
              <a:t>Chapter 46: Murray and Tiegan talk about baseball, Tiegan goes to get Milk Duds</a:t>
            </a:r>
            <a:endParaRPr sz="6288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 descr="Baseball stats explained for beginners: Batting statistics - Bless You Boy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25" y="1017725"/>
            <a:ext cx="3534968" cy="29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descr="Amazon.com : MILK DUDS Chocolate and Caramel Candy, 5 Ounce (Pack of 12) :  Candy And Chocolate Multipack Bars : Grocery &amp; Gourmet Foo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733" y="2300427"/>
            <a:ext cx="3889955" cy="16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961800" y="4123175"/>
            <a:ext cx="4005900" cy="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88"/>
              <a:t>Chapter 47: Jason and Murray have a heart to heart</a:t>
            </a:r>
            <a:endParaRPr sz="6288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6" descr="40 Cross Off List Stock Photos, Pictures &amp; Royalty-Free Images - iStoc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1800" y="2136200"/>
            <a:ext cx="3534975" cy="198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Heart to Heart – 30 accumulated year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6163" y="445025"/>
            <a:ext cx="2826250" cy="16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Chapters 48 and 49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4248975"/>
            <a:ext cx="4260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Chapter 48: Father James gives Murray his last rites</a:t>
            </a:r>
            <a:endParaRPr/>
          </a:p>
        </p:txBody>
      </p:sp>
      <p:pic>
        <p:nvPicPr>
          <p:cNvPr id="93" name="Google Shape;93;p17" descr="Catholics who seek Last Rites advised to plan ahead - cleveland.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50" y="1285875"/>
            <a:ext cx="3648508" cy="233990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685125" y="4011375"/>
            <a:ext cx="42603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Chapter 49: Jason gets a new heart. He performs as an adult. We learn Tiegan’s fate</a:t>
            </a:r>
            <a:endParaRPr/>
          </a:p>
        </p:txBody>
      </p:sp>
      <p:pic>
        <p:nvPicPr>
          <p:cNvPr id="95" name="Google Shape;95;p17" descr="Heart Pumping Blood Gif GIFs | Teno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7525" y="0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descr="Ontario Arts &amp; Culture Magic Show with Christopher T. Magician - Ontario  Arts &amp; Cultur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8950" y="2124475"/>
            <a:ext cx="2830351" cy="18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1A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In Chapter 44, Murray tells Chance he should be more like:</a:t>
            </a:r>
            <a:endParaRPr sz="2300"/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Jason’s Father “ Be like Benedict Cashman”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“Be Like me” Murray Mcbride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“Be like you” Chance Mcbride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“Be like Jason”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1B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2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is something important you want to tell a loved one? 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Who is someone you looked up to growing up?</a:t>
            </a:r>
            <a:endParaRPr sz="2500"/>
          </a:p>
        </p:txBody>
      </p:sp>
      <p:pic>
        <p:nvPicPr>
          <p:cNvPr id="109" name="Google Shape;109;p19" descr="Talking to a Loved One About Assisted Living"/>
          <p:cNvPicPr preferRelativeResize="0"/>
          <p:nvPr/>
        </p:nvPicPr>
        <p:blipFill rotWithShape="1">
          <a:blip r:embed="rId3">
            <a:alphaModFix/>
          </a:blip>
          <a:srcRect l="30454"/>
          <a:stretch/>
        </p:blipFill>
        <p:spPr>
          <a:xfrm>
            <a:off x="5800425" y="1540663"/>
            <a:ext cx="2868376" cy="20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2A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72"/>
              <a:t>In chapter 46, Tiegan believes she does not deserve to have a wish list or bucket list because she is not sick. What does Murray think about Bucket lists?</a:t>
            </a:r>
            <a:endParaRPr sz="2572"/>
          </a:p>
          <a:p>
            <a:pPr marL="457200" lvl="0" indent="-355195" algn="l" rtl="0"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72"/>
              <a:t>Everyone deserves to have a list</a:t>
            </a:r>
            <a:endParaRPr sz="2572"/>
          </a:p>
          <a:p>
            <a:pPr marL="457200" lvl="0" indent="-355195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72"/>
              <a:t>Only sick people can have a list</a:t>
            </a:r>
            <a:endParaRPr sz="2572"/>
          </a:p>
          <a:p>
            <a:pPr marL="457200" lvl="0" indent="-355195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72"/>
              <a:t>Lists are overrated no one should have them</a:t>
            </a:r>
            <a:endParaRPr sz="2572"/>
          </a:p>
          <a:p>
            <a:pPr marL="457200" lvl="0" indent="-355195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72"/>
              <a:t>It is okay for young children to have a list</a:t>
            </a:r>
            <a:endParaRPr sz="2572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0" descr="Bucket List Planning - Anytakers Sports &amp; Entertain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100" y="1635900"/>
            <a:ext cx="3032975" cy="19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2B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What are some wishes you have accomplished?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/>
              <a:t>What are some you hope to accomplish in the future?</a:t>
            </a:r>
            <a:endParaRPr sz="2300"/>
          </a:p>
        </p:txBody>
      </p:sp>
      <p:pic>
        <p:nvPicPr>
          <p:cNvPr id="123" name="Google Shape;123;p21" descr="Book Direct And You Will Be Granted 3 Wishes!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963" y="2418000"/>
            <a:ext cx="3648075" cy="2275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Office PowerPoint</Application>
  <PresentationFormat>On-screen Show (16:9)</PresentationFormat>
  <Paragraphs>363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Oswald</vt:lpstr>
      <vt:lpstr>Average</vt:lpstr>
      <vt:lpstr>Slate</vt:lpstr>
      <vt:lpstr>The Five Wishes of Mr. Murray McBride</vt:lpstr>
      <vt:lpstr>End of the book! Reactions?</vt:lpstr>
      <vt:lpstr>Chapters 44 and 45</vt:lpstr>
      <vt:lpstr>Chapters 46 and 47</vt:lpstr>
      <vt:lpstr>Chapters 48 and 49</vt:lpstr>
      <vt:lpstr>1A</vt:lpstr>
      <vt:lpstr>1B</vt:lpstr>
      <vt:lpstr>2A</vt:lpstr>
      <vt:lpstr>2B</vt:lpstr>
      <vt:lpstr>3A</vt:lpstr>
      <vt:lpstr>3B</vt:lpstr>
      <vt:lpstr>4A</vt:lpstr>
      <vt:lpstr>4B</vt:lpstr>
      <vt:lpstr>4 Across</vt:lpstr>
      <vt:lpstr>4 Across</vt:lpstr>
      <vt:lpstr>5 Across</vt:lpstr>
      <vt:lpstr>5 Across</vt:lpstr>
      <vt:lpstr>7 Across</vt:lpstr>
      <vt:lpstr>7 Across</vt:lpstr>
      <vt:lpstr>9 Across</vt:lpstr>
      <vt:lpstr>9 Across</vt:lpstr>
      <vt:lpstr>1 Down</vt:lpstr>
      <vt:lpstr>1 Down</vt:lpstr>
      <vt:lpstr>2 Down</vt:lpstr>
      <vt:lpstr>2 Down</vt:lpstr>
      <vt:lpstr>3 Down</vt:lpstr>
      <vt:lpstr>3 Down</vt:lpstr>
      <vt:lpstr>6 Down</vt:lpstr>
      <vt:lpstr>6 Down</vt:lpstr>
      <vt:lpstr>8 Down</vt:lpstr>
      <vt:lpstr>8 Down</vt:lpstr>
      <vt:lpstr>Last meeting next week! Meeting preferences? Separate book clubs Joint book clubs All aphasia groups combined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Wishes of Mr. Murray McBride</dc:title>
  <dc:creator>Kayla Stalph</dc:creator>
  <cp:lastModifiedBy>Kayla Stalph</cp:lastModifiedBy>
  <cp:revision>1</cp:revision>
  <dcterms:modified xsi:type="dcterms:W3CDTF">2022-02-18T03:20:02Z</dcterms:modified>
</cp:coreProperties>
</file>