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Roboto" panose="020000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edee4669e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cedee4669e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edee4669e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edee4669e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edee4669e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cedee4669e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edee4669e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cedee4669e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cedee4669e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cedee4669e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cedee4669e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cedee4669e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cedee4669e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cedee4669e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cedee4669e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cedee4669e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cedee4669e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cedee4669e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cedee4669e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cedee4669e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edee4669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edee4669e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cedee4669e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cedee4669e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cedee4669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cedee4669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cedee4669e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cedee4669e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cedee4669e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cedee4669e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cedee4669e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cedee4669e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cedee4669e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cedee4669e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cedee4669e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cedee4669e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cedee4669e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cedee4669e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cedee4669e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cedee4669e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cedee4669e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cedee4669e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edee4669e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edee4669e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edee4669e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edee4669e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edee4669e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edee4669e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edee4669e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edee4669e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edee4669e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edee4669e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edee4669e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edee4669e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edee4669e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edee4669e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37-43 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9, 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42603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Across</a:t>
            </a:r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1. The amount of wishes Jason has completed so far. (Page 199)</a:t>
            </a:r>
            <a:endParaRPr/>
          </a:p>
        </p:txBody>
      </p:sp>
      <p:pic>
        <p:nvPicPr>
          <p:cNvPr id="157" name="Google Shape;15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52400"/>
            <a:ext cx="3914775" cy="44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/>
          <p:nvPr/>
        </p:nvSpPr>
        <p:spPr>
          <a:xfrm>
            <a:off x="6319700" y="265650"/>
            <a:ext cx="1174500" cy="391500"/>
          </a:xfrm>
          <a:prstGeom prst="rect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42603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Across</a:t>
            </a:r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1. The amount of wishes Jason has completed so far. (Page 199)</a:t>
            </a:r>
            <a:endParaRPr/>
          </a:p>
        </p:txBody>
      </p:sp>
      <p:pic>
        <p:nvPicPr>
          <p:cNvPr id="165" name="Google Shape;16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52400"/>
            <a:ext cx="3914775" cy="44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/>
          <p:nvPr/>
        </p:nvSpPr>
        <p:spPr>
          <a:xfrm>
            <a:off x="6319700" y="265650"/>
            <a:ext cx="1174500" cy="391500"/>
          </a:xfrm>
          <a:prstGeom prst="rect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3"/>
          <p:cNvSpPr txBox="1"/>
          <p:nvPr/>
        </p:nvSpPr>
        <p:spPr>
          <a:xfrm>
            <a:off x="6389625" y="265650"/>
            <a:ext cx="110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   O   U   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42603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Across</a:t>
            </a:r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Murray first enters the room, Jason has Murray's 1934 _______ card in his hand. (page 189)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4" name="Google Shape;17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52400"/>
            <a:ext cx="3914775" cy="44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/>
          <p:nvPr/>
        </p:nvSpPr>
        <p:spPr>
          <a:xfrm>
            <a:off x="6094528" y="838375"/>
            <a:ext cx="1443900" cy="391500"/>
          </a:xfrm>
          <a:prstGeom prst="rect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4"/>
          <p:cNvSpPr txBox="1"/>
          <p:nvPr/>
        </p:nvSpPr>
        <p:spPr>
          <a:xfrm>
            <a:off x="6389625" y="265650"/>
            <a:ext cx="110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   O   U   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42603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Across</a:t>
            </a:r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Murray first enters the room, Jason has Murray's 1934 _______ card in his hand. (page 189)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3" name="Google Shape;1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52400"/>
            <a:ext cx="3914775" cy="44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/>
          <p:nvPr/>
        </p:nvSpPr>
        <p:spPr>
          <a:xfrm>
            <a:off x="6094528" y="838375"/>
            <a:ext cx="1443900" cy="391500"/>
          </a:xfrm>
          <a:prstGeom prst="rect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5"/>
          <p:cNvSpPr txBox="1"/>
          <p:nvPr/>
        </p:nvSpPr>
        <p:spPr>
          <a:xfrm>
            <a:off x="6389625" y="265650"/>
            <a:ext cx="110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   O   U   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6178375" y="883425"/>
            <a:ext cx="127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  O   P   P   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42603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Across</a:t>
            </a:r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doctor tells Murray that he has late-stage bone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__________. (Page 204)</a:t>
            </a:r>
            <a:endParaRPr/>
          </a:p>
        </p:txBody>
      </p:sp>
      <p:pic>
        <p:nvPicPr>
          <p:cNvPr id="193" name="Google Shape;19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52400"/>
            <a:ext cx="3914775" cy="44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/>
          <p:nvPr/>
        </p:nvSpPr>
        <p:spPr>
          <a:xfrm>
            <a:off x="6840525" y="1751250"/>
            <a:ext cx="1679700" cy="391500"/>
          </a:xfrm>
          <a:prstGeom prst="rect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6"/>
          <p:cNvSpPr txBox="1"/>
          <p:nvPr/>
        </p:nvSpPr>
        <p:spPr>
          <a:xfrm>
            <a:off x="6389625" y="265650"/>
            <a:ext cx="110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   O   U   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26"/>
          <p:cNvSpPr txBox="1"/>
          <p:nvPr/>
        </p:nvSpPr>
        <p:spPr>
          <a:xfrm>
            <a:off x="6178375" y="883425"/>
            <a:ext cx="127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  O   P   P   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42603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Across</a:t>
            </a:r>
            <a:endParaRPr/>
          </a:p>
        </p:txBody>
      </p:sp>
      <p:sp>
        <p:nvSpPr>
          <p:cNvPr id="202" name="Google Shape;202;p2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doctor tells Murray that he has late-stage bone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__________. (Page 204)</a:t>
            </a:r>
            <a:endParaRPr/>
          </a:p>
        </p:txBody>
      </p:sp>
      <p:pic>
        <p:nvPicPr>
          <p:cNvPr id="203" name="Google Shape;20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52400"/>
            <a:ext cx="3914775" cy="44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7"/>
          <p:cNvSpPr/>
          <p:nvPr/>
        </p:nvSpPr>
        <p:spPr>
          <a:xfrm>
            <a:off x="6840525" y="1751250"/>
            <a:ext cx="1679700" cy="391500"/>
          </a:xfrm>
          <a:prstGeom prst="rect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7"/>
          <p:cNvSpPr txBox="1"/>
          <p:nvPr/>
        </p:nvSpPr>
        <p:spPr>
          <a:xfrm>
            <a:off x="6389625" y="265650"/>
            <a:ext cx="110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   O   U   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27"/>
          <p:cNvSpPr txBox="1"/>
          <p:nvPr/>
        </p:nvSpPr>
        <p:spPr>
          <a:xfrm>
            <a:off x="6178375" y="883425"/>
            <a:ext cx="127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  O   P   P   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27"/>
          <p:cNvSpPr txBox="1"/>
          <p:nvPr/>
        </p:nvSpPr>
        <p:spPr>
          <a:xfrm>
            <a:off x="6871100" y="1796300"/>
            <a:ext cx="159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   A   N  C    E   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42603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 Across</a:t>
            </a:r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8. Murray describes Jason as looking like the __________ from one of his superhero movies. (Page 190)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4" name="Google Shape;21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52400"/>
            <a:ext cx="3914775" cy="44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8"/>
          <p:cNvSpPr/>
          <p:nvPr/>
        </p:nvSpPr>
        <p:spPr>
          <a:xfrm>
            <a:off x="6045450" y="2664100"/>
            <a:ext cx="1974000" cy="391500"/>
          </a:xfrm>
          <a:prstGeom prst="rect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8"/>
          <p:cNvSpPr txBox="1"/>
          <p:nvPr/>
        </p:nvSpPr>
        <p:spPr>
          <a:xfrm>
            <a:off x="6389625" y="265650"/>
            <a:ext cx="110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   O   U   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28"/>
          <p:cNvSpPr txBox="1"/>
          <p:nvPr/>
        </p:nvSpPr>
        <p:spPr>
          <a:xfrm>
            <a:off x="6178375" y="883425"/>
            <a:ext cx="127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  O   P   P   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28"/>
          <p:cNvSpPr txBox="1"/>
          <p:nvPr/>
        </p:nvSpPr>
        <p:spPr>
          <a:xfrm>
            <a:off x="6871100" y="1796300"/>
            <a:ext cx="159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   A   N  C    E   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28"/>
          <p:cNvSpPr txBox="1"/>
          <p:nvPr/>
        </p:nvSpPr>
        <p:spPr>
          <a:xfrm>
            <a:off x="6124500" y="2709175"/>
            <a:ext cx="181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    I    L    L    I    A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42603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 Across</a:t>
            </a:r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page 190, Jason says, 'Finally. The old _______ arrives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6" name="Google Shape;22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52400"/>
            <a:ext cx="3914775" cy="44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9"/>
          <p:cNvSpPr/>
          <p:nvPr/>
        </p:nvSpPr>
        <p:spPr>
          <a:xfrm>
            <a:off x="5310375" y="2065325"/>
            <a:ext cx="1187700" cy="391500"/>
          </a:xfrm>
          <a:prstGeom prst="rect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9"/>
          <p:cNvSpPr txBox="1"/>
          <p:nvPr/>
        </p:nvSpPr>
        <p:spPr>
          <a:xfrm>
            <a:off x="6389625" y="265650"/>
            <a:ext cx="110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   O   U   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29"/>
          <p:cNvSpPr txBox="1"/>
          <p:nvPr/>
        </p:nvSpPr>
        <p:spPr>
          <a:xfrm>
            <a:off x="6178375" y="883425"/>
            <a:ext cx="127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  O   P   P   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29"/>
          <p:cNvSpPr txBox="1"/>
          <p:nvPr/>
        </p:nvSpPr>
        <p:spPr>
          <a:xfrm>
            <a:off x="6871100" y="1796300"/>
            <a:ext cx="159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   A   N  C    E   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29"/>
          <p:cNvSpPr txBox="1"/>
          <p:nvPr/>
        </p:nvSpPr>
        <p:spPr>
          <a:xfrm>
            <a:off x="6124500" y="2709175"/>
            <a:ext cx="181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    I    L    L    I    A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42603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 Across</a:t>
            </a:r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page 190, Jason says, 'Finally. The old _______ arrives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38" name="Google Shape;23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52400"/>
            <a:ext cx="3914775" cy="44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0"/>
          <p:cNvSpPr/>
          <p:nvPr/>
        </p:nvSpPr>
        <p:spPr>
          <a:xfrm>
            <a:off x="5310375" y="2065325"/>
            <a:ext cx="1187700" cy="391500"/>
          </a:xfrm>
          <a:prstGeom prst="rect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0"/>
          <p:cNvSpPr txBox="1"/>
          <p:nvPr/>
        </p:nvSpPr>
        <p:spPr>
          <a:xfrm>
            <a:off x="6389625" y="265650"/>
            <a:ext cx="110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   O   U   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30"/>
          <p:cNvSpPr txBox="1"/>
          <p:nvPr/>
        </p:nvSpPr>
        <p:spPr>
          <a:xfrm>
            <a:off x="6178375" y="883425"/>
            <a:ext cx="127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  O   P   P   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30"/>
          <p:cNvSpPr txBox="1"/>
          <p:nvPr/>
        </p:nvSpPr>
        <p:spPr>
          <a:xfrm>
            <a:off x="6871100" y="1796300"/>
            <a:ext cx="159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   A   N  C    E   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30"/>
          <p:cNvSpPr txBox="1"/>
          <p:nvPr/>
        </p:nvSpPr>
        <p:spPr>
          <a:xfrm>
            <a:off x="6124500" y="2709175"/>
            <a:ext cx="181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    I    L    L    I    A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30"/>
          <p:cNvSpPr txBox="1"/>
          <p:nvPr/>
        </p:nvSpPr>
        <p:spPr>
          <a:xfrm>
            <a:off x="5398875" y="2060975"/>
            <a:ext cx="101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   U   D  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42603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Across</a:t>
            </a:r>
            <a:endParaRPr/>
          </a:p>
        </p:txBody>
      </p:sp>
      <p:sp>
        <p:nvSpPr>
          <p:cNvPr id="250" name="Google Shape;250;p3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Jason says that his _________ fist pump while rounding the bases was schweet. (page 199)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51" name="Google Shape;25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52400"/>
            <a:ext cx="3914775" cy="44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1"/>
          <p:cNvSpPr/>
          <p:nvPr/>
        </p:nvSpPr>
        <p:spPr>
          <a:xfrm>
            <a:off x="4819575" y="3253025"/>
            <a:ext cx="1698000" cy="391500"/>
          </a:xfrm>
          <a:prstGeom prst="rect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1"/>
          <p:cNvSpPr txBox="1"/>
          <p:nvPr/>
        </p:nvSpPr>
        <p:spPr>
          <a:xfrm>
            <a:off x="6389625" y="265650"/>
            <a:ext cx="110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   O   U   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31"/>
          <p:cNvSpPr txBox="1"/>
          <p:nvPr/>
        </p:nvSpPr>
        <p:spPr>
          <a:xfrm>
            <a:off x="6178375" y="883425"/>
            <a:ext cx="127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  O   P   P   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31"/>
          <p:cNvSpPr txBox="1"/>
          <p:nvPr/>
        </p:nvSpPr>
        <p:spPr>
          <a:xfrm>
            <a:off x="6871100" y="1796300"/>
            <a:ext cx="159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   A   N  C    E   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31"/>
          <p:cNvSpPr txBox="1"/>
          <p:nvPr/>
        </p:nvSpPr>
        <p:spPr>
          <a:xfrm>
            <a:off x="6124500" y="2709175"/>
            <a:ext cx="181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    I    L    L    I    A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31"/>
          <p:cNvSpPr txBox="1"/>
          <p:nvPr/>
        </p:nvSpPr>
        <p:spPr>
          <a:xfrm>
            <a:off x="5398875" y="2060975"/>
            <a:ext cx="101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   U   D  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288" y="1017800"/>
            <a:ext cx="2143125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564300" y="3229750"/>
            <a:ext cx="2279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Chapter 37: Murray received message on answering machine.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3125" y="515125"/>
            <a:ext cx="1685925" cy="27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3467450" y="3341625"/>
            <a:ext cx="1831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Chapter 38: Murray arrives to hospital and enters Jason’s room.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4800" y="1072338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5928225" y="2852250"/>
            <a:ext cx="3048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Chapter 39: Jason crying to Murray in his hospital room.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42603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Across</a:t>
            </a:r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Jason says that his _________ fist pump while rounding the bases was schweet. (page 199)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64" name="Google Shape;26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52400"/>
            <a:ext cx="3914775" cy="44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2"/>
          <p:cNvSpPr/>
          <p:nvPr/>
        </p:nvSpPr>
        <p:spPr>
          <a:xfrm>
            <a:off x="4819575" y="3253025"/>
            <a:ext cx="1698000" cy="391500"/>
          </a:xfrm>
          <a:prstGeom prst="rect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2"/>
          <p:cNvSpPr txBox="1"/>
          <p:nvPr/>
        </p:nvSpPr>
        <p:spPr>
          <a:xfrm>
            <a:off x="6389625" y="265650"/>
            <a:ext cx="110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   O   U   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32"/>
          <p:cNvSpPr txBox="1"/>
          <p:nvPr/>
        </p:nvSpPr>
        <p:spPr>
          <a:xfrm>
            <a:off x="6178375" y="883425"/>
            <a:ext cx="127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  O   P   P   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32"/>
          <p:cNvSpPr txBox="1"/>
          <p:nvPr/>
        </p:nvSpPr>
        <p:spPr>
          <a:xfrm>
            <a:off x="6871100" y="1796300"/>
            <a:ext cx="159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   A   N  C    E   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32"/>
          <p:cNvSpPr txBox="1"/>
          <p:nvPr/>
        </p:nvSpPr>
        <p:spPr>
          <a:xfrm>
            <a:off x="6124500" y="2709175"/>
            <a:ext cx="181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    I    L    L    I    A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32"/>
          <p:cNvSpPr txBox="1"/>
          <p:nvPr/>
        </p:nvSpPr>
        <p:spPr>
          <a:xfrm>
            <a:off x="5398875" y="2060975"/>
            <a:ext cx="101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   U   D  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32"/>
          <p:cNvSpPr txBox="1"/>
          <p:nvPr/>
        </p:nvSpPr>
        <p:spPr>
          <a:xfrm>
            <a:off x="4819575" y="3238525"/>
            <a:ext cx="169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   I      B   S   O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42603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Down</a:t>
            </a:r>
            <a:endParaRPr/>
          </a:p>
        </p:txBody>
      </p:sp>
      <p:sp>
        <p:nvSpPr>
          <p:cNvPr id="277" name="Google Shape;277;p3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On page 186, in Anna's message she tells Murray that she heard that his __________ order has been lifted.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78" name="Google Shape;27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52400"/>
            <a:ext cx="3914775" cy="44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3"/>
          <p:cNvSpPr/>
          <p:nvPr/>
        </p:nvSpPr>
        <p:spPr>
          <a:xfrm>
            <a:off x="7096850" y="225775"/>
            <a:ext cx="397200" cy="3408600"/>
          </a:xfrm>
          <a:prstGeom prst="rect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3"/>
          <p:cNvSpPr txBox="1"/>
          <p:nvPr/>
        </p:nvSpPr>
        <p:spPr>
          <a:xfrm>
            <a:off x="6389625" y="265650"/>
            <a:ext cx="110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   O   U   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33"/>
          <p:cNvSpPr txBox="1"/>
          <p:nvPr/>
        </p:nvSpPr>
        <p:spPr>
          <a:xfrm>
            <a:off x="6178375" y="883425"/>
            <a:ext cx="127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  O   P   P   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33"/>
          <p:cNvSpPr txBox="1"/>
          <p:nvPr/>
        </p:nvSpPr>
        <p:spPr>
          <a:xfrm>
            <a:off x="6871100" y="1796300"/>
            <a:ext cx="159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   A   N  C    E   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p33"/>
          <p:cNvSpPr txBox="1"/>
          <p:nvPr/>
        </p:nvSpPr>
        <p:spPr>
          <a:xfrm>
            <a:off x="6124500" y="2709175"/>
            <a:ext cx="181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    I    L    L    I    A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p33"/>
          <p:cNvSpPr txBox="1"/>
          <p:nvPr/>
        </p:nvSpPr>
        <p:spPr>
          <a:xfrm>
            <a:off x="5398875" y="2060975"/>
            <a:ext cx="101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   U   D  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33"/>
          <p:cNvSpPr txBox="1"/>
          <p:nvPr/>
        </p:nvSpPr>
        <p:spPr>
          <a:xfrm>
            <a:off x="4829400" y="3238525"/>
            <a:ext cx="169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   I      B   S   O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42603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Down</a:t>
            </a:r>
            <a:endParaRPr/>
          </a:p>
        </p:txBody>
      </p:sp>
      <p:sp>
        <p:nvSpPr>
          <p:cNvPr id="291" name="Google Shape;291;p3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On page 186, in Anna's message she tells Murray that she heard that his __________ order has been lifted.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92" name="Google Shape;29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52400"/>
            <a:ext cx="3914775" cy="44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4"/>
          <p:cNvSpPr/>
          <p:nvPr/>
        </p:nvSpPr>
        <p:spPr>
          <a:xfrm>
            <a:off x="7096850" y="191475"/>
            <a:ext cx="397200" cy="3548400"/>
          </a:xfrm>
          <a:prstGeom prst="rect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4"/>
          <p:cNvSpPr txBox="1"/>
          <p:nvPr/>
        </p:nvSpPr>
        <p:spPr>
          <a:xfrm>
            <a:off x="6389625" y="265650"/>
            <a:ext cx="110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   O   U   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34"/>
          <p:cNvSpPr txBox="1"/>
          <p:nvPr/>
        </p:nvSpPr>
        <p:spPr>
          <a:xfrm>
            <a:off x="6178375" y="883425"/>
            <a:ext cx="127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  O   P   P   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6" name="Google Shape;296;p34"/>
          <p:cNvSpPr txBox="1"/>
          <p:nvPr/>
        </p:nvSpPr>
        <p:spPr>
          <a:xfrm>
            <a:off x="6871100" y="1796300"/>
            <a:ext cx="159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   A   N  C    E   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" name="Google Shape;297;p34"/>
          <p:cNvSpPr txBox="1"/>
          <p:nvPr/>
        </p:nvSpPr>
        <p:spPr>
          <a:xfrm>
            <a:off x="6124500" y="2709175"/>
            <a:ext cx="181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    I    L    L    I    A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p34"/>
          <p:cNvSpPr txBox="1"/>
          <p:nvPr/>
        </p:nvSpPr>
        <p:spPr>
          <a:xfrm>
            <a:off x="5398875" y="2060975"/>
            <a:ext cx="101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   U   D  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p34"/>
          <p:cNvSpPr txBox="1"/>
          <p:nvPr/>
        </p:nvSpPr>
        <p:spPr>
          <a:xfrm>
            <a:off x="4829400" y="3238525"/>
            <a:ext cx="169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   I      B   S   O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p34"/>
          <p:cNvSpPr txBox="1"/>
          <p:nvPr/>
        </p:nvSpPr>
        <p:spPr>
          <a:xfrm>
            <a:off x="7177700" y="569325"/>
            <a:ext cx="23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1" name="Google Shape;301;p34"/>
          <p:cNvSpPr txBox="1"/>
          <p:nvPr/>
        </p:nvSpPr>
        <p:spPr>
          <a:xfrm>
            <a:off x="7155800" y="1180700"/>
            <a:ext cx="279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T R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p34"/>
          <p:cNvSpPr txBox="1"/>
          <p:nvPr/>
        </p:nvSpPr>
        <p:spPr>
          <a:xfrm>
            <a:off x="7123938" y="2081238"/>
            <a:ext cx="235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IN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34"/>
          <p:cNvSpPr txBox="1"/>
          <p:nvPr/>
        </p:nvSpPr>
        <p:spPr>
          <a:xfrm>
            <a:off x="7123950" y="2981800"/>
            <a:ext cx="235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42603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Down</a:t>
            </a:r>
            <a:endParaRPr/>
          </a:p>
        </p:txBody>
      </p:sp>
      <p:sp>
        <p:nvSpPr>
          <p:cNvPr id="309" name="Google Shape;309;p3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3. Dr. Keaton tells Murray that without his medications, he will be a _________. (page 195)</a:t>
            </a:r>
            <a:endParaRPr/>
          </a:p>
        </p:txBody>
      </p:sp>
      <p:pic>
        <p:nvPicPr>
          <p:cNvPr id="310" name="Google Shape;3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52400"/>
            <a:ext cx="3914775" cy="44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5"/>
          <p:cNvSpPr/>
          <p:nvPr/>
        </p:nvSpPr>
        <p:spPr>
          <a:xfrm>
            <a:off x="8127525" y="569325"/>
            <a:ext cx="397200" cy="1688400"/>
          </a:xfrm>
          <a:prstGeom prst="rect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5"/>
          <p:cNvSpPr txBox="1"/>
          <p:nvPr/>
        </p:nvSpPr>
        <p:spPr>
          <a:xfrm>
            <a:off x="6389625" y="265650"/>
            <a:ext cx="110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   O   U   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3" name="Google Shape;313;p35"/>
          <p:cNvSpPr txBox="1"/>
          <p:nvPr/>
        </p:nvSpPr>
        <p:spPr>
          <a:xfrm>
            <a:off x="6178375" y="883425"/>
            <a:ext cx="127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  O   P   P   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4" name="Google Shape;314;p35"/>
          <p:cNvSpPr txBox="1"/>
          <p:nvPr/>
        </p:nvSpPr>
        <p:spPr>
          <a:xfrm>
            <a:off x="6871100" y="1796300"/>
            <a:ext cx="159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   A   N  C    E   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" name="Google Shape;315;p35"/>
          <p:cNvSpPr txBox="1"/>
          <p:nvPr/>
        </p:nvSpPr>
        <p:spPr>
          <a:xfrm>
            <a:off x="6124500" y="2709175"/>
            <a:ext cx="181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    I    L    L    I    A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p35"/>
          <p:cNvSpPr txBox="1"/>
          <p:nvPr/>
        </p:nvSpPr>
        <p:spPr>
          <a:xfrm>
            <a:off x="5398875" y="2060975"/>
            <a:ext cx="101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   U   D  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" name="Google Shape;317;p35"/>
          <p:cNvSpPr txBox="1"/>
          <p:nvPr/>
        </p:nvSpPr>
        <p:spPr>
          <a:xfrm>
            <a:off x="4829400" y="3238525"/>
            <a:ext cx="169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   I      B   S   O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35"/>
          <p:cNvSpPr txBox="1"/>
          <p:nvPr/>
        </p:nvSpPr>
        <p:spPr>
          <a:xfrm>
            <a:off x="7177700" y="569325"/>
            <a:ext cx="23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35"/>
          <p:cNvSpPr txBox="1"/>
          <p:nvPr/>
        </p:nvSpPr>
        <p:spPr>
          <a:xfrm>
            <a:off x="7155800" y="1180700"/>
            <a:ext cx="279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T R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p35"/>
          <p:cNvSpPr txBox="1"/>
          <p:nvPr/>
        </p:nvSpPr>
        <p:spPr>
          <a:xfrm>
            <a:off x="7123938" y="2081238"/>
            <a:ext cx="235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IN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35"/>
          <p:cNvSpPr txBox="1"/>
          <p:nvPr/>
        </p:nvSpPr>
        <p:spPr>
          <a:xfrm>
            <a:off x="7123950" y="2981800"/>
            <a:ext cx="235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42603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Down</a:t>
            </a:r>
            <a:endParaRPr/>
          </a:p>
        </p:txBody>
      </p:sp>
      <p:sp>
        <p:nvSpPr>
          <p:cNvPr id="327" name="Google Shape;327;p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3. Dr. Keaton tells Murray that without his medications, he will be a _________. (page 195)</a:t>
            </a:r>
            <a:endParaRPr/>
          </a:p>
        </p:txBody>
      </p:sp>
      <p:pic>
        <p:nvPicPr>
          <p:cNvPr id="328" name="Google Shape;32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52400"/>
            <a:ext cx="3914775" cy="44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6"/>
          <p:cNvSpPr/>
          <p:nvPr/>
        </p:nvSpPr>
        <p:spPr>
          <a:xfrm>
            <a:off x="8127525" y="569325"/>
            <a:ext cx="397200" cy="1688400"/>
          </a:xfrm>
          <a:prstGeom prst="rect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6"/>
          <p:cNvSpPr txBox="1"/>
          <p:nvPr/>
        </p:nvSpPr>
        <p:spPr>
          <a:xfrm>
            <a:off x="6389625" y="265650"/>
            <a:ext cx="110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   O   U   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" name="Google Shape;331;p36"/>
          <p:cNvSpPr txBox="1"/>
          <p:nvPr/>
        </p:nvSpPr>
        <p:spPr>
          <a:xfrm>
            <a:off x="6178375" y="883425"/>
            <a:ext cx="127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  O   P   P   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36"/>
          <p:cNvSpPr txBox="1"/>
          <p:nvPr/>
        </p:nvSpPr>
        <p:spPr>
          <a:xfrm>
            <a:off x="6871100" y="1796300"/>
            <a:ext cx="159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   A   N  C    E   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36"/>
          <p:cNvSpPr txBox="1"/>
          <p:nvPr/>
        </p:nvSpPr>
        <p:spPr>
          <a:xfrm>
            <a:off x="6124500" y="2709175"/>
            <a:ext cx="181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    I    L    L    I    A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36"/>
          <p:cNvSpPr txBox="1"/>
          <p:nvPr/>
        </p:nvSpPr>
        <p:spPr>
          <a:xfrm>
            <a:off x="5398875" y="2060975"/>
            <a:ext cx="101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   U   D  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36"/>
          <p:cNvSpPr txBox="1"/>
          <p:nvPr/>
        </p:nvSpPr>
        <p:spPr>
          <a:xfrm>
            <a:off x="4829400" y="3238525"/>
            <a:ext cx="169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   I      B   S   O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36"/>
          <p:cNvSpPr txBox="1"/>
          <p:nvPr/>
        </p:nvSpPr>
        <p:spPr>
          <a:xfrm>
            <a:off x="7177700" y="569325"/>
            <a:ext cx="23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36"/>
          <p:cNvSpPr txBox="1"/>
          <p:nvPr/>
        </p:nvSpPr>
        <p:spPr>
          <a:xfrm>
            <a:off x="7155800" y="1180700"/>
            <a:ext cx="279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T R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36"/>
          <p:cNvSpPr txBox="1"/>
          <p:nvPr/>
        </p:nvSpPr>
        <p:spPr>
          <a:xfrm>
            <a:off x="7123938" y="2081238"/>
            <a:ext cx="235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IN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36"/>
          <p:cNvSpPr txBox="1"/>
          <p:nvPr/>
        </p:nvSpPr>
        <p:spPr>
          <a:xfrm>
            <a:off x="7123950" y="2981800"/>
            <a:ext cx="235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36"/>
          <p:cNvSpPr txBox="1"/>
          <p:nvPr/>
        </p:nvSpPr>
        <p:spPr>
          <a:xfrm>
            <a:off x="8127525" y="569325"/>
            <a:ext cx="2793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GONE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42603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Down</a:t>
            </a:r>
            <a:endParaRPr/>
          </a:p>
        </p:txBody>
      </p:sp>
      <p:sp>
        <p:nvSpPr>
          <p:cNvPr id="346" name="Google Shape;346;p3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In the beginning of chapter 41, Murray thinks he wakes up in ________. (Page 197)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47" name="Google Shape;34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52400"/>
            <a:ext cx="3914775" cy="44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7"/>
          <p:cNvSpPr/>
          <p:nvPr/>
        </p:nvSpPr>
        <p:spPr>
          <a:xfrm>
            <a:off x="6066175" y="1668700"/>
            <a:ext cx="397200" cy="2012400"/>
          </a:xfrm>
          <a:prstGeom prst="rect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7"/>
          <p:cNvSpPr txBox="1"/>
          <p:nvPr/>
        </p:nvSpPr>
        <p:spPr>
          <a:xfrm>
            <a:off x="6389625" y="265650"/>
            <a:ext cx="110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   O   U   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0" name="Google Shape;350;p37"/>
          <p:cNvSpPr txBox="1"/>
          <p:nvPr/>
        </p:nvSpPr>
        <p:spPr>
          <a:xfrm>
            <a:off x="6178375" y="883425"/>
            <a:ext cx="127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  O   P   P   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p37"/>
          <p:cNvSpPr txBox="1"/>
          <p:nvPr/>
        </p:nvSpPr>
        <p:spPr>
          <a:xfrm>
            <a:off x="6871100" y="1796300"/>
            <a:ext cx="159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   A   N  C    E   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352;p37"/>
          <p:cNvSpPr txBox="1"/>
          <p:nvPr/>
        </p:nvSpPr>
        <p:spPr>
          <a:xfrm>
            <a:off x="6124500" y="2709175"/>
            <a:ext cx="181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    I    L    L    I    A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3" name="Google Shape;353;p37"/>
          <p:cNvSpPr txBox="1"/>
          <p:nvPr/>
        </p:nvSpPr>
        <p:spPr>
          <a:xfrm>
            <a:off x="5398875" y="2060975"/>
            <a:ext cx="101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   U   D  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4" name="Google Shape;354;p37"/>
          <p:cNvSpPr txBox="1"/>
          <p:nvPr/>
        </p:nvSpPr>
        <p:spPr>
          <a:xfrm>
            <a:off x="4829400" y="3238525"/>
            <a:ext cx="169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   I      B   S   O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p37"/>
          <p:cNvSpPr txBox="1"/>
          <p:nvPr/>
        </p:nvSpPr>
        <p:spPr>
          <a:xfrm>
            <a:off x="7177700" y="569325"/>
            <a:ext cx="23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6" name="Google Shape;356;p37"/>
          <p:cNvSpPr txBox="1"/>
          <p:nvPr/>
        </p:nvSpPr>
        <p:spPr>
          <a:xfrm>
            <a:off x="7155800" y="1180700"/>
            <a:ext cx="279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T R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p37"/>
          <p:cNvSpPr txBox="1"/>
          <p:nvPr/>
        </p:nvSpPr>
        <p:spPr>
          <a:xfrm>
            <a:off x="7123938" y="2081238"/>
            <a:ext cx="235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IN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p37"/>
          <p:cNvSpPr txBox="1"/>
          <p:nvPr/>
        </p:nvSpPr>
        <p:spPr>
          <a:xfrm>
            <a:off x="7123950" y="2981800"/>
            <a:ext cx="235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" name="Google Shape;359;p37"/>
          <p:cNvSpPr txBox="1"/>
          <p:nvPr/>
        </p:nvSpPr>
        <p:spPr>
          <a:xfrm>
            <a:off x="8127525" y="569325"/>
            <a:ext cx="2793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GONE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42603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Down</a:t>
            </a:r>
            <a:endParaRPr/>
          </a:p>
        </p:txBody>
      </p:sp>
      <p:sp>
        <p:nvSpPr>
          <p:cNvPr id="365" name="Google Shape;365;p3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In the beginning of chapter 41, Murray thinks he wakes up in ________. (Page 197)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66" name="Google Shape;36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52400"/>
            <a:ext cx="3914775" cy="44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8"/>
          <p:cNvSpPr/>
          <p:nvPr/>
        </p:nvSpPr>
        <p:spPr>
          <a:xfrm>
            <a:off x="6066175" y="1668700"/>
            <a:ext cx="397200" cy="2012400"/>
          </a:xfrm>
          <a:prstGeom prst="rect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8"/>
          <p:cNvSpPr txBox="1"/>
          <p:nvPr/>
        </p:nvSpPr>
        <p:spPr>
          <a:xfrm>
            <a:off x="6389625" y="265650"/>
            <a:ext cx="110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   O   U   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p38"/>
          <p:cNvSpPr txBox="1"/>
          <p:nvPr/>
        </p:nvSpPr>
        <p:spPr>
          <a:xfrm>
            <a:off x="6178375" y="883425"/>
            <a:ext cx="127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  O   P   P   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38"/>
          <p:cNvSpPr txBox="1"/>
          <p:nvPr/>
        </p:nvSpPr>
        <p:spPr>
          <a:xfrm>
            <a:off x="6871100" y="1796300"/>
            <a:ext cx="159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   A   N  C    E   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38"/>
          <p:cNvSpPr txBox="1"/>
          <p:nvPr/>
        </p:nvSpPr>
        <p:spPr>
          <a:xfrm>
            <a:off x="6124500" y="2709175"/>
            <a:ext cx="181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    I    L    L    I    A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p38"/>
          <p:cNvSpPr txBox="1"/>
          <p:nvPr/>
        </p:nvSpPr>
        <p:spPr>
          <a:xfrm>
            <a:off x="5398875" y="2060975"/>
            <a:ext cx="101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   U   D  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3" name="Google Shape;373;p38"/>
          <p:cNvSpPr txBox="1"/>
          <p:nvPr/>
        </p:nvSpPr>
        <p:spPr>
          <a:xfrm>
            <a:off x="4829400" y="3238525"/>
            <a:ext cx="169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   I      B   S   O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4" name="Google Shape;374;p38"/>
          <p:cNvSpPr txBox="1"/>
          <p:nvPr/>
        </p:nvSpPr>
        <p:spPr>
          <a:xfrm>
            <a:off x="7177700" y="569325"/>
            <a:ext cx="23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5" name="Google Shape;375;p38"/>
          <p:cNvSpPr txBox="1"/>
          <p:nvPr/>
        </p:nvSpPr>
        <p:spPr>
          <a:xfrm>
            <a:off x="7155800" y="1180700"/>
            <a:ext cx="279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T R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6" name="Google Shape;376;p38"/>
          <p:cNvSpPr txBox="1"/>
          <p:nvPr/>
        </p:nvSpPr>
        <p:spPr>
          <a:xfrm>
            <a:off x="7123938" y="2081238"/>
            <a:ext cx="235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IN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38"/>
          <p:cNvSpPr txBox="1"/>
          <p:nvPr/>
        </p:nvSpPr>
        <p:spPr>
          <a:xfrm>
            <a:off x="7123950" y="2981800"/>
            <a:ext cx="235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38"/>
          <p:cNvSpPr txBox="1"/>
          <p:nvPr/>
        </p:nvSpPr>
        <p:spPr>
          <a:xfrm>
            <a:off x="8127525" y="569325"/>
            <a:ext cx="2793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GONE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" name="Google Shape;379;p38"/>
          <p:cNvSpPr txBox="1"/>
          <p:nvPr/>
        </p:nvSpPr>
        <p:spPr>
          <a:xfrm>
            <a:off x="6125125" y="1757025"/>
            <a:ext cx="27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0" name="Google Shape;380;p38"/>
          <p:cNvSpPr txBox="1"/>
          <p:nvPr/>
        </p:nvSpPr>
        <p:spPr>
          <a:xfrm>
            <a:off x="6147025" y="2371650"/>
            <a:ext cx="23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1" name="Google Shape;381;p38"/>
          <p:cNvSpPr txBox="1"/>
          <p:nvPr/>
        </p:nvSpPr>
        <p:spPr>
          <a:xfrm>
            <a:off x="6125125" y="2986275"/>
            <a:ext cx="27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42603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 Down</a:t>
            </a:r>
            <a:endParaRPr/>
          </a:p>
        </p:txBody>
      </p:sp>
      <p:sp>
        <p:nvSpPr>
          <p:cNvPr id="387" name="Google Shape;387;p3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9. Jenny's favorite tune: ______ (page 185)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88" name="Google Shape;38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52400"/>
            <a:ext cx="3914775" cy="44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9"/>
          <p:cNvSpPr/>
          <p:nvPr/>
        </p:nvSpPr>
        <p:spPr>
          <a:xfrm>
            <a:off x="4790125" y="2925125"/>
            <a:ext cx="397200" cy="1643700"/>
          </a:xfrm>
          <a:prstGeom prst="rect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9"/>
          <p:cNvSpPr txBox="1"/>
          <p:nvPr/>
        </p:nvSpPr>
        <p:spPr>
          <a:xfrm>
            <a:off x="6389625" y="265650"/>
            <a:ext cx="110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   O   U   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1" name="Google Shape;391;p39"/>
          <p:cNvSpPr txBox="1"/>
          <p:nvPr/>
        </p:nvSpPr>
        <p:spPr>
          <a:xfrm>
            <a:off x="6178375" y="883425"/>
            <a:ext cx="127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  O   P   P   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2" name="Google Shape;392;p39"/>
          <p:cNvSpPr txBox="1"/>
          <p:nvPr/>
        </p:nvSpPr>
        <p:spPr>
          <a:xfrm>
            <a:off x="6871100" y="1796300"/>
            <a:ext cx="159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   A   N  C    E   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3" name="Google Shape;393;p39"/>
          <p:cNvSpPr txBox="1"/>
          <p:nvPr/>
        </p:nvSpPr>
        <p:spPr>
          <a:xfrm>
            <a:off x="6124500" y="2709175"/>
            <a:ext cx="181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    I    L    L    I    A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4" name="Google Shape;394;p39"/>
          <p:cNvSpPr txBox="1"/>
          <p:nvPr/>
        </p:nvSpPr>
        <p:spPr>
          <a:xfrm>
            <a:off x="5398875" y="2060975"/>
            <a:ext cx="101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   U   D  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5" name="Google Shape;395;p39"/>
          <p:cNvSpPr txBox="1"/>
          <p:nvPr/>
        </p:nvSpPr>
        <p:spPr>
          <a:xfrm>
            <a:off x="4829400" y="3238525"/>
            <a:ext cx="169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   I      B   S   O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6" name="Google Shape;396;p39"/>
          <p:cNvSpPr txBox="1"/>
          <p:nvPr/>
        </p:nvSpPr>
        <p:spPr>
          <a:xfrm>
            <a:off x="7177700" y="569325"/>
            <a:ext cx="23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7" name="Google Shape;397;p39"/>
          <p:cNvSpPr txBox="1"/>
          <p:nvPr/>
        </p:nvSpPr>
        <p:spPr>
          <a:xfrm>
            <a:off x="7155800" y="1180700"/>
            <a:ext cx="279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T R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8" name="Google Shape;398;p39"/>
          <p:cNvSpPr txBox="1"/>
          <p:nvPr/>
        </p:nvSpPr>
        <p:spPr>
          <a:xfrm>
            <a:off x="7123938" y="2081238"/>
            <a:ext cx="235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IN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9" name="Google Shape;399;p39"/>
          <p:cNvSpPr txBox="1"/>
          <p:nvPr/>
        </p:nvSpPr>
        <p:spPr>
          <a:xfrm>
            <a:off x="7123950" y="2981800"/>
            <a:ext cx="235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0" name="Google Shape;400;p39"/>
          <p:cNvSpPr txBox="1"/>
          <p:nvPr/>
        </p:nvSpPr>
        <p:spPr>
          <a:xfrm>
            <a:off x="8127525" y="569325"/>
            <a:ext cx="2793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GONE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1" name="Google Shape;401;p39"/>
          <p:cNvSpPr txBox="1"/>
          <p:nvPr/>
        </p:nvSpPr>
        <p:spPr>
          <a:xfrm>
            <a:off x="6125125" y="1757025"/>
            <a:ext cx="27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2" name="Google Shape;402;p39"/>
          <p:cNvSpPr txBox="1"/>
          <p:nvPr/>
        </p:nvSpPr>
        <p:spPr>
          <a:xfrm>
            <a:off x="6147025" y="2371650"/>
            <a:ext cx="23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3" name="Google Shape;403;p39"/>
          <p:cNvSpPr txBox="1"/>
          <p:nvPr/>
        </p:nvSpPr>
        <p:spPr>
          <a:xfrm>
            <a:off x="6125125" y="2986275"/>
            <a:ext cx="27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4" name="Google Shape;404;p39"/>
          <p:cNvSpPr txBox="1"/>
          <p:nvPr/>
        </p:nvSpPr>
        <p:spPr>
          <a:xfrm>
            <a:off x="4849075" y="2986275"/>
            <a:ext cx="27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42603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 Down</a:t>
            </a:r>
            <a:endParaRPr/>
          </a:p>
        </p:txBody>
      </p:sp>
      <p:sp>
        <p:nvSpPr>
          <p:cNvPr id="410" name="Google Shape;410;p4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9. Jenny's favorite tune: ______ (page 185)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11" name="Google Shape;41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52400"/>
            <a:ext cx="3914775" cy="44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40"/>
          <p:cNvSpPr/>
          <p:nvPr/>
        </p:nvSpPr>
        <p:spPr>
          <a:xfrm>
            <a:off x="4790125" y="2925125"/>
            <a:ext cx="397200" cy="1643700"/>
          </a:xfrm>
          <a:prstGeom prst="rect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0"/>
          <p:cNvSpPr txBox="1"/>
          <p:nvPr/>
        </p:nvSpPr>
        <p:spPr>
          <a:xfrm>
            <a:off x="6389625" y="265650"/>
            <a:ext cx="110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   O   U   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4" name="Google Shape;414;p40"/>
          <p:cNvSpPr txBox="1"/>
          <p:nvPr/>
        </p:nvSpPr>
        <p:spPr>
          <a:xfrm>
            <a:off x="6178375" y="883425"/>
            <a:ext cx="127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  O   P   P   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5" name="Google Shape;415;p40"/>
          <p:cNvSpPr txBox="1"/>
          <p:nvPr/>
        </p:nvSpPr>
        <p:spPr>
          <a:xfrm>
            <a:off x="6871100" y="1796300"/>
            <a:ext cx="159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   A   N  C    E   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6" name="Google Shape;416;p40"/>
          <p:cNvSpPr txBox="1"/>
          <p:nvPr/>
        </p:nvSpPr>
        <p:spPr>
          <a:xfrm>
            <a:off x="6124500" y="2709175"/>
            <a:ext cx="181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    I    L    L    I    A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7" name="Google Shape;417;p40"/>
          <p:cNvSpPr txBox="1"/>
          <p:nvPr/>
        </p:nvSpPr>
        <p:spPr>
          <a:xfrm>
            <a:off x="5398875" y="2060975"/>
            <a:ext cx="101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   U   D  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8" name="Google Shape;418;p40"/>
          <p:cNvSpPr txBox="1"/>
          <p:nvPr/>
        </p:nvSpPr>
        <p:spPr>
          <a:xfrm>
            <a:off x="4829400" y="3238525"/>
            <a:ext cx="169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   I      B   S   O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9" name="Google Shape;419;p40"/>
          <p:cNvSpPr txBox="1"/>
          <p:nvPr/>
        </p:nvSpPr>
        <p:spPr>
          <a:xfrm>
            <a:off x="7177700" y="569325"/>
            <a:ext cx="23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0" name="Google Shape;420;p40"/>
          <p:cNvSpPr txBox="1"/>
          <p:nvPr/>
        </p:nvSpPr>
        <p:spPr>
          <a:xfrm>
            <a:off x="7155800" y="1180700"/>
            <a:ext cx="279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T R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1" name="Google Shape;421;p40"/>
          <p:cNvSpPr txBox="1"/>
          <p:nvPr/>
        </p:nvSpPr>
        <p:spPr>
          <a:xfrm>
            <a:off x="7123938" y="2081238"/>
            <a:ext cx="235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IN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2" name="Google Shape;422;p40"/>
          <p:cNvSpPr txBox="1"/>
          <p:nvPr/>
        </p:nvSpPr>
        <p:spPr>
          <a:xfrm>
            <a:off x="7123950" y="2981800"/>
            <a:ext cx="235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3" name="Google Shape;423;p40"/>
          <p:cNvSpPr txBox="1"/>
          <p:nvPr/>
        </p:nvSpPr>
        <p:spPr>
          <a:xfrm>
            <a:off x="8127525" y="569325"/>
            <a:ext cx="2793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GONE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4" name="Google Shape;424;p40"/>
          <p:cNvSpPr txBox="1"/>
          <p:nvPr/>
        </p:nvSpPr>
        <p:spPr>
          <a:xfrm>
            <a:off x="6125125" y="1757025"/>
            <a:ext cx="27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5" name="Google Shape;425;p40"/>
          <p:cNvSpPr txBox="1"/>
          <p:nvPr/>
        </p:nvSpPr>
        <p:spPr>
          <a:xfrm>
            <a:off x="6147025" y="2371650"/>
            <a:ext cx="23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6" name="Google Shape;426;p40"/>
          <p:cNvSpPr txBox="1"/>
          <p:nvPr/>
        </p:nvSpPr>
        <p:spPr>
          <a:xfrm>
            <a:off x="6125125" y="2986275"/>
            <a:ext cx="27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7" name="Google Shape;427;p40"/>
          <p:cNvSpPr txBox="1"/>
          <p:nvPr/>
        </p:nvSpPr>
        <p:spPr>
          <a:xfrm>
            <a:off x="4849075" y="2986275"/>
            <a:ext cx="27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8" name="Google Shape;428;p40"/>
          <p:cNvSpPr txBox="1"/>
          <p:nvPr/>
        </p:nvSpPr>
        <p:spPr>
          <a:xfrm>
            <a:off x="4849075" y="3597400"/>
            <a:ext cx="279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AIN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A GREAT WEEKEND</a:t>
            </a:r>
            <a:endParaRPr/>
          </a:p>
        </p:txBody>
      </p:sp>
      <p:sp>
        <p:nvSpPr>
          <p:cNvPr id="434" name="Google Shape;434;p4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Next week: Finish the book!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075" y="1170200"/>
            <a:ext cx="3426900" cy="25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404075" y="3761075"/>
            <a:ext cx="3426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Chapter 40: Murray tells the doctor that he wants to donate his heart to Jason.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1025" y="0"/>
            <a:ext cx="2111100" cy="317241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5090325" y="3265900"/>
            <a:ext cx="2572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Chapter 41: Murray wakes up from sleeping in chair and thinks he is in Heaven.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</a:t>
            </a:r>
            <a:endParaRPr/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075" y="1017800"/>
            <a:ext cx="1556094" cy="250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699075" y="3593275"/>
            <a:ext cx="2572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Chapter 42: Doctor talks to the adults in a separate room about how Jason does not have much time left.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4795700" y="2404850"/>
            <a:ext cx="3579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Chapter 43: Murray wakes up from passing out and gets bad medical news.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5663" y="544300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1 </a:t>
            </a:r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chapter 37 (page 186), Murray says, “There was a time when news like that would take days to make the rounds.”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 we get our news now?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has this changed in your lifetime?</a:t>
            </a:r>
            <a:endParaRPr/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1213" y="182606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5313" y="207985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2</a:t>
            </a:r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chapter 38 (page 191), Murray cannot believe how even though Jason has heart problems, he always seemed okay to Murray. Murray says, “But now I see it. It’s because there are two hearts in each of us.”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does Murray mean by this?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you believe that there are two hearts in each of us the way Murray does?</a:t>
            </a:r>
            <a:endParaRPr/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9163" y="222218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3</a:t>
            </a:r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the end of chapter 40, Murray attempts to sacrifice his life so that Jason could have his heart. How does Anna react?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eriod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She thanks Murray for trying to sacrifice his life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eriod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She smacks him in the face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eriod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She begs the doctor to let Murray give his heart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eriod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She tells Jason Murray is donating his heart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4</a:t>
            </a:r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the end of chapter 40, Murray attempts to sacrifice his life so that Jason could have his heart.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Does this work?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 there ever been a time in your life where you had to sacrifice something?</a:t>
            </a:r>
            <a:endParaRPr/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3325" y="2740075"/>
            <a:ext cx="249555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5</a:t>
            </a:r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Chapter 43, Murray is in a bed next to Jason in the hospital room.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news did Murray get from the doctor?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did Murray handle this news?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you have any predictions for Murray and Jason being in the same hospital room together?</a:t>
            </a:r>
            <a:endParaRPr/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4225" y="2943675"/>
            <a:ext cx="249555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1247</Words>
  <Application>Microsoft Office PowerPoint</Application>
  <PresentationFormat>On-screen Show (16:9)</PresentationFormat>
  <Paragraphs>218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Roboto</vt:lpstr>
      <vt:lpstr>Geometric</vt:lpstr>
      <vt:lpstr>Chapter 37-43 </vt:lpstr>
      <vt:lpstr>Summary</vt:lpstr>
      <vt:lpstr>Summary</vt:lpstr>
      <vt:lpstr>Summary </vt:lpstr>
      <vt:lpstr>Question 1 </vt:lpstr>
      <vt:lpstr>Question 2</vt:lpstr>
      <vt:lpstr>Question 3</vt:lpstr>
      <vt:lpstr>Question 4</vt:lpstr>
      <vt:lpstr>Question 5</vt:lpstr>
      <vt:lpstr>1 Across</vt:lpstr>
      <vt:lpstr>1 Across</vt:lpstr>
      <vt:lpstr>4 Across</vt:lpstr>
      <vt:lpstr>4 Across</vt:lpstr>
      <vt:lpstr>6 Across</vt:lpstr>
      <vt:lpstr>6 Across</vt:lpstr>
      <vt:lpstr>8 Across</vt:lpstr>
      <vt:lpstr>7 Across</vt:lpstr>
      <vt:lpstr>7 Across</vt:lpstr>
      <vt:lpstr>10 Across</vt:lpstr>
      <vt:lpstr>10 Across</vt:lpstr>
      <vt:lpstr>2 Down</vt:lpstr>
      <vt:lpstr>2 Down</vt:lpstr>
      <vt:lpstr>3 Down</vt:lpstr>
      <vt:lpstr>3 Down</vt:lpstr>
      <vt:lpstr>5 Down</vt:lpstr>
      <vt:lpstr>5 Down</vt:lpstr>
      <vt:lpstr>9 Down</vt:lpstr>
      <vt:lpstr>9 Down</vt:lpstr>
      <vt:lpstr>HAVE A GREAT WEEKEND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37-43 </dc:title>
  <dc:creator>Kayla Stalph</dc:creator>
  <cp:lastModifiedBy>Kayla Stalph</cp:lastModifiedBy>
  <cp:revision>1</cp:revision>
  <dcterms:modified xsi:type="dcterms:W3CDTF">2022-02-18T03:14:58Z</dcterms:modified>
</cp:coreProperties>
</file>