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Montserrat" panose="000005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ac7d68359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ac7d68359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ac7d68359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bac7d68359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ac7d68359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bac7d68359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ac7d68359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ac7d68359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ac7d68359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bac7d68359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ac7d6835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ac7d68359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bac7d68359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bac7d68359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bac7d68359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bac7d68359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bac7d68359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bac7d68359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ac7d68359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bac7d68359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ac7d6835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ac7d68359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ac7d68359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bac7d68359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bac7d68359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bac7d68359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bac7d68359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bac7d68359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bac7d68359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bac7d68359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bac7d68359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bac7d68359_1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bac7d68359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bac7d68359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bac7d6835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bac7d6835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ac7d6835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ac7d6835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ac7d6835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ac7d6835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ac7d68359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ac7d68359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ac7d68359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ac7d68359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ac7d68359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ac7d68359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ac7d68359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ac7d68359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ac7d68359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ac7d68359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Five Wishes of Mr. Murray McBride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44"/>
              <a:t>(Chapters 3-5)</a:t>
            </a:r>
            <a:r>
              <a:rPr lang="en"/>
              <a:t> 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Olivia Zaino and Trevor Whalen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Down</a:t>
            </a:r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body" idx="1"/>
          </p:nvPr>
        </p:nvSpPr>
        <p:spPr>
          <a:xfrm>
            <a:off x="388900" y="1567550"/>
            <a:ext cx="3479100" cy="32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Mr. McBride only knows three parts of a computer:  mouse, keys &amp; _______ (p. 23)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6" name="Google Shape;19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4938" y="296088"/>
            <a:ext cx="4505325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2"/>
          <p:cNvSpPr/>
          <p:nvPr/>
        </p:nvSpPr>
        <p:spPr>
          <a:xfrm>
            <a:off x="5955425" y="1147975"/>
            <a:ext cx="379500" cy="21297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Down</a:t>
            </a:r>
            <a:endParaRPr/>
          </a:p>
        </p:txBody>
      </p:sp>
      <p:sp>
        <p:nvSpPr>
          <p:cNvPr id="203" name="Google Shape;203;p23"/>
          <p:cNvSpPr txBox="1">
            <a:spLocks noGrp="1"/>
          </p:cNvSpPr>
          <p:nvPr>
            <p:ph type="body" idx="1"/>
          </p:nvPr>
        </p:nvSpPr>
        <p:spPr>
          <a:xfrm>
            <a:off x="494325" y="1630800"/>
            <a:ext cx="4014600" cy="30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4. Mr. McBride only knows three parts of a computer:  mouse, keys &amp; _______ (p. 23)</a:t>
            </a:r>
            <a:endParaRPr/>
          </a:p>
        </p:txBody>
      </p:sp>
      <p:pic>
        <p:nvPicPr>
          <p:cNvPr id="204" name="Google Shape;2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9013" y="236675"/>
            <a:ext cx="4467225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3"/>
          <p:cNvSpPr txBox="1"/>
          <p:nvPr/>
        </p:nvSpPr>
        <p:spPr>
          <a:xfrm>
            <a:off x="6524725" y="1070650"/>
            <a:ext cx="281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key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6524725" y="2104625"/>
            <a:ext cx="281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oard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23"/>
          <p:cNvSpPr/>
          <p:nvPr/>
        </p:nvSpPr>
        <p:spPr>
          <a:xfrm>
            <a:off x="6468500" y="1049575"/>
            <a:ext cx="400500" cy="22350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Down</a:t>
            </a:r>
            <a:endParaRPr/>
          </a:p>
        </p:txBody>
      </p:sp>
      <p:sp>
        <p:nvSpPr>
          <p:cNvPr id="213" name="Google Shape;213;p24"/>
          <p:cNvSpPr txBox="1">
            <a:spLocks noGrp="1"/>
          </p:cNvSpPr>
          <p:nvPr>
            <p:ph type="body" idx="1"/>
          </p:nvPr>
        </p:nvSpPr>
        <p:spPr>
          <a:xfrm>
            <a:off x="353775" y="1548600"/>
            <a:ext cx="3911400" cy="29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is the name of Mr. McBride’s current job? (pg. 28) </a:t>
            </a:r>
            <a:endParaRPr/>
          </a:p>
        </p:txBody>
      </p:sp>
      <p:pic>
        <p:nvPicPr>
          <p:cNvPr id="214" name="Google Shape;2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5038" y="556138"/>
            <a:ext cx="4505325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/>
          <p:nvPr/>
        </p:nvSpPr>
        <p:spPr>
          <a:xfrm>
            <a:off x="5477500" y="1140950"/>
            <a:ext cx="344400" cy="21576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Down</a:t>
            </a:r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body" idx="1"/>
          </p:nvPr>
        </p:nvSpPr>
        <p:spPr>
          <a:xfrm>
            <a:off x="311600" y="1464250"/>
            <a:ext cx="3709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is the name of Mr. McBride’s current job? (pg. 28) </a:t>
            </a:r>
            <a:endParaRPr/>
          </a:p>
        </p:txBody>
      </p:sp>
      <p:pic>
        <p:nvPicPr>
          <p:cNvPr id="222" name="Google Shape;2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1325" y="679025"/>
            <a:ext cx="451485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/>
          <p:nvPr/>
        </p:nvSpPr>
        <p:spPr>
          <a:xfrm>
            <a:off x="4964450" y="1260450"/>
            <a:ext cx="3093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Model ing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4971450" y="1246375"/>
            <a:ext cx="372600" cy="22632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Across</a:t>
            </a:r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body" idx="1"/>
          </p:nvPr>
        </p:nvSpPr>
        <p:spPr>
          <a:xfrm>
            <a:off x="192100" y="1576725"/>
            <a:ext cx="3370200" cy="29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Mr. McBride tells the art professor that he is not a  _____ (p. 31)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1" name="Google Shape;23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2188" y="668588"/>
            <a:ext cx="4505325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6"/>
          <p:cNvSpPr txBox="1"/>
          <p:nvPr/>
        </p:nvSpPr>
        <p:spPr>
          <a:xfrm>
            <a:off x="5020650" y="1014450"/>
            <a:ext cx="19116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26"/>
          <p:cNvSpPr/>
          <p:nvPr/>
        </p:nvSpPr>
        <p:spPr>
          <a:xfrm>
            <a:off x="5048750" y="1007400"/>
            <a:ext cx="1869600" cy="3375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Across</a:t>
            </a:r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xfrm>
            <a:off x="402975" y="1675100"/>
            <a:ext cx="3612600" cy="28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2. Mr. McBride tells the art professor that he is not a  _____ (p. 31)</a:t>
            </a:r>
            <a:endParaRPr/>
          </a:p>
        </p:txBody>
      </p:sp>
      <p:pic>
        <p:nvPicPr>
          <p:cNvPr id="240" name="Google Shape;2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938" y="362488"/>
            <a:ext cx="4619625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 txBox="1"/>
          <p:nvPr/>
        </p:nvSpPr>
        <p:spPr>
          <a:xfrm>
            <a:off x="5252575" y="650700"/>
            <a:ext cx="163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      u    f      f      o    o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5224475" y="641925"/>
            <a:ext cx="1982100" cy="3654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Across</a:t>
            </a:r>
            <a:endParaRPr/>
          </a:p>
        </p:txBody>
      </p:sp>
      <p:sp>
        <p:nvSpPr>
          <p:cNvPr id="248" name="Google Shape;248;p28"/>
          <p:cNvSpPr txBox="1">
            <a:spLocks noGrp="1"/>
          </p:cNvSpPr>
          <p:nvPr>
            <p:ph type="body" idx="1"/>
          </p:nvPr>
        </p:nvSpPr>
        <p:spPr>
          <a:xfrm>
            <a:off x="179975" y="1534550"/>
            <a:ext cx="3670500" cy="28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8. What does the art professor suggest Mr. McBride keep on during the class? His “_________” (p. 30)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9" name="Google Shape;2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0363" y="457738"/>
            <a:ext cx="4505325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/>
          <p:nvPr/>
        </p:nvSpPr>
        <p:spPr>
          <a:xfrm>
            <a:off x="4809800" y="2574750"/>
            <a:ext cx="3155700" cy="3654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Across</a:t>
            </a:r>
            <a:endParaRPr/>
          </a:p>
        </p:txBody>
      </p:sp>
      <p:sp>
        <p:nvSpPr>
          <p:cNvPr id="256" name="Google Shape;256;p29"/>
          <p:cNvSpPr txBox="1">
            <a:spLocks noGrp="1"/>
          </p:cNvSpPr>
          <p:nvPr>
            <p:ph type="body" idx="1"/>
          </p:nvPr>
        </p:nvSpPr>
        <p:spPr>
          <a:xfrm>
            <a:off x="360800" y="1576725"/>
            <a:ext cx="3445200" cy="32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8. What does the art professor suggest Mr. McBride keep on during the class? His “_________” (p. 30)</a:t>
            </a: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6125" y="242325"/>
            <a:ext cx="4762500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9"/>
          <p:cNvSpPr txBox="1"/>
          <p:nvPr/>
        </p:nvSpPr>
        <p:spPr>
          <a:xfrm>
            <a:off x="4572000" y="2441200"/>
            <a:ext cx="28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5175250" y="2441200"/>
            <a:ext cx="80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      p   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6250625" y="2441200"/>
            <a:ext cx="166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k    a      b      l      e     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29"/>
          <p:cNvSpPr/>
          <p:nvPr/>
        </p:nvSpPr>
        <p:spPr>
          <a:xfrm>
            <a:off x="4570825" y="2427150"/>
            <a:ext cx="3422700" cy="3936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Across</a:t>
            </a:r>
            <a:endParaRPr/>
          </a:p>
        </p:txBody>
      </p:sp>
      <p:sp>
        <p:nvSpPr>
          <p:cNvPr id="267" name="Google Shape;267;p30"/>
          <p:cNvSpPr txBox="1">
            <a:spLocks noGrp="1"/>
          </p:cNvSpPr>
          <p:nvPr>
            <p:ph type="body" idx="1"/>
          </p:nvPr>
        </p:nvSpPr>
        <p:spPr>
          <a:xfrm>
            <a:off x="116725" y="1372900"/>
            <a:ext cx="3927000" cy="31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9. 'I feel so happy I very nearly skip for the first time in a good nine _______.” (p. 26)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68" name="Google Shape;2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638" y="476663"/>
            <a:ext cx="4505325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0"/>
          <p:cNvSpPr/>
          <p:nvPr/>
        </p:nvSpPr>
        <p:spPr>
          <a:xfrm>
            <a:off x="6644225" y="3354900"/>
            <a:ext cx="1897800" cy="3375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Across</a:t>
            </a:r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body" idx="1"/>
          </p:nvPr>
        </p:nvSpPr>
        <p:spPr>
          <a:xfrm>
            <a:off x="459200" y="1555625"/>
            <a:ext cx="36969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9. 'I feel so happy I very nearly skip for the first time in a good nine _______.” (p. 26)</a:t>
            </a:r>
            <a:endParaRPr/>
          </a:p>
        </p:txBody>
      </p:sp>
      <p:pic>
        <p:nvPicPr>
          <p:cNvPr id="276" name="Google Shape;2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3350" y="597825"/>
            <a:ext cx="4800600" cy="43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1"/>
          <p:cNvSpPr txBox="1"/>
          <p:nvPr/>
        </p:nvSpPr>
        <p:spPr>
          <a:xfrm>
            <a:off x="6552850" y="3657150"/>
            <a:ext cx="196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    e      c     a      d      e     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31"/>
          <p:cNvSpPr/>
          <p:nvPr/>
        </p:nvSpPr>
        <p:spPr>
          <a:xfrm>
            <a:off x="6510675" y="3671200"/>
            <a:ext cx="2136600" cy="4077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body" idx="1"/>
          </p:nvPr>
        </p:nvSpPr>
        <p:spPr>
          <a:xfrm>
            <a:off x="1297500" y="611850"/>
            <a:ext cx="7038900" cy="3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Chapter 3, what do we learn about Murray’s relationship with his grandson Chance?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do you think about their relationship?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do we learn about Murray’s personality and past from their conversation? 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Down</a:t>
            </a:r>
            <a:endParaRPr/>
          </a:p>
        </p:txBody>
      </p:sp>
      <p:sp>
        <p:nvSpPr>
          <p:cNvPr id="284" name="Google Shape;284;p32"/>
          <p:cNvSpPr txBox="1">
            <a:spLocks noGrp="1"/>
          </p:cNvSpPr>
          <p:nvPr>
            <p:ph type="body" idx="1"/>
          </p:nvPr>
        </p:nvSpPr>
        <p:spPr>
          <a:xfrm>
            <a:off x="360800" y="1555625"/>
            <a:ext cx="3865500" cy="29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10. What does Jason call Mr. McBride in his email to him? (p. 25)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85" name="Google Shape;2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5013" y="595300"/>
            <a:ext cx="4505325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2"/>
          <p:cNvSpPr/>
          <p:nvPr/>
        </p:nvSpPr>
        <p:spPr>
          <a:xfrm>
            <a:off x="7740650" y="3488475"/>
            <a:ext cx="358500" cy="10893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Down</a:t>
            </a:r>
            <a:endParaRPr/>
          </a:p>
        </p:txBody>
      </p:sp>
      <p:sp>
        <p:nvSpPr>
          <p:cNvPr id="292" name="Google Shape;292;p33"/>
          <p:cNvSpPr txBox="1">
            <a:spLocks noGrp="1"/>
          </p:cNvSpPr>
          <p:nvPr>
            <p:ph type="body" idx="1"/>
          </p:nvPr>
        </p:nvSpPr>
        <p:spPr>
          <a:xfrm>
            <a:off x="374850" y="1639975"/>
            <a:ext cx="32613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10. What does Jason call Mr. McBride in his email to him? (p. 25)</a:t>
            </a:r>
            <a:endParaRPr/>
          </a:p>
        </p:txBody>
      </p:sp>
      <p:pic>
        <p:nvPicPr>
          <p:cNvPr id="293" name="Google Shape;2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6675" y="222325"/>
            <a:ext cx="4914900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3"/>
          <p:cNvSpPr txBox="1"/>
          <p:nvPr/>
        </p:nvSpPr>
        <p:spPr>
          <a:xfrm>
            <a:off x="7276800" y="3636050"/>
            <a:ext cx="274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ude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33"/>
          <p:cNvSpPr/>
          <p:nvPr/>
        </p:nvSpPr>
        <p:spPr>
          <a:xfrm>
            <a:off x="7269750" y="3347875"/>
            <a:ext cx="372600" cy="12582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Across</a:t>
            </a:r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body" idx="1"/>
          </p:nvPr>
        </p:nvSpPr>
        <p:spPr>
          <a:xfrm>
            <a:off x="297525" y="1597800"/>
            <a:ext cx="3201300" cy="32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Mr. McBride thinks Chance is obsessed with ______ (p. 17)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02" name="Google Shape;3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8938" y="745913"/>
            <a:ext cx="4505325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4"/>
          <p:cNvSpPr/>
          <p:nvPr/>
        </p:nvSpPr>
        <p:spPr>
          <a:xfrm>
            <a:off x="3952325" y="2103850"/>
            <a:ext cx="1398600" cy="3513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Across</a:t>
            </a:r>
            <a:endParaRPr/>
          </a:p>
        </p:txBody>
      </p:sp>
      <p:sp>
        <p:nvSpPr>
          <p:cNvPr id="309" name="Google Shape;309;p35"/>
          <p:cNvSpPr txBox="1">
            <a:spLocks noGrp="1"/>
          </p:cNvSpPr>
          <p:nvPr>
            <p:ph type="body" idx="1"/>
          </p:nvPr>
        </p:nvSpPr>
        <p:spPr>
          <a:xfrm>
            <a:off x="402975" y="1548600"/>
            <a:ext cx="30927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5. Mr. McBride thinks Chance is obsessed with ______ (p. 17)</a:t>
            </a:r>
            <a:endParaRPr/>
          </a:p>
        </p:txBody>
      </p:sp>
      <p:pic>
        <p:nvPicPr>
          <p:cNvPr id="310" name="Google Shape;3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3325" y="240263"/>
            <a:ext cx="5010150" cy="44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5"/>
          <p:cNvSpPr txBox="1"/>
          <p:nvPr/>
        </p:nvSpPr>
        <p:spPr>
          <a:xfrm>
            <a:off x="3685250" y="1745375"/>
            <a:ext cx="146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   o      n     e      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312;p35"/>
          <p:cNvSpPr/>
          <p:nvPr/>
        </p:nvSpPr>
        <p:spPr>
          <a:xfrm>
            <a:off x="3650100" y="1752425"/>
            <a:ext cx="1588500" cy="3936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Down</a:t>
            </a:r>
            <a:endParaRPr/>
          </a:p>
        </p:txBody>
      </p:sp>
      <p:sp>
        <p:nvSpPr>
          <p:cNvPr id="318" name="Google Shape;318;p36"/>
          <p:cNvSpPr txBox="1">
            <a:spLocks noGrp="1"/>
          </p:cNvSpPr>
          <p:nvPr>
            <p:ph type="body" idx="1"/>
          </p:nvPr>
        </p:nvSpPr>
        <p:spPr>
          <a:xfrm>
            <a:off x="290500" y="1548600"/>
            <a:ext cx="3321000" cy="32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 Mr. McBride eats two types of Chef Boyardee: ravioli and _______ (p. 15)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19" name="Google Shape;31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1388" y="492888"/>
            <a:ext cx="4505325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6"/>
          <p:cNvSpPr/>
          <p:nvPr/>
        </p:nvSpPr>
        <p:spPr>
          <a:xfrm>
            <a:off x="6363075" y="2082750"/>
            <a:ext cx="330300" cy="23961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Down</a:t>
            </a:r>
            <a:endParaRPr/>
          </a:p>
        </p:txBody>
      </p:sp>
      <p:sp>
        <p:nvSpPr>
          <p:cNvPr id="326" name="Google Shape;326;p37"/>
          <p:cNvSpPr txBox="1">
            <a:spLocks noGrp="1"/>
          </p:cNvSpPr>
          <p:nvPr>
            <p:ph type="body" idx="1"/>
          </p:nvPr>
        </p:nvSpPr>
        <p:spPr>
          <a:xfrm>
            <a:off x="318625" y="1576725"/>
            <a:ext cx="3309600" cy="32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7. Mr. McBride eats two types of Chef Boyardee: ravioli and _______ (p. 15)</a:t>
            </a:r>
            <a:endParaRPr/>
          </a:p>
        </p:txBody>
      </p:sp>
      <p:pic>
        <p:nvPicPr>
          <p:cNvPr id="327" name="Google Shape;3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8338" y="254525"/>
            <a:ext cx="501967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7"/>
          <p:cNvSpPr txBox="1"/>
          <p:nvPr/>
        </p:nvSpPr>
        <p:spPr>
          <a:xfrm>
            <a:off x="6496625" y="2328775"/>
            <a:ext cx="30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9" name="Google Shape;329;p37"/>
          <p:cNvSpPr txBox="1"/>
          <p:nvPr/>
        </p:nvSpPr>
        <p:spPr>
          <a:xfrm>
            <a:off x="6496625" y="2891075"/>
            <a:ext cx="27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0" name="Google Shape;330;p37"/>
          <p:cNvSpPr txBox="1"/>
          <p:nvPr/>
        </p:nvSpPr>
        <p:spPr>
          <a:xfrm>
            <a:off x="6496625" y="3221375"/>
            <a:ext cx="27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1" name="Google Shape;331;p37"/>
          <p:cNvSpPr txBox="1"/>
          <p:nvPr/>
        </p:nvSpPr>
        <p:spPr>
          <a:xfrm>
            <a:off x="6503650" y="3818775"/>
            <a:ext cx="274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tti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2" name="Google Shape;332;p37"/>
          <p:cNvSpPr/>
          <p:nvPr/>
        </p:nvSpPr>
        <p:spPr>
          <a:xfrm>
            <a:off x="6454450" y="1984375"/>
            <a:ext cx="386700" cy="27831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"/>
          <p:cNvSpPr txBox="1">
            <a:spLocks noGrp="1"/>
          </p:cNvSpPr>
          <p:nvPr>
            <p:ph type="body" idx="1"/>
          </p:nvPr>
        </p:nvSpPr>
        <p:spPr>
          <a:xfrm>
            <a:off x="798475" y="2571750"/>
            <a:ext cx="7038900" cy="25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are you rooting for?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Opinions on Tom Brady? (love? hate? respect??)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Super Bowl Traditions (food, family)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Super Bowl Plans this year?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Predictions?</a:t>
            </a:r>
            <a:endParaRPr/>
          </a:p>
        </p:txBody>
      </p:sp>
      <p:pic>
        <p:nvPicPr>
          <p:cNvPr id="338" name="Google Shape;33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250" y="0"/>
            <a:ext cx="4399800" cy="24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50" y="353800"/>
            <a:ext cx="2050050" cy="11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5575" y="353800"/>
            <a:ext cx="2225675" cy="12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1297500" y="645725"/>
            <a:ext cx="7038900" cy="38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Murray listens to Father James speak on the phone with Martha. He thinks: “These days, some folks are all business. No time to even ask how someone’s day has been before they get down to it. But not the good Father” (p. 23).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 you agree with Murray’s observation?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yes, what role might technology play in this societal shift?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is this reflected in the email exchange between Murray and Jason?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>
            <a:spLocks noGrp="1"/>
          </p:cNvSpPr>
          <p:nvPr>
            <p:ph type="body" idx="1"/>
          </p:nvPr>
        </p:nvSpPr>
        <p:spPr>
          <a:xfrm>
            <a:off x="1297500" y="666050"/>
            <a:ext cx="7038900" cy="38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 his way to community college, Murray thinks about how his “world has shrunk in the last couple decades” (p. 28).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does Murray mean when he talks about his world shrinking?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Have you ever felt like Murray?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so, how did you make yourself feel better? 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1297500" y="591550"/>
            <a:ext cx="7038900" cy="38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Jason appears to have a difficult relationship with his father and Murray describes his strained relationship with his son and grandson.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After reading Chapters 3-5, do you think Murray and Jason will get along?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Why or why not?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 you have any predictions about how they will impact each other’s lives?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Across</a:t>
            </a: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137800" y="1588650"/>
            <a:ext cx="40044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6. Mr. McBride used to play _______ for a living (p. 15)</a:t>
            </a:r>
            <a:endParaRPr/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351" y="582996"/>
            <a:ext cx="5001800" cy="438845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/>
          <p:nvPr/>
        </p:nvSpPr>
        <p:spPr>
          <a:xfrm>
            <a:off x="6637200" y="2355375"/>
            <a:ext cx="2347500" cy="3765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Across</a:t>
            </a:r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body" idx="1"/>
          </p:nvPr>
        </p:nvSpPr>
        <p:spPr>
          <a:xfrm>
            <a:off x="334625" y="1581625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Mr. McBride used to play _______ for a living (p. 15)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175" y="374888"/>
            <a:ext cx="4305300" cy="391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6552075" y="1898800"/>
            <a:ext cx="206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    a      s    e     b     a     l      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6475525" y="1963275"/>
            <a:ext cx="2242200" cy="2742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Down</a:t>
            </a: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body" idx="1"/>
          </p:nvPr>
        </p:nvSpPr>
        <p:spPr>
          <a:xfrm>
            <a:off x="241300" y="1672975"/>
            <a:ext cx="3746100" cy="27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What smell makes Mr. McBride dizzy in the art classroom? (p. 29)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638" y="595313"/>
            <a:ext cx="4505325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/>
          <p:nvPr/>
        </p:nvSpPr>
        <p:spPr>
          <a:xfrm>
            <a:off x="6890225" y="691125"/>
            <a:ext cx="351300" cy="18807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Down</a:t>
            </a:r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body" idx="1"/>
          </p:nvPr>
        </p:nvSpPr>
        <p:spPr>
          <a:xfrm>
            <a:off x="315225" y="1595650"/>
            <a:ext cx="3995100" cy="29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What smell makes Mr. McBride dizzy in the art classroom? (p. 29)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0400" y="211525"/>
            <a:ext cx="4400550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 txBox="1"/>
          <p:nvPr/>
        </p:nvSpPr>
        <p:spPr>
          <a:xfrm>
            <a:off x="7094025" y="262400"/>
            <a:ext cx="260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incens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7016725" y="269425"/>
            <a:ext cx="379500" cy="19116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On-screen Show (16:9)</PresentationFormat>
  <Paragraphs>95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Lato</vt:lpstr>
      <vt:lpstr>Arial</vt:lpstr>
      <vt:lpstr>Montserrat</vt:lpstr>
      <vt:lpstr>Focus</vt:lpstr>
      <vt:lpstr>The Five Wishes of Mr. Murray McBride (Chapters 3-5) </vt:lpstr>
      <vt:lpstr>PowerPoint Presentation</vt:lpstr>
      <vt:lpstr>PowerPoint Presentation</vt:lpstr>
      <vt:lpstr>PowerPoint Presentation</vt:lpstr>
      <vt:lpstr>PowerPoint Presentation</vt:lpstr>
      <vt:lpstr>6 Across</vt:lpstr>
      <vt:lpstr>6 Across</vt:lpstr>
      <vt:lpstr>1 Down</vt:lpstr>
      <vt:lpstr>1 Down</vt:lpstr>
      <vt:lpstr>4 Down</vt:lpstr>
      <vt:lpstr>4 Down</vt:lpstr>
      <vt:lpstr>3 Down</vt:lpstr>
      <vt:lpstr>3 Down</vt:lpstr>
      <vt:lpstr>2 Across</vt:lpstr>
      <vt:lpstr>2 Across</vt:lpstr>
      <vt:lpstr>8 Across</vt:lpstr>
      <vt:lpstr>8 Across</vt:lpstr>
      <vt:lpstr>9 Across</vt:lpstr>
      <vt:lpstr>9 Across</vt:lpstr>
      <vt:lpstr>10 Down</vt:lpstr>
      <vt:lpstr>10 Down</vt:lpstr>
      <vt:lpstr>5 Across</vt:lpstr>
      <vt:lpstr>5 Across</vt:lpstr>
      <vt:lpstr>7 Down</vt:lpstr>
      <vt:lpstr>7 Down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Wishes of Mr. Murray McBride (Chapters 3-5) </dc:title>
  <dc:creator>Kayla Stalph</dc:creator>
  <cp:lastModifiedBy>Kayla Stalph</cp:lastModifiedBy>
  <cp:revision>1</cp:revision>
  <dcterms:modified xsi:type="dcterms:W3CDTF">2022-02-18T02:17:57Z</dcterms:modified>
</cp:coreProperties>
</file>