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78c5e08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78c5e08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not, where is one place you would want to travel to?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21fb8650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21fb8650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1fb8650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21fb8650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1fb8650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1fb8650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2430d41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2430d410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-6146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Aphasia Book Club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12750" y="2571750"/>
            <a:ext cx="553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Chapters 18-19</a:t>
            </a:r>
            <a:endParaRPr sz="4800"/>
          </a:p>
        </p:txBody>
      </p:sp>
      <p:pic>
        <p:nvPicPr>
          <p:cNvPr id="56" name="Google Shape;56;p13" descr="Image result for life as we knew 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25" y="1597225"/>
            <a:ext cx="3209975" cy="32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Weekly Check-In</a:t>
            </a:r>
            <a:endParaRPr sz="3600"/>
          </a:p>
        </p:txBody>
      </p:sp>
      <p:pic>
        <p:nvPicPr>
          <p:cNvPr id="62" name="Google Shape;62;p14" descr="Image result for news clip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287" y="2197800"/>
            <a:ext cx="3637425" cy="25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027375" y="1514275"/>
            <a:ext cx="541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Discussion</a:t>
            </a:r>
            <a:r>
              <a:rPr lang="en"/>
              <a:t>: Any upcoming travel plans?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18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824900" cy="15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199" y="376125"/>
            <a:ext cx="3095549" cy="18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575" y="3049575"/>
            <a:ext cx="2430050" cy="20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6">
            <a:alphaModFix/>
          </a:blip>
          <a:srcRect l="14218" r="7613"/>
          <a:stretch/>
        </p:blipFill>
        <p:spPr>
          <a:xfrm>
            <a:off x="2882500" y="362500"/>
            <a:ext cx="2331525" cy="17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1175" y="3049575"/>
            <a:ext cx="3003499" cy="16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3625" y="2385850"/>
            <a:ext cx="2605250" cy="26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19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00" y="3072100"/>
            <a:ext cx="2017601" cy="201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100" y="2846375"/>
            <a:ext cx="2144980" cy="22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50" y="1172400"/>
            <a:ext cx="1748245" cy="16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9849" y="775400"/>
            <a:ext cx="2560651" cy="384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5958" y="445025"/>
            <a:ext cx="3191318" cy="212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Goals!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0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Char char="●"/>
            </a:pPr>
            <a:r>
              <a:rPr lang="en" sz="1400" b="1">
                <a:solidFill>
                  <a:srgbClr val="4A86E8"/>
                </a:solidFill>
              </a:rPr>
              <a:t>Bob - expanding to 3 sentences</a:t>
            </a:r>
            <a:endParaRPr sz="1400" b="1">
              <a:solidFill>
                <a:srgbClr val="4A86E8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lang="en" sz="1400" b="1">
                <a:solidFill>
                  <a:srgbClr val="9900FF"/>
                </a:solidFill>
              </a:rPr>
              <a:t>John - talking slower and catching errors</a:t>
            </a:r>
            <a:endParaRPr sz="1400" b="1">
              <a:solidFill>
                <a:srgbClr val="99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Char char="●"/>
            </a:pPr>
            <a:r>
              <a:rPr lang="en" sz="1400" b="1">
                <a:solidFill>
                  <a:srgbClr val="6AA84F"/>
                </a:solidFill>
              </a:rPr>
              <a:t>Bill - limit to 3 sentences</a:t>
            </a:r>
            <a:endParaRPr sz="1400" b="1">
              <a:solidFill>
                <a:srgbClr val="6AA84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AA84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400"/>
              <a:buChar char="●"/>
            </a:pPr>
            <a:r>
              <a:rPr lang="en" sz="1400" b="1">
                <a:solidFill>
                  <a:srgbClr val="A64D79"/>
                </a:solidFill>
              </a:rPr>
              <a:t>Larry - just keep working on reading and memory independently</a:t>
            </a:r>
            <a:endParaRPr sz="1400" b="1">
              <a:solidFill>
                <a:srgbClr val="A64D7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 sz="1400" b="1">
                <a:solidFill>
                  <a:srgbClr val="FF9900"/>
                </a:solidFill>
              </a:rPr>
              <a:t>V - speaking and reading louder</a:t>
            </a:r>
            <a:endParaRPr sz="1400" b="1">
              <a:solidFill>
                <a:srgbClr val="FF99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●"/>
            </a:pPr>
            <a:r>
              <a:rPr lang="en" sz="1400" b="1">
                <a:solidFill>
                  <a:srgbClr val="FF0000"/>
                </a:solidFill>
              </a:rPr>
              <a:t>Harry - limit to 3 sentences</a:t>
            </a:r>
            <a:endParaRPr sz="1400" b="1"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>
                <a:solidFill>
                  <a:schemeClr val="accent5"/>
                </a:solidFill>
              </a:rPr>
              <a:t>Ted - read one question aloud and “add” on to others’ comments</a:t>
            </a:r>
            <a:endParaRPr sz="1400" b="1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 b="1">
                <a:solidFill>
                  <a:schemeClr val="dk1"/>
                </a:solidFill>
              </a:rPr>
              <a:t>How did we do today?</a:t>
            </a: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975" y="165225"/>
            <a:ext cx="7115549" cy="481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Aphasia Book Club</vt:lpstr>
      <vt:lpstr>Weekly Check-In</vt:lpstr>
      <vt:lpstr>Chapter 18</vt:lpstr>
      <vt:lpstr>Chapter 19</vt:lpstr>
      <vt:lpstr>Goals!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Aphasia Book Club</dc:title>
  <dc:creator>Kayla Stalph</dc:creator>
  <cp:lastModifiedBy>Kayla Stalph</cp:lastModifiedBy>
  <cp:revision>1</cp:revision>
  <dcterms:modified xsi:type="dcterms:W3CDTF">2022-02-06T22:15:04Z</dcterms:modified>
</cp:coreProperties>
</file>