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embeddedFontLst>
    <p:embeddedFont>
      <p:font typeface="Lato" panose="020F0502020204030203" pitchFamily="34" charset="0"/>
      <p:regular r:id="rId33"/>
      <p:bold r:id="rId34"/>
      <p:italic r:id="rId35"/>
      <p:boldItalic r:id="rId36"/>
    </p:embeddedFont>
    <p:embeddedFont>
      <p:font typeface="Montserrat" panose="00000500000000000000" pitchFamily="2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c3da1aa654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c3da1aa654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3da1aa654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c3da1aa654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c3da1aa654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c3da1aa654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c3da1aa654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c3da1aa654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c3da1aa654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c3da1aa654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c3da1aa65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c3da1aa65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c3da1aa654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c3da1aa654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c3da1aa654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c3da1aa654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c3da1aa654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c3da1aa654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c3da1aa654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c3da1aa654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3da1aa654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3da1aa654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c3da1aa654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c3da1aa654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c3da1aa654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c3da1aa654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c3da1aa654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c3da1aa654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c3da1aa654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c3da1aa654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c3da1aa654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c3da1aa654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c3da1aa654_0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c3da1aa654_0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c3da1aa654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c3da1aa654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c3da1aa654_0_4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c3da1aa654_0_4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c3da1aa654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c3da1aa654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c3da1aa654_0_4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c3da1aa654_0_4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3da1aa654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c3da1aa654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c3da1aa654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c3da1aa654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3da1aa654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c3da1aa654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3da1aa654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3da1aa654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3da1aa654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c3da1aa654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3da1aa654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3da1aa654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c3da1aa654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c3da1aa654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c3da1aa654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c3da1aa654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Five Wishes of Mr. Murray McBride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Chapters 17-19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5,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Across</a:t>
            </a:r>
            <a:endParaRPr/>
          </a:p>
        </p:txBody>
      </p:sp>
      <p:sp>
        <p:nvSpPr>
          <p:cNvPr id="196" name="Google Shape;196;p22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2. Tiegan smells like 'a ______ patch at harvest time' (p. 103)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97" name="Google Shape;1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2"/>
          <p:cNvSpPr/>
          <p:nvPr/>
        </p:nvSpPr>
        <p:spPr>
          <a:xfrm>
            <a:off x="5821975" y="739375"/>
            <a:ext cx="2667900" cy="310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2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Down</a:t>
            </a:r>
            <a:endParaRPr/>
          </a:p>
        </p:txBody>
      </p:sp>
      <p:sp>
        <p:nvSpPr>
          <p:cNvPr id="205" name="Google Shape;205;p23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1. The subject of Murray's email in Chapter 18 (two words, p. 101)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06" name="Google Shape;20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p23"/>
          <p:cNvSpPr/>
          <p:nvPr/>
        </p:nvSpPr>
        <p:spPr>
          <a:xfrm>
            <a:off x="6613050" y="436900"/>
            <a:ext cx="341400" cy="41805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4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Down</a:t>
            </a:r>
            <a:endParaRPr/>
          </a:p>
        </p:txBody>
      </p:sp>
      <p:sp>
        <p:nvSpPr>
          <p:cNvPr id="214" name="Google Shape;214;p24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1. The subject of Murray's email in Chapter 18 (two words, p. 101)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15" name="Google Shape;21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4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7" name="Google Shape;217;p24"/>
          <p:cNvSpPr/>
          <p:nvPr/>
        </p:nvSpPr>
        <p:spPr>
          <a:xfrm>
            <a:off x="6613050" y="371963"/>
            <a:ext cx="341400" cy="41805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4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9" name="Google Shape;219;p24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0" name="Google Shape;220;p24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Across</a:t>
            </a:r>
            <a:endParaRPr/>
          </a:p>
        </p:txBody>
      </p:sp>
      <p:sp>
        <p:nvSpPr>
          <p:cNvPr id="226" name="Google Shape;226;p25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4. Doctor Lester thinks Anna is a ____ grandmaster (p. 100)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27" name="Google Shape;22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5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9" name="Google Shape;229;p25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0" name="Google Shape;230;p25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1" name="Google Shape;231;p25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2" name="Google Shape;232;p25"/>
          <p:cNvSpPr/>
          <p:nvPr/>
        </p:nvSpPr>
        <p:spPr>
          <a:xfrm>
            <a:off x="5597050" y="1235750"/>
            <a:ext cx="876300" cy="3489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6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Across</a:t>
            </a:r>
            <a:endParaRPr/>
          </a:p>
        </p:txBody>
      </p:sp>
      <p:sp>
        <p:nvSpPr>
          <p:cNvPr id="238" name="Google Shape;238;p26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4. Doctor Lester thinks Anna is a ____ grandmaster (p. 100)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39" name="Google Shape;2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6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1" name="Google Shape;241;p26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2" name="Google Shape;242;p26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3" name="Google Shape;243;p26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4" name="Google Shape;244;p26"/>
          <p:cNvSpPr/>
          <p:nvPr/>
        </p:nvSpPr>
        <p:spPr>
          <a:xfrm>
            <a:off x="5597050" y="1235750"/>
            <a:ext cx="876300" cy="3489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6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7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Down </a:t>
            </a:r>
            <a:endParaRPr/>
          </a:p>
        </p:txBody>
      </p:sp>
      <p:sp>
        <p:nvSpPr>
          <p:cNvPr id="251" name="Google Shape;251;p27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Murray tells Jason and Tiegan to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______ when Old Lady Willamette sees them playing baseball in her garden (p. 107)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52" name="Google Shape;25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7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4" name="Google Shape;254;p27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5" name="Google Shape;255;p27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6" name="Google Shape;256;p27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8" name="Google Shape;258;p27"/>
          <p:cNvSpPr/>
          <p:nvPr/>
        </p:nvSpPr>
        <p:spPr>
          <a:xfrm>
            <a:off x="5852975" y="708350"/>
            <a:ext cx="341400" cy="2404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Down </a:t>
            </a:r>
            <a:endParaRPr/>
          </a:p>
        </p:txBody>
      </p:sp>
      <p:sp>
        <p:nvSpPr>
          <p:cNvPr id="264" name="Google Shape;264;p28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Murray tells Jason and Tiegan to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______ when Old Lady Willamette sees them playing baseball in her garden (p. 107)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65" name="Google Shape;26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28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7" name="Google Shape;267;p28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8" name="Google Shape;268;p28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9" name="Google Shape;269;p28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0" name="Google Shape;270;p28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1" name="Google Shape;271;p28"/>
          <p:cNvSpPr/>
          <p:nvPr/>
        </p:nvSpPr>
        <p:spPr>
          <a:xfrm>
            <a:off x="5852975" y="708350"/>
            <a:ext cx="341400" cy="2404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8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3" name="Google Shape;273;p28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9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Across</a:t>
            </a:r>
            <a:endParaRPr/>
          </a:p>
        </p:txBody>
      </p:sp>
      <p:sp>
        <p:nvSpPr>
          <p:cNvPr id="279" name="Google Shape;279;p29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5. What does Murray feel while playing the video game with Jason? (p. 96)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80" name="Google Shape;28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29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2" name="Google Shape;282;p29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3" name="Google Shape;283;p29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4" name="Google Shape;284;p29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5" name="Google Shape;285;p29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6" name="Google Shape;286;p29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7" name="Google Shape;287;p29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7357600" y="1235750"/>
            <a:ext cx="1395900" cy="3489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0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Across</a:t>
            </a:r>
            <a:endParaRPr/>
          </a:p>
        </p:txBody>
      </p:sp>
      <p:sp>
        <p:nvSpPr>
          <p:cNvPr id="294" name="Google Shape;294;p30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5. What does Murray feel while playing the video game with Jason? (p. 96)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95" name="Google Shape;29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30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7" name="Google Shape;297;p30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8" name="Google Shape;298;p30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9" name="Google Shape;299;p30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0" name="Google Shape;300;p30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1" name="Google Shape;301;p30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2" name="Google Shape;302;p30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3" name="Google Shape;303;p30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4" name="Google Shape;304;p30"/>
          <p:cNvSpPr/>
          <p:nvPr/>
        </p:nvSpPr>
        <p:spPr>
          <a:xfrm>
            <a:off x="7380875" y="1243500"/>
            <a:ext cx="1365000" cy="310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1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Down</a:t>
            </a:r>
            <a:endParaRPr/>
          </a:p>
        </p:txBody>
      </p:sp>
      <p:sp>
        <p:nvSpPr>
          <p:cNvPr id="310" name="Google Shape;310;p31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3. Great-Grandma Pepper played on the Rockford ______ (p. 95) 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11" name="Google Shape;31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31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3" name="Google Shape;313;p31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4" name="Google Shape;314;p31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5" name="Google Shape;315;p31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6" name="Google Shape;316;p31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7" name="Google Shape;317;p31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8" name="Google Shape;318;p31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9" name="Google Shape;319;p31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0" name="Google Shape;320;p31"/>
          <p:cNvSpPr/>
          <p:nvPr/>
        </p:nvSpPr>
        <p:spPr>
          <a:xfrm>
            <a:off x="8381350" y="979800"/>
            <a:ext cx="341400" cy="1884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17-19 Recap</a:t>
            </a:r>
            <a:endParaRPr/>
          </a:p>
        </p:txBody>
      </p:sp>
      <p:pic>
        <p:nvPicPr>
          <p:cNvPr id="141" name="Google Shape;14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5225" y="1056525"/>
            <a:ext cx="2404689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8040" y="1056527"/>
            <a:ext cx="3050725" cy="203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94150" y="3042852"/>
            <a:ext cx="28575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4"/>
          <p:cNvSpPr txBox="1"/>
          <p:nvPr/>
        </p:nvSpPr>
        <p:spPr>
          <a:xfrm>
            <a:off x="1336675" y="2571750"/>
            <a:ext cx="258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Chapter 17: dinner party 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4868050" y="3042850"/>
            <a:ext cx="305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Chapter 18: Dr. Lester arrives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Google Shape;146;p14"/>
          <p:cNvSpPr txBox="1"/>
          <p:nvPr/>
        </p:nvSpPr>
        <p:spPr>
          <a:xfrm>
            <a:off x="1659250" y="4562925"/>
            <a:ext cx="3327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Chapter 19: Old Lady Willamette’s Farm 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Down</a:t>
            </a:r>
            <a:endParaRPr/>
          </a:p>
        </p:txBody>
      </p:sp>
      <p:sp>
        <p:nvSpPr>
          <p:cNvPr id="326" name="Google Shape;326;p32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3. Great-Grandma Pepper played on the Rockford ______ (p. 95) 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27" name="Google Shape;32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32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9" name="Google Shape;329;p32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0" name="Google Shape;330;p32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1" name="Google Shape;331;p32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2" name="Google Shape;332;p32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3" name="Google Shape;333;p32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4" name="Google Shape;334;p32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5" name="Google Shape;335;p32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6" name="Google Shape;336;p32"/>
          <p:cNvSpPr/>
          <p:nvPr/>
        </p:nvSpPr>
        <p:spPr>
          <a:xfrm>
            <a:off x="8381350" y="979800"/>
            <a:ext cx="341400" cy="1884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32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32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3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Down </a:t>
            </a:r>
            <a:endParaRPr/>
          </a:p>
        </p:txBody>
      </p:sp>
      <p:sp>
        <p:nvSpPr>
          <p:cNvPr id="344" name="Google Shape;344;p33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8. 'But anyone listening could tell you there's nothing but love behind it. Nothing but pure, beautiful _______' (p. 93)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45" name="Google Shape;34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33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7" name="Google Shape;347;p33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33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9" name="Google Shape;349;p33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0" name="Google Shape;350;p33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1" name="Google Shape;351;p33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2" name="Google Shape;352;p33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3" name="Google Shape;353;p33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4" name="Google Shape;354;p33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5" name="Google Shape;355;p33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6" name="Google Shape;356;p33"/>
          <p:cNvSpPr/>
          <p:nvPr/>
        </p:nvSpPr>
        <p:spPr>
          <a:xfrm>
            <a:off x="7117175" y="3019550"/>
            <a:ext cx="341400" cy="1884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4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Down </a:t>
            </a:r>
            <a:endParaRPr/>
          </a:p>
        </p:txBody>
      </p:sp>
      <p:sp>
        <p:nvSpPr>
          <p:cNvPr id="362" name="Google Shape;362;p34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8. 'But anyone listening could tell you there's nothing but love behind it. Nothing but pure, beautiful _______' (p. 93)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63" name="Google Shape;36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34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5" name="Google Shape;365;p34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6" name="Google Shape;366;p34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7" name="Google Shape;367;p34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8" name="Google Shape;368;p34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9" name="Google Shape;369;p34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0" name="Google Shape;370;p34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1" name="Google Shape;371;p34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2" name="Google Shape;372;p34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3" name="Google Shape;373;p34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4" name="Google Shape;374;p34"/>
          <p:cNvSpPr/>
          <p:nvPr/>
        </p:nvSpPr>
        <p:spPr>
          <a:xfrm>
            <a:off x="7117175" y="3019550"/>
            <a:ext cx="341400" cy="18846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34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5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Across </a:t>
            </a:r>
            <a:endParaRPr/>
          </a:p>
        </p:txBody>
      </p:sp>
      <p:sp>
        <p:nvSpPr>
          <p:cNvPr id="381" name="Google Shape;381;p35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7. One of the body parts that hurts when Murray throws the baseball (p. 106)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82" name="Google Shape;38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35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4" name="Google Shape;384;p35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5" name="Google Shape;385;p35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6" name="Google Shape;386;p35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7" name="Google Shape;387;p35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8" name="Google Shape;388;p35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9" name="Google Shape;389;p35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0" name="Google Shape;390;p35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1" name="Google Shape;391;p35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2" name="Google Shape;392;p35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3" name="Google Shape;393;p35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5"/>
          <p:cNvSpPr/>
          <p:nvPr/>
        </p:nvSpPr>
        <p:spPr>
          <a:xfrm>
            <a:off x="4317350" y="2755875"/>
            <a:ext cx="2132700" cy="3723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6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Across </a:t>
            </a:r>
            <a:endParaRPr/>
          </a:p>
        </p:txBody>
      </p:sp>
      <p:sp>
        <p:nvSpPr>
          <p:cNvPr id="400" name="Google Shape;400;p36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7. One of the body parts that hurts when Murray throws the baseball (p. 106)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401" name="Google Shape;401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36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3" name="Google Shape;403;p36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4" name="Google Shape;404;p36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5" name="Google Shape;405;p36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6" name="Google Shape;406;p36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7" name="Google Shape;407;p36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8" name="Google Shape;408;p36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9" name="Google Shape;409;p36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0" name="Google Shape;410;p36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1" name="Google Shape;411;p36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2" name="Google Shape;412;p36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3" name="Google Shape;413;p36"/>
          <p:cNvSpPr/>
          <p:nvPr/>
        </p:nvSpPr>
        <p:spPr>
          <a:xfrm>
            <a:off x="4317350" y="2755875"/>
            <a:ext cx="2132700" cy="3723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6"/>
          <p:cNvSpPr txBox="1"/>
          <p:nvPr/>
        </p:nvSpPr>
        <p:spPr>
          <a:xfrm>
            <a:off x="4317350" y="2741925"/>
            <a:ext cx="162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h      o    u    l      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5" name="Google Shape;415;p36"/>
          <p:cNvSpPr txBox="1"/>
          <p:nvPr/>
        </p:nvSpPr>
        <p:spPr>
          <a:xfrm>
            <a:off x="6143975" y="274192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37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 Across </a:t>
            </a:r>
            <a:endParaRPr/>
          </a:p>
        </p:txBody>
      </p:sp>
      <p:sp>
        <p:nvSpPr>
          <p:cNvPr id="421" name="Google Shape;421;p37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9. Murray describes the car ride with Chance to Jason's house as _________ (p. 92)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422" name="Google Shape;42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37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4" name="Google Shape;424;p37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5" name="Google Shape;425;p37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6" name="Google Shape;426;p37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7" name="Google Shape;427;p37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8" name="Google Shape;428;p37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9" name="Google Shape;429;p37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0" name="Google Shape;430;p37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1" name="Google Shape;431;p37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2" name="Google Shape;432;p37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3" name="Google Shape;433;p37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4" name="Google Shape;434;p37"/>
          <p:cNvSpPr txBox="1"/>
          <p:nvPr/>
        </p:nvSpPr>
        <p:spPr>
          <a:xfrm>
            <a:off x="4317350" y="2741925"/>
            <a:ext cx="162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h      o    u    l      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5" name="Google Shape;435;p37"/>
          <p:cNvSpPr txBox="1"/>
          <p:nvPr/>
        </p:nvSpPr>
        <p:spPr>
          <a:xfrm>
            <a:off x="6143975" y="274192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6" name="Google Shape;436;p37"/>
          <p:cNvSpPr/>
          <p:nvPr/>
        </p:nvSpPr>
        <p:spPr>
          <a:xfrm>
            <a:off x="5573775" y="4268225"/>
            <a:ext cx="2675700" cy="3945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8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 Across </a:t>
            </a:r>
            <a:endParaRPr/>
          </a:p>
        </p:txBody>
      </p:sp>
      <p:sp>
        <p:nvSpPr>
          <p:cNvPr id="442" name="Google Shape;442;p38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9. Murray describes the car ride with Chance to Jason's house as _________ (p. 92)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443" name="Google Shape;44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Google Shape;444;p38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5" name="Google Shape;445;p38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6" name="Google Shape;446;p38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7" name="Google Shape;447;p38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8" name="Google Shape;448;p38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9" name="Google Shape;449;p38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0" name="Google Shape;450;p38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1" name="Google Shape;451;p38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2" name="Google Shape;452;p38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3" name="Google Shape;453;p38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4" name="Google Shape;454;p38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5" name="Google Shape;455;p38"/>
          <p:cNvSpPr txBox="1"/>
          <p:nvPr/>
        </p:nvSpPr>
        <p:spPr>
          <a:xfrm>
            <a:off x="4317350" y="2741925"/>
            <a:ext cx="162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h      o    u    l      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6" name="Google Shape;456;p38"/>
          <p:cNvSpPr txBox="1"/>
          <p:nvPr/>
        </p:nvSpPr>
        <p:spPr>
          <a:xfrm>
            <a:off x="6143975" y="274192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7" name="Google Shape;457;p38"/>
          <p:cNvSpPr/>
          <p:nvPr/>
        </p:nvSpPr>
        <p:spPr>
          <a:xfrm>
            <a:off x="5573775" y="4268225"/>
            <a:ext cx="2675700" cy="3945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38"/>
          <p:cNvSpPr txBox="1"/>
          <p:nvPr/>
        </p:nvSpPr>
        <p:spPr>
          <a:xfrm>
            <a:off x="5616400" y="4262375"/>
            <a:ext cx="10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    n    e    v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9" name="Google Shape;459;p38"/>
          <p:cNvSpPr txBox="1"/>
          <p:nvPr/>
        </p:nvSpPr>
        <p:spPr>
          <a:xfrm>
            <a:off x="6899850" y="426237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0" name="Google Shape;460;p38"/>
          <p:cNvSpPr txBox="1"/>
          <p:nvPr/>
        </p:nvSpPr>
        <p:spPr>
          <a:xfrm>
            <a:off x="7392500" y="4265375"/>
            <a:ext cx="78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 u     l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39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Across </a:t>
            </a:r>
            <a:endParaRPr/>
          </a:p>
        </p:txBody>
      </p:sp>
      <p:sp>
        <p:nvSpPr>
          <p:cNvPr id="466" name="Google Shape;466;p39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6. What kind of doctor is Derek Lester?  (p.99)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467" name="Google Shape;46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Google Shape;468;p39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9" name="Google Shape;469;p39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0" name="Google Shape;470;p39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1" name="Google Shape;471;p39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2" name="Google Shape;472;p39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3" name="Google Shape;473;p39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4" name="Google Shape;474;p39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5" name="Google Shape;475;p39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6" name="Google Shape;476;p39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7" name="Google Shape;477;p39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8" name="Google Shape;478;p39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9" name="Google Shape;479;p39"/>
          <p:cNvSpPr txBox="1"/>
          <p:nvPr/>
        </p:nvSpPr>
        <p:spPr>
          <a:xfrm>
            <a:off x="4317350" y="2741925"/>
            <a:ext cx="162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h      o    u    l      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0" name="Google Shape;480;p39"/>
          <p:cNvSpPr txBox="1"/>
          <p:nvPr/>
        </p:nvSpPr>
        <p:spPr>
          <a:xfrm>
            <a:off x="6143975" y="274192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1" name="Google Shape;481;p39"/>
          <p:cNvSpPr txBox="1"/>
          <p:nvPr/>
        </p:nvSpPr>
        <p:spPr>
          <a:xfrm>
            <a:off x="5616400" y="4262375"/>
            <a:ext cx="10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    n    e    v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2" name="Google Shape;482;p39"/>
          <p:cNvSpPr txBox="1"/>
          <p:nvPr/>
        </p:nvSpPr>
        <p:spPr>
          <a:xfrm>
            <a:off x="6899850" y="426237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3" name="Google Shape;483;p39"/>
          <p:cNvSpPr txBox="1"/>
          <p:nvPr/>
        </p:nvSpPr>
        <p:spPr>
          <a:xfrm>
            <a:off x="7392500" y="4265375"/>
            <a:ext cx="78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 u     l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4" name="Google Shape;484;p39"/>
          <p:cNvSpPr/>
          <p:nvPr/>
        </p:nvSpPr>
        <p:spPr>
          <a:xfrm>
            <a:off x="6574275" y="2515450"/>
            <a:ext cx="2218200" cy="3153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0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Across </a:t>
            </a:r>
            <a:endParaRPr/>
          </a:p>
        </p:txBody>
      </p:sp>
      <p:sp>
        <p:nvSpPr>
          <p:cNvPr id="490" name="Google Shape;490;p40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6. What kind of doctor is Derek Lester?  (p.99)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491" name="Google Shape;49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40"/>
          <p:cNvSpPr txBox="1"/>
          <p:nvPr/>
        </p:nvSpPr>
        <p:spPr>
          <a:xfrm>
            <a:off x="5851375" y="694375"/>
            <a:ext cx="260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 t      r    a     w    b    e     r      r    y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3" name="Google Shape;493;p40"/>
          <p:cNvSpPr txBox="1"/>
          <p:nvPr/>
        </p:nvSpPr>
        <p:spPr>
          <a:xfrm>
            <a:off x="6613050" y="452425"/>
            <a:ext cx="34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4" name="Google Shape;494;p40"/>
          <p:cNvSpPr txBox="1"/>
          <p:nvPr/>
        </p:nvSpPr>
        <p:spPr>
          <a:xfrm>
            <a:off x="6659513" y="987575"/>
            <a:ext cx="2949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tt in         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g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5" name="Google Shape;495;p40"/>
          <p:cNvSpPr txBox="1"/>
          <p:nvPr/>
        </p:nvSpPr>
        <p:spPr>
          <a:xfrm>
            <a:off x="6651825" y="2507675"/>
            <a:ext cx="294900" cy="21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Pract ice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6" name="Google Shape;496;p40"/>
          <p:cNvSpPr txBox="1"/>
          <p:nvPr/>
        </p:nvSpPr>
        <p:spPr>
          <a:xfrm>
            <a:off x="5616400" y="1210100"/>
            <a:ext cx="83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Z    e     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7" name="Google Shape;497;p40"/>
          <p:cNvSpPr txBox="1"/>
          <p:nvPr/>
        </p:nvSpPr>
        <p:spPr>
          <a:xfrm>
            <a:off x="5903375" y="956550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8" name="Google Shape;498;p40"/>
          <p:cNvSpPr txBox="1"/>
          <p:nvPr/>
        </p:nvSpPr>
        <p:spPr>
          <a:xfrm>
            <a:off x="5876225" y="1491675"/>
            <a:ext cx="2949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daddle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9" name="Google Shape;499;p40"/>
          <p:cNvSpPr txBox="1"/>
          <p:nvPr/>
        </p:nvSpPr>
        <p:spPr>
          <a:xfrm>
            <a:off x="7357600" y="1220225"/>
            <a:ext cx="137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     r      i      d    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0" name="Google Shape;500;p40"/>
          <p:cNvSpPr txBox="1"/>
          <p:nvPr/>
        </p:nvSpPr>
        <p:spPr>
          <a:xfrm>
            <a:off x="8404600" y="956550"/>
            <a:ext cx="29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1" name="Google Shape;501;p40"/>
          <p:cNvSpPr txBox="1"/>
          <p:nvPr/>
        </p:nvSpPr>
        <p:spPr>
          <a:xfrm>
            <a:off x="8381350" y="1491675"/>
            <a:ext cx="3414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aches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2" name="Google Shape;502;p40"/>
          <p:cNvSpPr txBox="1"/>
          <p:nvPr/>
        </p:nvSpPr>
        <p:spPr>
          <a:xfrm>
            <a:off x="7140450" y="2996300"/>
            <a:ext cx="2949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Loyal ty</a:t>
            </a: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3" name="Google Shape;503;p40"/>
          <p:cNvSpPr txBox="1"/>
          <p:nvPr/>
        </p:nvSpPr>
        <p:spPr>
          <a:xfrm>
            <a:off x="4317350" y="2741925"/>
            <a:ext cx="162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     h      o    u    l      d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4" name="Google Shape;504;p40"/>
          <p:cNvSpPr txBox="1"/>
          <p:nvPr/>
        </p:nvSpPr>
        <p:spPr>
          <a:xfrm>
            <a:off x="6143975" y="274192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5" name="Google Shape;505;p40"/>
          <p:cNvSpPr txBox="1"/>
          <p:nvPr/>
        </p:nvSpPr>
        <p:spPr>
          <a:xfrm>
            <a:off x="5616400" y="4262375"/>
            <a:ext cx="10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U    n    e    v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6" name="Google Shape;506;p40"/>
          <p:cNvSpPr txBox="1"/>
          <p:nvPr/>
        </p:nvSpPr>
        <p:spPr>
          <a:xfrm>
            <a:off x="6899850" y="4262375"/>
            <a:ext cx="24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7" name="Google Shape;507;p40"/>
          <p:cNvSpPr txBox="1"/>
          <p:nvPr/>
        </p:nvSpPr>
        <p:spPr>
          <a:xfrm>
            <a:off x="7392500" y="4265375"/>
            <a:ext cx="78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    u     l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8" name="Google Shape;508;p40"/>
          <p:cNvSpPr/>
          <p:nvPr/>
        </p:nvSpPr>
        <p:spPr>
          <a:xfrm>
            <a:off x="6574275" y="2515450"/>
            <a:ext cx="2218200" cy="3153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40"/>
          <p:cNvSpPr txBox="1"/>
          <p:nvPr/>
        </p:nvSpPr>
        <p:spPr>
          <a:xfrm>
            <a:off x="6929150" y="2469088"/>
            <a:ext cx="171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l    a    s    t    i      c 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1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471800" cy="433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Highs &amp; Lows 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</p:txBody>
      </p:sp>
      <p:sp>
        <p:nvSpPr>
          <p:cNvPr id="152" name="Google Shape;152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rabi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Della and Tiegan’s life motto?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SBK - sincere, beautiful and knowledgeable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CSW - courage, strength and wisdom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SBK - strong, brave and kind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CFI - creative, fun and intelligent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LLL - live, laugh and love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4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Week</a:t>
            </a:r>
            <a:endParaRPr/>
          </a:p>
        </p:txBody>
      </p:sp>
      <p:sp>
        <p:nvSpPr>
          <p:cNvPr id="520" name="Google Shape;520;p42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Chapters 20-25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Email with any questions!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</p:txBody>
      </p:sp>
      <p:sp>
        <p:nvSpPr>
          <p:cNvPr id="158" name="Google Shape;158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Why do Della and Tiegan have a motto?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does Murray think about their motto?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you have a motto?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yes, share with the group!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no, why not?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</a:t>
            </a:r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surprises Anna by inviting a guest over for dinner.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Anna’s reaction?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 Jason’s plan successful?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you ever been set up on a blind date?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did you meet your husband/wife/partner?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</a:t>
            </a:r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 page 105, Murray describes the kids playing baseball as: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Soldiers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Machines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Athletes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Robots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AutoNum type="alphaLcPeriod"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Teammates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5</a:t>
            </a:r>
            <a:endParaRPr/>
          </a:p>
        </p:txBody>
      </p:sp>
      <p:sp>
        <p:nvSpPr>
          <p:cNvPr id="176" name="Google Shape;176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Chapter 19, Murray compares the game of baseball to how it used to be. He describes: “These fields aren’t full of kids, they’re full of machines.”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Murray noticing?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you agree with him?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other things have changed that make that make life more stressful and less fun for kids?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6</a:t>
            </a:r>
            <a:endParaRPr/>
          </a:p>
        </p:txBody>
      </p:sp>
      <p:sp>
        <p:nvSpPr>
          <p:cNvPr id="182" name="Google Shape;182;p20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Jason and Murray spend a lot of time together and are learning more and more about each other’s lives.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has their friendship impacted them so far? 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might it impact the people around them, such as Tiegan or Chance?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1297500" y="405875"/>
            <a:ext cx="2609100" cy="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Across</a:t>
            </a:r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body" idx="1"/>
          </p:nvPr>
        </p:nvSpPr>
        <p:spPr>
          <a:xfrm>
            <a:off x="661525" y="1584750"/>
            <a:ext cx="3058800" cy="33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2. Tiegan smells like 'a ______ patch at harvest time' (p. 103)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89" name="Google Shape;18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6588" y="-12"/>
            <a:ext cx="5800725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1"/>
          <p:cNvSpPr/>
          <p:nvPr/>
        </p:nvSpPr>
        <p:spPr>
          <a:xfrm>
            <a:off x="5821975" y="739375"/>
            <a:ext cx="2667900" cy="3102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Microsoft Office PowerPoint</Application>
  <PresentationFormat>On-screen Show (16:9)</PresentationFormat>
  <Paragraphs>313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Montserrat</vt:lpstr>
      <vt:lpstr>Lato</vt:lpstr>
      <vt:lpstr>Arial</vt:lpstr>
      <vt:lpstr>Focus</vt:lpstr>
      <vt:lpstr>The Five Wishes of Mr. Murray McBride</vt:lpstr>
      <vt:lpstr>Chapter 17-19 Recap</vt:lpstr>
      <vt:lpstr>Question 1</vt:lpstr>
      <vt:lpstr>Question 2</vt:lpstr>
      <vt:lpstr>Question 3</vt:lpstr>
      <vt:lpstr>Question 4</vt:lpstr>
      <vt:lpstr>Question 5</vt:lpstr>
      <vt:lpstr>Question 6</vt:lpstr>
      <vt:lpstr>2 Across</vt:lpstr>
      <vt:lpstr>2 Across</vt:lpstr>
      <vt:lpstr>1 Down</vt:lpstr>
      <vt:lpstr>1 Down</vt:lpstr>
      <vt:lpstr>4 Across</vt:lpstr>
      <vt:lpstr>4 Across</vt:lpstr>
      <vt:lpstr>2 Down </vt:lpstr>
      <vt:lpstr>2 Down </vt:lpstr>
      <vt:lpstr>5 Across</vt:lpstr>
      <vt:lpstr>5 Across</vt:lpstr>
      <vt:lpstr>3 Down</vt:lpstr>
      <vt:lpstr>3 Down</vt:lpstr>
      <vt:lpstr>8 Down </vt:lpstr>
      <vt:lpstr>8 Down </vt:lpstr>
      <vt:lpstr>7 Across </vt:lpstr>
      <vt:lpstr>7 Across </vt:lpstr>
      <vt:lpstr>9 Across </vt:lpstr>
      <vt:lpstr>9 Across </vt:lpstr>
      <vt:lpstr>6 Across </vt:lpstr>
      <vt:lpstr>6 Across </vt:lpstr>
      <vt:lpstr>Highs &amp; Lows 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Wishes of Mr. Murray McBride</dc:title>
  <dc:creator>Kayla Stalph</dc:creator>
  <cp:lastModifiedBy>Kayla Stalph</cp:lastModifiedBy>
  <cp:revision>1</cp:revision>
  <dcterms:modified xsi:type="dcterms:W3CDTF">2022-02-18T02:42:03Z</dcterms:modified>
</cp:coreProperties>
</file>