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5143500" type="screen16x9"/>
  <p:notesSz cx="6858000" cy="9144000"/>
  <p:embeddedFontLst>
    <p:embeddedFont>
      <p:font typeface="Average" panose="020B0604020202020204" charset="0"/>
      <p:regular r:id="rId29"/>
    </p:embeddedFont>
    <p:embeddedFont>
      <p:font typeface="Lato" panose="020F0502020204030203" pitchFamily="34" charset="0"/>
      <p:regular r:id="rId30"/>
      <p:bold r:id="rId31"/>
      <p:italic r:id="rId32"/>
      <p:boldItalic r:id="rId33"/>
    </p:embeddedFont>
    <p:embeddedFont>
      <p:font typeface="Playfair Display" panose="00000500000000000000" pitchFamily="2" charset="0"/>
      <p:regular r:id="rId34"/>
      <p:bold r:id="rId35"/>
      <p:italic r:id="rId36"/>
      <p:boldItalic r:id="rId3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800" y="5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6.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5.fntdata"/><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1.fntdata"/><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4.fntdata"/><Relationship Id="rId37" Type="http://schemas.openxmlformats.org/officeDocument/2006/relationships/font" Target="fonts/font9.fntdata"/><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36" Type="http://schemas.openxmlformats.org/officeDocument/2006/relationships/font" Target="fonts/font8.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font" Target="fonts/font2.fntdata"/><Relationship Id="rId35" Type="http://schemas.openxmlformats.org/officeDocument/2006/relationships/font" Target="fonts/font7.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ae22cc3959_0_1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ae22cc3959_0_1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ae22cc3959_0_11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ae22cc3959_0_1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ae22cc3959_0_12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6" name="Google Shape;146;gae22cc3959_0_1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ae22cc3959_0_13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7" name="Google Shape;157;gae22cc3959_0_1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gae22cc3959_0_14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8" name="Google Shape;168;gae22cc3959_0_1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ae22cc3959_0_15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0" name="Google Shape;180;gae22cc3959_0_1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ae22cc3959_0_17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2" name="Google Shape;192;gae22cc3959_0_1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gae22cc3959_0_18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5" name="Google Shape;205;gae22cc3959_0_1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gae22cc3959_0_19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8" name="Google Shape;218;gae22cc3959_0_1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gae22cc3959_0_20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2" name="Google Shape;232;gae22cc3959_0_2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ae22cc3959_0_5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ae22cc3959_0_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gae22cc3959_0_22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6" name="Google Shape;246;gae22cc3959_0_2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Google Shape;260;gae22cc3959_0_23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1" name="Google Shape;261;gae22cc3959_0_2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4"/>
        <p:cNvGrpSpPr/>
        <p:nvPr/>
      </p:nvGrpSpPr>
      <p:grpSpPr>
        <a:xfrm>
          <a:off x="0" y="0"/>
          <a:ext cx="0" cy="0"/>
          <a:chOff x="0" y="0"/>
          <a:chExt cx="0" cy="0"/>
        </a:xfrm>
      </p:grpSpPr>
      <p:sp>
        <p:nvSpPr>
          <p:cNvPr id="275" name="Google Shape;275;gae22cc3959_0_2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6" name="Google Shape;276;gae22cc3959_0_2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0"/>
        <p:cNvGrpSpPr/>
        <p:nvPr/>
      </p:nvGrpSpPr>
      <p:grpSpPr>
        <a:xfrm>
          <a:off x="0" y="0"/>
          <a:ext cx="0" cy="0"/>
          <a:chOff x="0" y="0"/>
          <a:chExt cx="0" cy="0"/>
        </a:xfrm>
      </p:grpSpPr>
      <p:sp>
        <p:nvSpPr>
          <p:cNvPr id="291" name="Google Shape;291;gae22cc3959_0_26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2" name="Google Shape;292;gae22cc3959_0_2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6"/>
        <p:cNvGrpSpPr/>
        <p:nvPr/>
      </p:nvGrpSpPr>
      <p:grpSpPr>
        <a:xfrm>
          <a:off x="0" y="0"/>
          <a:ext cx="0" cy="0"/>
          <a:chOff x="0" y="0"/>
          <a:chExt cx="0" cy="0"/>
        </a:xfrm>
      </p:grpSpPr>
      <p:sp>
        <p:nvSpPr>
          <p:cNvPr id="307" name="Google Shape;307;gae22cc3959_0_28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8" name="Google Shape;308;gae22cc3959_0_2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3"/>
        <p:cNvGrpSpPr/>
        <p:nvPr/>
      </p:nvGrpSpPr>
      <p:grpSpPr>
        <a:xfrm>
          <a:off x="0" y="0"/>
          <a:ext cx="0" cy="0"/>
          <a:chOff x="0" y="0"/>
          <a:chExt cx="0" cy="0"/>
        </a:xfrm>
      </p:grpSpPr>
      <p:sp>
        <p:nvSpPr>
          <p:cNvPr id="324" name="Google Shape;324;gae22cc3959_0_29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5" name="Google Shape;325;gae22cc3959_0_2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0"/>
        <p:cNvGrpSpPr/>
        <p:nvPr/>
      </p:nvGrpSpPr>
      <p:grpSpPr>
        <a:xfrm>
          <a:off x="0" y="0"/>
          <a:ext cx="0" cy="0"/>
          <a:chOff x="0" y="0"/>
          <a:chExt cx="0" cy="0"/>
        </a:xfrm>
      </p:grpSpPr>
      <p:sp>
        <p:nvSpPr>
          <p:cNvPr id="341" name="Google Shape;341;gb45b170679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2" name="Google Shape;342;gb45b17067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a:solidFill>
                  <a:schemeClr val="dk1"/>
                </a:solidFill>
              </a:rPr>
              <a:t>Since we didn’t have book club at the end of last year, we’d like to take the time to discuss 2020. I think many of us would agree that 2020 was not the best year. At the same time, however, it is important to consider what good things 2020 brought us. What were some reasons 2020 was a rough year? What are some good things that happened to you in 2020? Now that 2021 is underway, what plans do you have to make sure that 2021 is a good year?</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ae22cc3959_0_6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ae22cc3959_0_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ae22cc3959_0_6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ae22cc3959_0_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ae22cc3959_0_7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ae22cc3959_0_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ae22cc3959_0_7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ae22cc3959_0_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ae22cc3959_0_8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ae22cc3959_0_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ae22cc3959_0_9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ae22cc3959_0_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ae22cc3959_0_10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ae22cc3959_0_1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a:off x="586721" y="0"/>
            <a:ext cx="7970700" cy="66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586721" y="5076900"/>
            <a:ext cx="7970700" cy="666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2" name="Google Shape;12;p2"/>
          <p:cNvCxnSpPr/>
          <p:nvPr/>
        </p:nvCxnSpPr>
        <p:spPr>
          <a:xfrm>
            <a:off x="733219" y="2235351"/>
            <a:ext cx="385200" cy="0"/>
          </a:xfrm>
          <a:prstGeom prst="straightConnector1">
            <a:avLst/>
          </a:prstGeom>
          <a:noFill/>
          <a:ln w="28575" cap="flat" cmpd="sng">
            <a:solidFill>
              <a:schemeClr val="dk1"/>
            </a:solidFill>
            <a:prstDash val="solid"/>
            <a:round/>
            <a:headEnd type="none" w="sm" len="sm"/>
            <a:tailEnd type="none" w="sm" len="sm"/>
          </a:ln>
        </p:spPr>
      </p:cxnSp>
      <p:sp>
        <p:nvSpPr>
          <p:cNvPr id="13" name="Google Shape;13;p2"/>
          <p:cNvSpPr txBox="1">
            <a:spLocks noGrp="1"/>
          </p:cNvSpPr>
          <p:nvPr>
            <p:ph type="ctrTitle"/>
          </p:nvPr>
        </p:nvSpPr>
        <p:spPr>
          <a:xfrm>
            <a:off x="630600" y="136800"/>
            <a:ext cx="7893000" cy="1853700"/>
          </a:xfrm>
          <a:prstGeom prst="rect">
            <a:avLst/>
          </a:prstGeom>
        </p:spPr>
        <p:txBody>
          <a:bodyPr spcFirstLastPara="1" wrap="square" lIns="91425" tIns="91425" rIns="91425" bIns="91425" anchor="b" anchorCtr="0">
            <a:normAutofit/>
          </a:bodyPr>
          <a:lstStyle>
            <a:lvl1pPr lvl="0">
              <a:spcBef>
                <a:spcPts val="100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14" name="Google Shape;14;p2"/>
          <p:cNvSpPr txBox="1">
            <a:spLocks noGrp="1"/>
          </p:cNvSpPr>
          <p:nvPr>
            <p:ph type="subTitle" idx="1"/>
          </p:nvPr>
        </p:nvSpPr>
        <p:spPr>
          <a:xfrm>
            <a:off x="630600" y="3228375"/>
            <a:ext cx="7893000" cy="1274100"/>
          </a:xfrm>
          <a:prstGeom prst="rect">
            <a:avLst/>
          </a:prstGeom>
        </p:spPr>
        <p:txBody>
          <a:bodyPr spcFirstLastPara="1" wrap="square" lIns="91425" tIns="91425" rIns="91425" bIns="91425" anchor="b" anchorCtr="0">
            <a:normAutofit/>
          </a:bodyPr>
          <a:lstStyle>
            <a:lvl1pPr lvl="0">
              <a:lnSpc>
                <a:spcPct val="100000"/>
              </a:lnSpc>
              <a:spcBef>
                <a:spcPts val="1000"/>
              </a:spcBef>
              <a:spcAft>
                <a:spcPts val="0"/>
              </a:spcAft>
              <a:buClr>
                <a:schemeClr val="accent6"/>
              </a:buClr>
              <a:buSzPts val="2400"/>
              <a:buNone/>
              <a:defRPr sz="2400">
                <a:solidFill>
                  <a:schemeClr val="accent6"/>
                </a:solidFill>
              </a:defRPr>
            </a:lvl1pPr>
            <a:lvl2pPr lvl="1">
              <a:lnSpc>
                <a:spcPct val="100000"/>
              </a:lnSpc>
              <a:spcBef>
                <a:spcPts val="0"/>
              </a:spcBef>
              <a:spcAft>
                <a:spcPts val="0"/>
              </a:spcAft>
              <a:buClr>
                <a:schemeClr val="accent6"/>
              </a:buClr>
              <a:buSzPts val="2400"/>
              <a:buNone/>
              <a:defRPr sz="2400">
                <a:solidFill>
                  <a:schemeClr val="accent6"/>
                </a:solidFill>
              </a:defRPr>
            </a:lvl2pPr>
            <a:lvl3pPr lvl="2">
              <a:lnSpc>
                <a:spcPct val="100000"/>
              </a:lnSpc>
              <a:spcBef>
                <a:spcPts val="0"/>
              </a:spcBef>
              <a:spcAft>
                <a:spcPts val="0"/>
              </a:spcAft>
              <a:buClr>
                <a:schemeClr val="accent6"/>
              </a:buClr>
              <a:buSzPts val="2400"/>
              <a:buNone/>
              <a:defRPr sz="2400">
                <a:solidFill>
                  <a:schemeClr val="accent6"/>
                </a:solidFill>
              </a:defRPr>
            </a:lvl3pPr>
            <a:lvl4pPr lvl="3">
              <a:lnSpc>
                <a:spcPct val="100000"/>
              </a:lnSpc>
              <a:spcBef>
                <a:spcPts val="0"/>
              </a:spcBef>
              <a:spcAft>
                <a:spcPts val="0"/>
              </a:spcAft>
              <a:buClr>
                <a:schemeClr val="accent6"/>
              </a:buClr>
              <a:buSzPts val="2400"/>
              <a:buNone/>
              <a:defRPr sz="2400">
                <a:solidFill>
                  <a:schemeClr val="accent6"/>
                </a:solidFill>
              </a:defRPr>
            </a:lvl4pPr>
            <a:lvl5pPr lvl="4">
              <a:lnSpc>
                <a:spcPct val="100000"/>
              </a:lnSpc>
              <a:spcBef>
                <a:spcPts val="0"/>
              </a:spcBef>
              <a:spcAft>
                <a:spcPts val="0"/>
              </a:spcAft>
              <a:buClr>
                <a:schemeClr val="accent6"/>
              </a:buClr>
              <a:buSzPts val="2400"/>
              <a:buNone/>
              <a:defRPr sz="2400">
                <a:solidFill>
                  <a:schemeClr val="accent6"/>
                </a:solidFill>
              </a:defRPr>
            </a:lvl5pPr>
            <a:lvl6pPr lvl="5">
              <a:lnSpc>
                <a:spcPct val="100000"/>
              </a:lnSpc>
              <a:spcBef>
                <a:spcPts val="0"/>
              </a:spcBef>
              <a:spcAft>
                <a:spcPts val="0"/>
              </a:spcAft>
              <a:buClr>
                <a:schemeClr val="accent6"/>
              </a:buClr>
              <a:buSzPts val="2400"/>
              <a:buNone/>
              <a:defRPr sz="2400">
                <a:solidFill>
                  <a:schemeClr val="accent6"/>
                </a:solidFill>
              </a:defRPr>
            </a:lvl6pPr>
            <a:lvl7pPr lvl="6">
              <a:lnSpc>
                <a:spcPct val="100000"/>
              </a:lnSpc>
              <a:spcBef>
                <a:spcPts val="0"/>
              </a:spcBef>
              <a:spcAft>
                <a:spcPts val="0"/>
              </a:spcAft>
              <a:buClr>
                <a:schemeClr val="accent6"/>
              </a:buClr>
              <a:buSzPts val="2400"/>
              <a:buNone/>
              <a:defRPr sz="2400">
                <a:solidFill>
                  <a:schemeClr val="accent6"/>
                </a:solidFill>
              </a:defRPr>
            </a:lvl7pPr>
            <a:lvl8pPr lvl="7">
              <a:lnSpc>
                <a:spcPct val="100000"/>
              </a:lnSpc>
              <a:spcBef>
                <a:spcPts val="0"/>
              </a:spcBef>
              <a:spcAft>
                <a:spcPts val="0"/>
              </a:spcAft>
              <a:buClr>
                <a:schemeClr val="accent6"/>
              </a:buClr>
              <a:buSzPts val="2400"/>
              <a:buNone/>
              <a:defRPr sz="2400">
                <a:solidFill>
                  <a:schemeClr val="accent6"/>
                </a:solidFill>
              </a:defRPr>
            </a:lvl8pPr>
            <a:lvl9pPr lvl="8">
              <a:lnSpc>
                <a:spcPct val="100000"/>
              </a:lnSpc>
              <a:spcBef>
                <a:spcPts val="0"/>
              </a:spcBef>
              <a:spcAft>
                <a:spcPts val="0"/>
              </a:spcAft>
              <a:buClr>
                <a:schemeClr val="accent6"/>
              </a:buClr>
              <a:buSzPts val="2400"/>
              <a:buNone/>
              <a:defRPr sz="2400">
                <a:solidFill>
                  <a:schemeClr val="accent6"/>
                </a:solidFill>
              </a:defRPr>
            </a:lvl9pPr>
          </a:lstStyle>
          <a:p>
            <a:endParaRPr/>
          </a:p>
        </p:txBody>
      </p:sp>
      <p:sp>
        <p:nvSpPr>
          <p:cNvPr id="15" name="Google Shape;15;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6"/>
        <p:cNvGrpSpPr/>
        <p:nvPr/>
      </p:nvGrpSpPr>
      <p:grpSpPr>
        <a:xfrm>
          <a:off x="0" y="0"/>
          <a:ext cx="0" cy="0"/>
          <a:chOff x="0" y="0"/>
          <a:chExt cx="0" cy="0"/>
        </a:xfrm>
      </p:grpSpPr>
      <p:sp>
        <p:nvSpPr>
          <p:cNvPr id="57" name="Google Shape;57;p11"/>
          <p:cNvSpPr/>
          <p:nvPr/>
        </p:nvSpPr>
        <p:spPr>
          <a:xfrm>
            <a:off x="586721" y="0"/>
            <a:ext cx="7970700" cy="66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11"/>
          <p:cNvSpPr/>
          <p:nvPr/>
        </p:nvSpPr>
        <p:spPr>
          <a:xfrm>
            <a:off x="586721" y="5076900"/>
            <a:ext cx="7970700" cy="666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11"/>
          <p:cNvSpPr txBox="1">
            <a:spLocks noGrp="1"/>
          </p:cNvSpPr>
          <p:nvPr>
            <p:ph type="title" hasCustomPrompt="1"/>
          </p:nvPr>
        </p:nvSpPr>
        <p:spPr>
          <a:xfrm>
            <a:off x="586725" y="1353788"/>
            <a:ext cx="7970700" cy="1538400"/>
          </a:xfrm>
          <a:prstGeom prst="rect">
            <a:avLst/>
          </a:prstGeom>
        </p:spPr>
        <p:txBody>
          <a:bodyPr spcFirstLastPara="1" wrap="square" lIns="91425" tIns="91425" rIns="91425" bIns="91425" anchor="ctr" anchorCtr="0">
            <a:normAutofit/>
          </a:bodyPr>
          <a:lstStyle>
            <a:lvl1pPr lvl="0" algn="ctr">
              <a:spcBef>
                <a:spcPts val="0"/>
              </a:spcBef>
              <a:spcAft>
                <a:spcPts val="0"/>
              </a:spcAft>
              <a:buClr>
                <a:schemeClr val="accent6"/>
              </a:buClr>
              <a:buSzPts val="10800"/>
              <a:buNone/>
              <a:defRPr sz="10800">
                <a:solidFill>
                  <a:schemeClr val="accent6"/>
                </a:solidFill>
              </a:defRPr>
            </a:lvl1pPr>
            <a:lvl2pPr lvl="1" algn="ctr">
              <a:spcBef>
                <a:spcPts val="0"/>
              </a:spcBef>
              <a:spcAft>
                <a:spcPts val="0"/>
              </a:spcAft>
              <a:buClr>
                <a:schemeClr val="accent6"/>
              </a:buClr>
              <a:buSzPts val="10800"/>
              <a:buNone/>
              <a:defRPr sz="10800">
                <a:solidFill>
                  <a:schemeClr val="accent6"/>
                </a:solidFill>
              </a:defRPr>
            </a:lvl2pPr>
            <a:lvl3pPr lvl="2" algn="ctr">
              <a:spcBef>
                <a:spcPts val="0"/>
              </a:spcBef>
              <a:spcAft>
                <a:spcPts val="0"/>
              </a:spcAft>
              <a:buClr>
                <a:schemeClr val="accent6"/>
              </a:buClr>
              <a:buSzPts val="10800"/>
              <a:buNone/>
              <a:defRPr sz="10800">
                <a:solidFill>
                  <a:schemeClr val="accent6"/>
                </a:solidFill>
              </a:defRPr>
            </a:lvl3pPr>
            <a:lvl4pPr lvl="3" algn="ctr">
              <a:spcBef>
                <a:spcPts val="0"/>
              </a:spcBef>
              <a:spcAft>
                <a:spcPts val="0"/>
              </a:spcAft>
              <a:buClr>
                <a:schemeClr val="accent6"/>
              </a:buClr>
              <a:buSzPts val="10800"/>
              <a:buNone/>
              <a:defRPr sz="10800">
                <a:solidFill>
                  <a:schemeClr val="accent6"/>
                </a:solidFill>
              </a:defRPr>
            </a:lvl4pPr>
            <a:lvl5pPr lvl="4" algn="ctr">
              <a:spcBef>
                <a:spcPts val="0"/>
              </a:spcBef>
              <a:spcAft>
                <a:spcPts val="0"/>
              </a:spcAft>
              <a:buClr>
                <a:schemeClr val="accent6"/>
              </a:buClr>
              <a:buSzPts val="10800"/>
              <a:buNone/>
              <a:defRPr sz="10800">
                <a:solidFill>
                  <a:schemeClr val="accent6"/>
                </a:solidFill>
              </a:defRPr>
            </a:lvl5pPr>
            <a:lvl6pPr lvl="5" algn="ctr">
              <a:spcBef>
                <a:spcPts val="0"/>
              </a:spcBef>
              <a:spcAft>
                <a:spcPts val="0"/>
              </a:spcAft>
              <a:buClr>
                <a:schemeClr val="accent6"/>
              </a:buClr>
              <a:buSzPts val="10800"/>
              <a:buNone/>
              <a:defRPr sz="10800">
                <a:solidFill>
                  <a:schemeClr val="accent6"/>
                </a:solidFill>
              </a:defRPr>
            </a:lvl6pPr>
            <a:lvl7pPr lvl="6" algn="ctr">
              <a:spcBef>
                <a:spcPts val="0"/>
              </a:spcBef>
              <a:spcAft>
                <a:spcPts val="0"/>
              </a:spcAft>
              <a:buClr>
                <a:schemeClr val="accent6"/>
              </a:buClr>
              <a:buSzPts val="10800"/>
              <a:buNone/>
              <a:defRPr sz="10800">
                <a:solidFill>
                  <a:schemeClr val="accent6"/>
                </a:solidFill>
              </a:defRPr>
            </a:lvl7pPr>
            <a:lvl8pPr lvl="7" algn="ctr">
              <a:spcBef>
                <a:spcPts val="0"/>
              </a:spcBef>
              <a:spcAft>
                <a:spcPts val="0"/>
              </a:spcAft>
              <a:buClr>
                <a:schemeClr val="accent6"/>
              </a:buClr>
              <a:buSzPts val="10800"/>
              <a:buNone/>
              <a:defRPr sz="10800">
                <a:solidFill>
                  <a:schemeClr val="accent6"/>
                </a:solidFill>
              </a:defRPr>
            </a:lvl8pPr>
            <a:lvl9pPr lvl="8" algn="ctr">
              <a:spcBef>
                <a:spcPts val="0"/>
              </a:spcBef>
              <a:spcAft>
                <a:spcPts val="0"/>
              </a:spcAft>
              <a:buClr>
                <a:schemeClr val="accent6"/>
              </a:buClr>
              <a:buSzPts val="10800"/>
              <a:buNone/>
              <a:defRPr sz="10800">
                <a:solidFill>
                  <a:schemeClr val="accent6"/>
                </a:solidFill>
              </a:defRPr>
            </a:lvl9pPr>
          </a:lstStyle>
          <a:p>
            <a:r>
              <a:t>xx%</a:t>
            </a:r>
          </a:p>
        </p:txBody>
      </p:sp>
      <p:sp>
        <p:nvSpPr>
          <p:cNvPr id="60" name="Google Shape;60;p11"/>
          <p:cNvSpPr txBox="1">
            <a:spLocks noGrp="1"/>
          </p:cNvSpPr>
          <p:nvPr>
            <p:ph type="body" idx="1"/>
          </p:nvPr>
        </p:nvSpPr>
        <p:spPr>
          <a:xfrm>
            <a:off x="586725" y="2968388"/>
            <a:ext cx="7970700" cy="10716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61" name="Google Shape;61;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2"/>
        <p:cNvGrpSpPr/>
        <p:nvPr/>
      </p:nvGrpSpPr>
      <p:grpSpPr>
        <a:xfrm>
          <a:off x="0" y="0"/>
          <a:ext cx="0" cy="0"/>
          <a:chOff x="0" y="0"/>
          <a:chExt cx="0" cy="0"/>
        </a:xfrm>
      </p:grpSpPr>
      <p:sp>
        <p:nvSpPr>
          <p:cNvPr id="63" name="Google Shape;63;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6"/>
        <p:cNvGrpSpPr/>
        <p:nvPr/>
      </p:nvGrpSpPr>
      <p:grpSpPr>
        <a:xfrm>
          <a:off x="0" y="0"/>
          <a:ext cx="0" cy="0"/>
          <a:chOff x="0" y="0"/>
          <a:chExt cx="0" cy="0"/>
        </a:xfrm>
      </p:grpSpPr>
      <p:sp>
        <p:nvSpPr>
          <p:cNvPr id="17" name="Google Shape;17;p3"/>
          <p:cNvSpPr/>
          <p:nvPr/>
        </p:nvSpPr>
        <p:spPr>
          <a:xfrm>
            <a:off x="586721" y="5076900"/>
            <a:ext cx="7970700" cy="666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3"/>
          <p:cNvSpPr/>
          <p:nvPr/>
        </p:nvSpPr>
        <p:spPr>
          <a:xfrm>
            <a:off x="586721" y="0"/>
            <a:ext cx="7970700" cy="66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3"/>
          <p:cNvSpPr txBox="1">
            <a:spLocks noGrp="1"/>
          </p:cNvSpPr>
          <p:nvPr>
            <p:ph type="title"/>
          </p:nvPr>
        </p:nvSpPr>
        <p:spPr>
          <a:xfrm>
            <a:off x="509550" y="1921350"/>
            <a:ext cx="8124900" cy="1300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20" name="Google Shape;20;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1"/>
        <p:cNvGrpSpPr/>
        <p:nvPr/>
      </p:nvGrpSpPr>
      <p:grpSpPr>
        <a:xfrm>
          <a:off x="0" y="0"/>
          <a:ext cx="0" cy="0"/>
          <a:chOff x="0" y="0"/>
          <a:chExt cx="0" cy="0"/>
        </a:xfrm>
      </p:grpSpPr>
      <p:sp>
        <p:nvSpPr>
          <p:cNvPr id="22" name="Google Shape;22;p4"/>
          <p:cNvSpPr/>
          <p:nvPr/>
        </p:nvSpPr>
        <p:spPr>
          <a:xfrm>
            <a:off x="-125" y="5045700"/>
            <a:ext cx="9144000" cy="97800"/>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23" name="Google Shape;23;p4"/>
          <p:cNvCxnSpPr/>
          <p:nvPr/>
        </p:nvCxnSpPr>
        <p:spPr>
          <a:xfrm>
            <a:off x="419425" y="1154195"/>
            <a:ext cx="385200" cy="0"/>
          </a:xfrm>
          <a:prstGeom prst="straightConnector1">
            <a:avLst/>
          </a:prstGeom>
          <a:noFill/>
          <a:ln w="28575" cap="flat" cmpd="sng">
            <a:solidFill>
              <a:schemeClr val="dk1"/>
            </a:solidFill>
            <a:prstDash val="solid"/>
            <a:round/>
            <a:headEnd type="none" w="sm" len="sm"/>
            <a:tailEnd type="none" w="sm" len="sm"/>
          </a:ln>
        </p:spPr>
      </p:cxnSp>
      <p:sp>
        <p:nvSpPr>
          <p:cNvPr id="24" name="Google Shape;24;p4"/>
          <p:cNvSpPr txBox="1">
            <a:spLocks noGrp="1"/>
          </p:cNvSpPr>
          <p:nvPr>
            <p:ph type="title"/>
          </p:nvPr>
        </p:nvSpPr>
        <p:spPr>
          <a:xfrm>
            <a:off x="311700" y="372725"/>
            <a:ext cx="8520600" cy="645000"/>
          </a:xfrm>
          <a:prstGeom prst="rect">
            <a:avLst/>
          </a:prstGeom>
        </p:spPr>
        <p:txBody>
          <a:bodyPr spcFirstLastPara="1" wrap="square" lIns="91425" tIns="91425" rIns="91425" bIns="91425" anchor="t" anchorCtr="0">
            <a:norm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5" name="Google Shape;25;p4"/>
          <p:cNvSpPr txBox="1">
            <a:spLocks noGrp="1"/>
          </p:cNvSpPr>
          <p:nvPr>
            <p:ph type="body" idx="1"/>
          </p:nvPr>
        </p:nvSpPr>
        <p:spPr>
          <a:xfrm>
            <a:off x="311700" y="1417800"/>
            <a:ext cx="8520600" cy="31509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6" name="Google Shape;26;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7"/>
        <p:cNvGrpSpPr/>
        <p:nvPr/>
      </p:nvGrpSpPr>
      <p:grpSpPr>
        <a:xfrm>
          <a:off x="0" y="0"/>
          <a:ext cx="0" cy="0"/>
          <a:chOff x="0" y="0"/>
          <a:chExt cx="0" cy="0"/>
        </a:xfrm>
      </p:grpSpPr>
      <p:cxnSp>
        <p:nvCxnSpPr>
          <p:cNvPr id="28" name="Google Shape;28;p5"/>
          <p:cNvCxnSpPr/>
          <p:nvPr/>
        </p:nvCxnSpPr>
        <p:spPr>
          <a:xfrm>
            <a:off x="419425" y="1154195"/>
            <a:ext cx="385200" cy="0"/>
          </a:xfrm>
          <a:prstGeom prst="straightConnector1">
            <a:avLst/>
          </a:prstGeom>
          <a:noFill/>
          <a:ln w="28575" cap="flat" cmpd="sng">
            <a:solidFill>
              <a:schemeClr val="dk1"/>
            </a:solidFill>
            <a:prstDash val="solid"/>
            <a:round/>
            <a:headEnd type="none" w="sm" len="sm"/>
            <a:tailEnd type="none" w="sm" len="sm"/>
          </a:ln>
        </p:spPr>
      </p:cxnSp>
      <p:sp>
        <p:nvSpPr>
          <p:cNvPr id="29" name="Google Shape;29;p5"/>
          <p:cNvSpPr txBox="1">
            <a:spLocks noGrp="1"/>
          </p:cNvSpPr>
          <p:nvPr>
            <p:ph type="title"/>
          </p:nvPr>
        </p:nvSpPr>
        <p:spPr>
          <a:xfrm>
            <a:off x="311700" y="372725"/>
            <a:ext cx="8520600" cy="645000"/>
          </a:xfrm>
          <a:prstGeom prst="rect">
            <a:avLst/>
          </a:prstGeom>
        </p:spPr>
        <p:txBody>
          <a:bodyPr spcFirstLastPara="1" wrap="square" lIns="91425" tIns="91425" rIns="91425" bIns="91425" anchor="t" anchorCtr="0">
            <a:norm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30" name="Google Shape;30;p5"/>
          <p:cNvSpPr txBox="1">
            <a:spLocks noGrp="1"/>
          </p:cNvSpPr>
          <p:nvPr>
            <p:ph type="body" idx="1"/>
          </p:nvPr>
        </p:nvSpPr>
        <p:spPr>
          <a:xfrm>
            <a:off x="311700" y="1417950"/>
            <a:ext cx="3999900" cy="31509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5"/>
          <p:cNvSpPr txBox="1">
            <a:spLocks noGrp="1"/>
          </p:cNvSpPr>
          <p:nvPr>
            <p:ph type="body" idx="2"/>
          </p:nvPr>
        </p:nvSpPr>
        <p:spPr>
          <a:xfrm>
            <a:off x="4832400" y="1417950"/>
            <a:ext cx="3999900" cy="31509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2" name="Google Shape;32;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3"/>
        <p:cNvGrpSpPr/>
        <p:nvPr/>
      </p:nvGrpSpPr>
      <p:grpSpPr>
        <a:xfrm>
          <a:off x="0" y="0"/>
          <a:ext cx="0" cy="0"/>
          <a:chOff x="0" y="0"/>
          <a:chExt cx="0" cy="0"/>
        </a:xfrm>
      </p:grpSpPr>
      <p:sp>
        <p:nvSpPr>
          <p:cNvPr id="34" name="Google Shape;34;p6"/>
          <p:cNvSpPr txBox="1">
            <a:spLocks noGrp="1"/>
          </p:cNvSpPr>
          <p:nvPr>
            <p:ph type="title"/>
          </p:nvPr>
        </p:nvSpPr>
        <p:spPr>
          <a:xfrm>
            <a:off x="311700" y="372725"/>
            <a:ext cx="8520600" cy="645000"/>
          </a:xfrm>
          <a:prstGeom prst="rect">
            <a:avLst/>
          </a:prstGeom>
        </p:spPr>
        <p:txBody>
          <a:bodyPr spcFirstLastPara="1" wrap="square" lIns="91425" tIns="91425" rIns="91425" bIns="91425" anchor="t" anchorCtr="0">
            <a:norm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35" name="Google Shape;35;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6"/>
        <p:cNvGrpSpPr/>
        <p:nvPr/>
      </p:nvGrpSpPr>
      <p:grpSpPr>
        <a:xfrm>
          <a:off x="0" y="0"/>
          <a:ext cx="0" cy="0"/>
          <a:chOff x="0" y="0"/>
          <a:chExt cx="0" cy="0"/>
        </a:xfrm>
      </p:grpSpPr>
      <p:cxnSp>
        <p:nvCxnSpPr>
          <p:cNvPr id="37" name="Google Shape;37;p7"/>
          <p:cNvCxnSpPr/>
          <p:nvPr/>
        </p:nvCxnSpPr>
        <p:spPr>
          <a:xfrm>
            <a:off x="411044" y="1417772"/>
            <a:ext cx="385200" cy="0"/>
          </a:xfrm>
          <a:prstGeom prst="straightConnector1">
            <a:avLst/>
          </a:prstGeom>
          <a:noFill/>
          <a:ln w="28575" cap="flat" cmpd="sng">
            <a:solidFill>
              <a:schemeClr val="dk1"/>
            </a:solidFill>
            <a:prstDash val="solid"/>
            <a:round/>
            <a:headEnd type="none" w="sm" len="sm"/>
            <a:tailEnd type="none" w="sm" len="sm"/>
          </a:ln>
        </p:spPr>
      </p:cxnSp>
      <p:sp>
        <p:nvSpPr>
          <p:cNvPr id="38" name="Google Shape;38;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9" name="Google Shape;39;p7"/>
          <p:cNvSpPr txBox="1">
            <a:spLocks noGrp="1"/>
          </p:cNvSpPr>
          <p:nvPr>
            <p:ph type="body" idx="1"/>
          </p:nvPr>
        </p:nvSpPr>
        <p:spPr>
          <a:xfrm>
            <a:off x="311700" y="1640350"/>
            <a:ext cx="2808000" cy="29289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40" name="Google Shape;40;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1"/>
        <p:cNvGrpSpPr/>
        <p:nvPr/>
      </p:nvGrpSpPr>
      <p:grpSpPr>
        <a:xfrm>
          <a:off x="0" y="0"/>
          <a:ext cx="0" cy="0"/>
          <a:chOff x="0" y="0"/>
          <a:chExt cx="0" cy="0"/>
        </a:xfrm>
      </p:grpSpPr>
      <p:sp>
        <p:nvSpPr>
          <p:cNvPr id="42" name="Google Shape;42;p8"/>
          <p:cNvSpPr/>
          <p:nvPr/>
        </p:nvSpPr>
        <p:spPr>
          <a:xfrm>
            <a:off x="586721" y="0"/>
            <a:ext cx="7970700" cy="66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8"/>
          <p:cNvSpPr/>
          <p:nvPr/>
        </p:nvSpPr>
        <p:spPr>
          <a:xfrm>
            <a:off x="586721" y="5076900"/>
            <a:ext cx="7970700" cy="666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a:endParaRPr/>
          </a:p>
        </p:txBody>
      </p:sp>
      <p:sp>
        <p:nvSpPr>
          <p:cNvPr id="45" name="Google Shape;45;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6"/>
        <p:cNvGrpSpPr/>
        <p:nvPr/>
      </p:nvGrpSpPr>
      <p:grpSpPr>
        <a:xfrm>
          <a:off x="0" y="0"/>
          <a:ext cx="0" cy="0"/>
          <a:chOff x="0" y="0"/>
          <a:chExt cx="0" cy="0"/>
        </a:xfrm>
      </p:grpSpPr>
      <p:sp>
        <p:nvSpPr>
          <p:cNvPr id="47" name="Google Shape;47;p9"/>
          <p:cNvSpPr/>
          <p:nvPr/>
        </p:nvSpPr>
        <p:spPr>
          <a:xfrm>
            <a:off x="4572000" y="-100"/>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8" name="Google Shape;48;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9" name="Google Shape;49;p9"/>
          <p:cNvSpPr txBox="1">
            <a:spLocks noGrp="1"/>
          </p:cNvSpPr>
          <p:nvPr>
            <p:ph type="title"/>
          </p:nvPr>
        </p:nvSpPr>
        <p:spPr>
          <a:xfrm>
            <a:off x="265500" y="1084625"/>
            <a:ext cx="4045200" cy="17070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50" name="Google Shape;50;p9"/>
          <p:cNvSpPr txBox="1">
            <a:spLocks noGrp="1"/>
          </p:cNvSpPr>
          <p:nvPr>
            <p:ph type="subTitle" idx="1"/>
          </p:nvPr>
        </p:nvSpPr>
        <p:spPr>
          <a:xfrm>
            <a:off x="265500" y="2845200"/>
            <a:ext cx="4045200" cy="14217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Clr>
                <a:schemeClr val="accent6"/>
              </a:buClr>
              <a:buSzPts val="2100"/>
              <a:buNone/>
              <a:defRPr sz="2100">
                <a:solidFill>
                  <a:schemeClr val="accent6"/>
                </a:solidFill>
              </a:defRPr>
            </a:lvl1pPr>
            <a:lvl2pPr lvl="1" algn="ctr">
              <a:lnSpc>
                <a:spcPct val="100000"/>
              </a:lnSpc>
              <a:spcBef>
                <a:spcPts val="0"/>
              </a:spcBef>
              <a:spcAft>
                <a:spcPts val="0"/>
              </a:spcAft>
              <a:buClr>
                <a:schemeClr val="accent6"/>
              </a:buClr>
              <a:buSzPts val="2100"/>
              <a:buNone/>
              <a:defRPr sz="2100">
                <a:solidFill>
                  <a:schemeClr val="accent6"/>
                </a:solidFill>
              </a:defRPr>
            </a:lvl2pPr>
            <a:lvl3pPr lvl="2" algn="ctr">
              <a:lnSpc>
                <a:spcPct val="100000"/>
              </a:lnSpc>
              <a:spcBef>
                <a:spcPts val="0"/>
              </a:spcBef>
              <a:spcAft>
                <a:spcPts val="0"/>
              </a:spcAft>
              <a:buClr>
                <a:schemeClr val="accent6"/>
              </a:buClr>
              <a:buSzPts val="2100"/>
              <a:buNone/>
              <a:defRPr sz="2100">
                <a:solidFill>
                  <a:schemeClr val="accent6"/>
                </a:solidFill>
              </a:defRPr>
            </a:lvl3pPr>
            <a:lvl4pPr lvl="3" algn="ctr">
              <a:lnSpc>
                <a:spcPct val="100000"/>
              </a:lnSpc>
              <a:spcBef>
                <a:spcPts val="0"/>
              </a:spcBef>
              <a:spcAft>
                <a:spcPts val="0"/>
              </a:spcAft>
              <a:buClr>
                <a:schemeClr val="accent6"/>
              </a:buClr>
              <a:buSzPts val="2100"/>
              <a:buNone/>
              <a:defRPr sz="2100">
                <a:solidFill>
                  <a:schemeClr val="accent6"/>
                </a:solidFill>
              </a:defRPr>
            </a:lvl4pPr>
            <a:lvl5pPr lvl="4" algn="ctr">
              <a:lnSpc>
                <a:spcPct val="100000"/>
              </a:lnSpc>
              <a:spcBef>
                <a:spcPts val="0"/>
              </a:spcBef>
              <a:spcAft>
                <a:spcPts val="0"/>
              </a:spcAft>
              <a:buClr>
                <a:schemeClr val="accent6"/>
              </a:buClr>
              <a:buSzPts val="2100"/>
              <a:buNone/>
              <a:defRPr sz="2100">
                <a:solidFill>
                  <a:schemeClr val="accent6"/>
                </a:solidFill>
              </a:defRPr>
            </a:lvl5pPr>
            <a:lvl6pPr lvl="5" algn="ctr">
              <a:lnSpc>
                <a:spcPct val="100000"/>
              </a:lnSpc>
              <a:spcBef>
                <a:spcPts val="0"/>
              </a:spcBef>
              <a:spcAft>
                <a:spcPts val="0"/>
              </a:spcAft>
              <a:buClr>
                <a:schemeClr val="accent6"/>
              </a:buClr>
              <a:buSzPts val="2100"/>
              <a:buNone/>
              <a:defRPr sz="2100">
                <a:solidFill>
                  <a:schemeClr val="accent6"/>
                </a:solidFill>
              </a:defRPr>
            </a:lvl6pPr>
            <a:lvl7pPr lvl="6" algn="ctr">
              <a:lnSpc>
                <a:spcPct val="100000"/>
              </a:lnSpc>
              <a:spcBef>
                <a:spcPts val="0"/>
              </a:spcBef>
              <a:spcAft>
                <a:spcPts val="0"/>
              </a:spcAft>
              <a:buClr>
                <a:schemeClr val="accent6"/>
              </a:buClr>
              <a:buSzPts val="2100"/>
              <a:buNone/>
              <a:defRPr sz="2100">
                <a:solidFill>
                  <a:schemeClr val="accent6"/>
                </a:solidFill>
              </a:defRPr>
            </a:lvl7pPr>
            <a:lvl8pPr lvl="7" algn="ctr">
              <a:lnSpc>
                <a:spcPct val="100000"/>
              </a:lnSpc>
              <a:spcBef>
                <a:spcPts val="0"/>
              </a:spcBef>
              <a:spcAft>
                <a:spcPts val="0"/>
              </a:spcAft>
              <a:buClr>
                <a:schemeClr val="accent6"/>
              </a:buClr>
              <a:buSzPts val="2100"/>
              <a:buNone/>
              <a:defRPr sz="2100">
                <a:solidFill>
                  <a:schemeClr val="accent6"/>
                </a:solidFill>
              </a:defRPr>
            </a:lvl8pPr>
            <a:lvl9pPr lvl="8" algn="ctr">
              <a:lnSpc>
                <a:spcPct val="100000"/>
              </a:lnSpc>
              <a:spcBef>
                <a:spcPts val="0"/>
              </a:spcBef>
              <a:spcAft>
                <a:spcPts val="0"/>
              </a:spcAft>
              <a:buClr>
                <a:schemeClr val="accent6"/>
              </a:buClr>
              <a:buSzPts val="2100"/>
              <a:buNone/>
              <a:defRPr sz="2100">
                <a:solidFill>
                  <a:schemeClr val="accent6"/>
                </a:solidFill>
              </a:defRPr>
            </a:lvl9pPr>
          </a:lstStyle>
          <a:p>
            <a:endParaRPr/>
          </a:p>
        </p:txBody>
      </p:sp>
      <p:sp>
        <p:nvSpPr>
          <p:cNvPr id="51" name="Google Shape;51;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accent1"/>
              </a:buClr>
              <a:buSzPts val="1800"/>
              <a:buChar char="●"/>
              <a:defRPr>
                <a:solidFill>
                  <a:schemeClr val="accent1"/>
                </a:solidFill>
              </a:defRPr>
            </a:lvl1pPr>
            <a:lvl2pPr marL="914400" lvl="1" indent="-317500">
              <a:spcBef>
                <a:spcPts val="0"/>
              </a:spcBef>
              <a:spcAft>
                <a:spcPts val="0"/>
              </a:spcAft>
              <a:buClr>
                <a:schemeClr val="accent1"/>
              </a:buClr>
              <a:buSzPts val="1400"/>
              <a:buChar char="○"/>
              <a:defRPr>
                <a:solidFill>
                  <a:schemeClr val="accent1"/>
                </a:solidFill>
              </a:defRPr>
            </a:lvl2pPr>
            <a:lvl3pPr marL="1371600" lvl="2" indent="-317500">
              <a:spcBef>
                <a:spcPts val="0"/>
              </a:spcBef>
              <a:spcAft>
                <a:spcPts val="0"/>
              </a:spcAft>
              <a:buClr>
                <a:schemeClr val="accent1"/>
              </a:buClr>
              <a:buSzPts val="1400"/>
              <a:buChar char="■"/>
              <a:defRPr>
                <a:solidFill>
                  <a:schemeClr val="accent1"/>
                </a:solidFill>
              </a:defRPr>
            </a:lvl3pPr>
            <a:lvl4pPr marL="1828800" lvl="3" indent="-317500">
              <a:spcBef>
                <a:spcPts val="0"/>
              </a:spcBef>
              <a:spcAft>
                <a:spcPts val="0"/>
              </a:spcAft>
              <a:buClr>
                <a:schemeClr val="accent1"/>
              </a:buClr>
              <a:buSzPts val="1400"/>
              <a:buChar char="●"/>
              <a:defRPr>
                <a:solidFill>
                  <a:schemeClr val="accent1"/>
                </a:solidFill>
              </a:defRPr>
            </a:lvl4pPr>
            <a:lvl5pPr marL="2286000" lvl="4" indent="-317500">
              <a:spcBef>
                <a:spcPts val="0"/>
              </a:spcBef>
              <a:spcAft>
                <a:spcPts val="0"/>
              </a:spcAft>
              <a:buClr>
                <a:schemeClr val="accent1"/>
              </a:buClr>
              <a:buSzPts val="1400"/>
              <a:buChar char="○"/>
              <a:defRPr>
                <a:solidFill>
                  <a:schemeClr val="accent1"/>
                </a:solidFill>
              </a:defRPr>
            </a:lvl5pPr>
            <a:lvl6pPr marL="2743200" lvl="5" indent="-317500">
              <a:spcBef>
                <a:spcPts val="0"/>
              </a:spcBef>
              <a:spcAft>
                <a:spcPts val="0"/>
              </a:spcAft>
              <a:buClr>
                <a:schemeClr val="accent1"/>
              </a:buClr>
              <a:buSzPts val="1400"/>
              <a:buChar char="■"/>
              <a:defRPr>
                <a:solidFill>
                  <a:schemeClr val="accent1"/>
                </a:solidFill>
              </a:defRPr>
            </a:lvl6pPr>
            <a:lvl7pPr marL="3200400" lvl="6" indent="-317500">
              <a:spcBef>
                <a:spcPts val="0"/>
              </a:spcBef>
              <a:spcAft>
                <a:spcPts val="0"/>
              </a:spcAft>
              <a:buClr>
                <a:schemeClr val="accent1"/>
              </a:buClr>
              <a:buSzPts val="1400"/>
              <a:buChar char="●"/>
              <a:defRPr>
                <a:solidFill>
                  <a:schemeClr val="accent1"/>
                </a:solidFill>
              </a:defRPr>
            </a:lvl7pPr>
            <a:lvl8pPr marL="3657600" lvl="7" indent="-317500">
              <a:spcBef>
                <a:spcPts val="0"/>
              </a:spcBef>
              <a:spcAft>
                <a:spcPts val="0"/>
              </a:spcAft>
              <a:buClr>
                <a:schemeClr val="accent1"/>
              </a:buClr>
              <a:buSzPts val="1400"/>
              <a:buChar char="○"/>
              <a:defRPr>
                <a:solidFill>
                  <a:schemeClr val="accent1"/>
                </a:solidFill>
              </a:defRPr>
            </a:lvl8pPr>
            <a:lvl9pPr marL="4114800" lvl="8" indent="-317500">
              <a:spcBef>
                <a:spcPts val="0"/>
              </a:spcBef>
              <a:spcAft>
                <a:spcPts val="0"/>
              </a:spcAft>
              <a:buClr>
                <a:schemeClr val="accent1"/>
              </a:buClr>
              <a:buSzPts val="1400"/>
              <a:buChar char="■"/>
              <a:defRPr>
                <a:solidFill>
                  <a:schemeClr val="accent1"/>
                </a:solidFill>
              </a:defRPr>
            </a:lvl9pPr>
          </a:lstStyle>
          <a:p>
            <a:endParaRPr/>
          </a:p>
        </p:txBody>
      </p:sp>
      <p:sp>
        <p:nvSpPr>
          <p:cNvPr id="52" name="Google Shape;52;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3"/>
        <p:cNvGrpSpPr/>
        <p:nvPr/>
      </p:nvGrpSpPr>
      <p:grpSpPr>
        <a:xfrm>
          <a:off x="0" y="0"/>
          <a:ext cx="0" cy="0"/>
          <a:chOff x="0" y="0"/>
          <a:chExt cx="0" cy="0"/>
        </a:xfrm>
      </p:grpSpPr>
      <p:sp>
        <p:nvSpPr>
          <p:cNvPr id="54" name="Google Shape;54;p10"/>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55" name="Google Shape;55;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blue-go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372725"/>
            <a:ext cx="8520600" cy="6450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1pPr>
            <a:lvl2pPr lvl="1">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2pPr>
            <a:lvl3pPr lvl="2">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3pPr>
            <a:lvl4pPr lvl="3">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4pPr>
            <a:lvl5pPr lvl="4">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5pPr>
            <a:lvl6pPr lvl="5">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6pPr>
            <a:lvl7pPr lvl="6">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7pPr>
            <a:lvl8pPr lvl="7">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8pPr>
            <a:lvl9pPr lvl="8">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9pPr>
          </a:lstStyle>
          <a:p>
            <a:endParaRPr/>
          </a:p>
        </p:txBody>
      </p:sp>
      <p:sp>
        <p:nvSpPr>
          <p:cNvPr id="7" name="Google Shape;7;p1"/>
          <p:cNvSpPr txBox="1">
            <a:spLocks noGrp="1"/>
          </p:cNvSpPr>
          <p:nvPr>
            <p:ph type="body" idx="1"/>
          </p:nvPr>
        </p:nvSpPr>
        <p:spPr>
          <a:xfrm>
            <a:off x="311700" y="1417800"/>
            <a:ext cx="8520600" cy="31509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1"/>
              </a:buClr>
              <a:buSzPts val="1800"/>
              <a:buFont typeface="Lato"/>
              <a:buChar char="●"/>
              <a:defRPr sz="1800">
                <a:solidFill>
                  <a:schemeClr val="dk1"/>
                </a:solidFill>
                <a:latin typeface="Lato"/>
                <a:ea typeface="Lato"/>
                <a:cs typeface="Lato"/>
                <a:sym typeface="Lato"/>
              </a:defRPr>
            </a:lvl1pPr>
            <a:lvl2pPr marL="914400" lvl="1" indent="-317500">
              <a:lnSpc>
                <a:spcPct val="115000"/>
              </a:lnSpc>
              <a:spcBef>
                <a:spcPts val="0"/>
              </a:spcBef>
              <a:spcAft>
                <a:spcPts val="0"/>
              </a:spcAft>
              <a:buClr>
                <a:schemeClr val="dk1"/>
              </a:buClr>
              <a:buSzPts val="1400"/>
              <a:buFont typeface="Lato"/>
              <a:buChar char="○"/>
              <a:defRPr>
                <a:solidFill>
                  <a:schemeClr val="dk1"/>
                </a:solidFill>
                <a:latin typeface="Lato"/>
                <a:ea typeface="Lato"/>
                <a:cs typeface="Lato"/>
                <a:sym typeface="Lato"/>
              </a:defRPr>
            </a:lvl2pPr>
            <a:lvl3pPr marL="1371600" lvl="2" indent="-317500">
              <a:lnSpc>
                <a:spcPct val="115000"/>
              </a:lnSpc>
              <a:spcBef>
                <a:spcPts val="0"/>
              </a:spcBef>
              <a:spcAft>
                <a:spcPts val="0"/>
              </a:spcAft>
              <a:buClr>
                <a:schemeClr val="dk1"/>
              </a:buClr>
              <a:buSzPts val="1400"/>
              <a:buFont typeface="Lato"/>
              <a:buChar char="■"/>
              <a:defRPr>
                <a:solidFill>
                  <a:schemeClr val="dk1"/>
                </a:solidFill>
                <a:latin typeface="Lato"/>
                <a:ea typeface="Lato"/>
                <a:cs typeface="Lato"/>
                <a:sym typeface="Lato"/>
              </a:defRPr>
            </a:lvl3pPr>
            <a:lvl4pPr marL="1828800" lvl="3" indent="-317500">
              <a:lnSpc>
                <a:spcPct val="115000"/>
              </a:lnSpc>
              <a:spcBef>
                <a:spcPts val="0"/>
              </a:spcBef>
              <a:spcAft>
                <a:spcPts val="0"/>
              </a:spcAft>
              <a:buClr>
                <a:schemeClr val="dk1"/>
              </a:buClr>
              <a:buSzPts val="1400"/>
              <a:buFont typeface="Lato"/>
              <a:buChar char="●"/>
              <a:defRPr>
                <a:solidFill>
                  <a:schemeClr val="dk1"/>
                </a:solidFill>
                <a:latin typeface="Lato"/>
                <a:ea typeface="Lato"/>
                <a:cs typeface="Lato"/>
                <a:sym typeface="Lato"/>
              </a:defRPr>
            </a:lvl4pPr>
            <a:lvl5pPr marL="2286000" lvl="4" indent="-317500">
              <a:lnSpc>
                <a:spcPct val="115000"/>
              </a:lnSpc>
              <a:spcBef>
                <a:spcPts val="0"/>
              </a:spcBef>
              <a:spcAft>
                <a:spcPts val="0"/>
              </a:spcAft>
              <a:buClr>
                <a:schemeClr val="dk1"/>
              </a:buClr>
              <a:buSzPts val="1400"/>
              <a:buFont typeface="Lato"/>
              <a:buChar char="○"/>
              <a:defRPr>
                <a:solidFill>
                  <a:schemeClr val="dk1"/>
                </a:solidFill>
                <a:latin typeface="Lato"/>
                <a:ea typeface="Lato"/>
                <a:cs typeface="Lato"/>
                <a:sym typeface="Lato"/>
              </a:defRPr>
            </a:lvl5pPr>
            <a:lvl6pPr marL="2743200" lvl="5" indent="-317500">
              <a:lnSpc>
                <a:spcPct val="115000"/>
              </a:lnSpc>
              <a:spcBef>
                <a:spcPts val="0"/>
              </a:spcBef>
              <a:spcAft>
                <a:spcPts val="0"/>
              </a:spcAft>
              <a:buClr>
                <a:schemeClr val="dk1"/>
              </a:buClr>
              <a:buSzPts val="1400"/>
              <a:buFont typeface="Lato"/>
              <a:buChar char="■"/>
              <a:defRPr>
                <a:solidFill>
                  <a:schemeClr val="dk1"/>
                </a:solidFill>
                <a:latin typeface="Lato"/>
                <a:ea typeface="Lato"/>
                <a:cs typeface="Lato"/>
                <a:sym typeface="Lato"/>
              </a:defRPr>
            </a:lvl6pPr>
            <a:lvl7pPr marL="3200400" lvl="6" indent="-317500">
              <a:lnSpc>
                <a:spcPct val="115000"/>
              </a:lnSpc>
              <a:spcBef>
                <a:spcPts val="0"/>
              </a:spcBef>
              <a:spcAft>
                <a:spcPts val="0"/>
              </a:spcAft>
              <a:buClr>
                <a:schemeClr val="dk1"/>
              </a:buClr>
              <a:buSzPts val="1400"/>
              <a:buFont typeface="Lato"/>
              <a:buChar char="●"/>
              <a:defRPr>
                <a:solidFill>
                  <a:schemeClr val="dk1"/>
                </a:solidFill>
                <a:latin typeface="Lato"/>
                <a:ea typeface="Lato"/>
                <a:cs typeface="Lato"/>
                <a:sym typeface="Lato"/>
              </a:defRPr>
            </a:lvl7pPr>
            <a:lvl8pPr marL="3657600" lvl="7" indent="-317500">
              <a:lnSpc>
                <a:spcPct val="115000"/>
              </a:lnSpc>
              <a:spcBef>
                <a:spcPts val="0"/>
              </a:spcBef>
              <a:spcAft>
                <a:spcPts val="0"/>
              </a:spcAft>
              <a:buClr>
                <a:schemeClr val="dk1"/>
              </a:buClr>
              <a:buSzPts val="1400"/>
              <a:buFont typeface="Lato"/>
              <a:buChar char="○"/>
              <a:defRPr>
                <a:solidFill>
                  <a:schemeClr val="dk1"/>
                </a:solidFill>
                <a:latin typeface="Lato"/>
                <a:ea typeface="Lato"/>
                <a:cs typeface="Lato"/>
                <a:sym typeface="Lato"/>
              </a:defRPr>
            </a:lvl8pPr>
            <a:lvl9pPr marL="4114800" lvl="8" indent="-317500">
              <a:lnSpc>
                <a:spcPct val="115000"/>
              </a:lnSpc>
              <a:spcBef>
                <a:spcPts val="0"/>
              </a:spcBef>
              <a:spcAft>
                <a:spcPts val="0"/>
              </a:spcAft>
              <a:buClr>
                <a:schemeClr val="dk1"/>
              </a:buClr>
              <a:buSzPts val="1400"/>
              <a:buFont typeface="Lato"/>
              <a:buChar char="■"/>
              <a:defRPr>
                <a:solidFill>
                  <a:schemeClr val="dk1"/>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1"/>
                </a:solidFill>
                <a:latin typeface="Lato"/>
                <a:ea typeface="Lato"/>
                <a:cs typeface="Lato"/>
                <a:sym typeface="Lato"/>
              </a:defRPr>
            </a:lvl1pPr>
            <a:lvl2pPr lvl="1" algn="r">
              <a:buNone/>
              <a:defRPr sz="1000">
                <a:solidFill>
                  <a:schemeClr val="dk1"/>
                </a:solidFill>
                <a:latin typeface="Lato"/>
                <a:ea typeface="Lato"/>
                <a:cs typeface="Lato"/>
                <a:sym typeface="Lato"/>
              </a:defRPr>
            </a:lvl2pPr>
            <a:lvl3pPr lvl="2" algn="r">
              <a:buNone/>
              <a:defRPr sz="1000">
                <a:solidFill>
                  <a:schemeClr val="dk1"/>
                </a:solidFill>
                <a:latin typeface="Lato"/>
                <a:ea typeface="Lato"/>
                <a:cs typeface="Lato"/>
                <a:sym typeface="Lato"/>
              </a:defRPr>
            </a:lvl3pPr>
            <a:lvl4pPr lvl="3" algn="r">
              <a:buNone/>
              <a:defRPr sz="1000">
                <a:solidFill>
                  <a:schemeClr val="dk1"/>
                </a:solidFill>
                <a:latin typeface="Lato"/>
                <a:ea typeface="Lato"/>
                <a:cs typeface="Lato"/>
                <a:sym typeface="Lato"/>
              </a:defRPr>
            </a:lvl4pPr>
            <a:lvl5pPr lvl="4" algn="r">
              <a:buNone/>
              <a:defRPr sz="1000">
                <a:solidFill>
                  <a:schemeClr val="dk1"/>
                </a:solidFill>
                <a:latin typeface="Lato"/>
                <a:ea typeface="Lato"/>
                <a:cs typeface="Lato"/>
                <a:sym typeface="Lato"/>
              </a:defRPr>
            </a:lvl5pPr>
            <a:lvl6pPr lvl="5" algn="r">
              <a:buNone/>
              <a:defRPr sz="1000">
                <a:solidFill>
                  <a:schemeClr val="dk1"/>
                </a:solidFill>
                <a:latin typeface="Lato"/>
                <a:ea typeface="Lato"/>
                <a:cs typeface="Lato"/>
                <a:sym typeface="Lato"/>
              </a:defRPr>
            </a:lvl6pPr>
            <a:lvl7pPr lvl="6" algn="r">
              <a:buNone/>
              <a:defRPr sz="1000">
                <a:solidFill>
                  <a:schemeClr val="dk1"/>
                </a:solidFill>
                <a:latin typeface="Lato"/>
                <a:ea typeface="Lato"/>
                <a:cs typeface="Lato"/>
                <a:sym typeface="Lato"/>
              </a:defRPr>
            </a:lvl7pPr>
            <a:lvl8pPr lvl="7" algn="r">
              <a:buNone/>
              <a:defRPr sz="1000">
                <a:solidFill>
                  <a:schemeClr val="dk1"/>
                </a:solidFill>
                <a:latin typeface="Lato"/>
                <a:ea typeface="Lato"/>
                <a:cs typeface="Lato"/>
                <a:sym typeface="Lato"/>
              </a:defRPr>
            </a:lvl8pPr>
            <a:lvl9pPr lvl="8" algn="r">
              <a:buNone/>
              <a:defRPr sz="1000">
                <a:solidFill>
                  <a:schemeClr val="dk1"/>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3"/>
          <p:cNvSpPr txBox="1">
            <a:spLocks noGrp="1"/>
          </p:cNvSpPr>
          <p:nvPr>
            <p:ph type="ctrTitle"/>
          </p:nvPr>
        </p:nvSpPr>
        <p:spPr>
          <a:xfrm>
            <a:off x="630600" y="136800"/>
            <a:ext cx="7893000" cy="1853700"/>
          </a:xfrm>
          <a:prstGeom prst="rect">
            <a:avLst/>
          </a:prstGeom>
        </p:spPr>
        <p:txBody>
          <a:bodyPr spcFirstLastPara="1" wrap="square" lIns="91425" tIns="91425" rIns="91425" bIns="91425" anchor="b" anchorCtr="0">
            <a:normAutofit/>
          </a:bodyPr>
          <a:lstStyle/>
          <a:p>
            <a:pPr marL="0" lvl="0" indent="0" algn="l" rtl="0">
              <a:spcBef>
                <a:spcPts val="1000"/>
              </a:spcBef>
              <a:spcAft>
                <a:spcPts val="0"/>
              </a:spcAft>
              <a:buNone/>
            </a:pPr>
            <a:r>
              <a:rPr lang="en"/>
              <a:t>Chapters 1-2 Discussion</a:t>
            </a:r>
            <a:endParaRPr/>
          </a:p>
        </p:txBody>
      </p:sp>
      <p:sp>
        <p:nvSpPr>
          <p:cNvPr id="69" name="Google Shape;69;p13"/>
          <p:cNvSpPr txBox="1">
            <a:spLocks noGrp="1"/>
          </p:cNvSpPr>
          <p:nvPr>
            <p:ph type="subTitle" idx="1"/>
          </p:nvPr>
        </p:nvSpPr>
        <p:spPr>
          <a:xfrm>
            <a:off x="630600" y="3228375"/>
            <a:ext cx="7893000" cy="1274100"/>
          </a:xfrm>
          <a:prstGeom prst="rect">
            <a:avLst/>
          </a:prstGeom>
        </p:spPr>
        <p:txBody>
          <a:bodyPr spcFirstLastPara="1" wrap="square" lIns="91425" tIns="91425" rIns="91425" bIns="91425" anchor="b" anchorCtr="0">
            <a:normAutofit/>
          </a:bodyPr>
          <a:lstStyle/>
          <a:p>
            <a:pPr marL="0" lvl="0" indent="0" algn="l" rtl="0">
              <a:spcBef>
                <a:spcPts val="1000"/>
              </a:spcBef>
              <a:spcAft>
                <a:spcPts val="0"/>
              </a:spcAft>
              <a:buNone/>
            </a:pPr>
            <a:r>
              <a:rPr lang="en" i="1"/>
              <a:t>The Five Wishes of Mr. Murray McBride</a:t>
            </a:r>
            <a:endParaRPr i="1"/>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22"/>
          <p:cNvSpPr txBox="1">
            <a:spLocks noGrp="1"/>
          </p:cNvSpPr>
          <p:nvPr>
            <p:ph type="title"/>
          </p:nvPr>
        </p:nvSpPr>
        <p:spPr>
          <a:xfrm>
            <a:off x="265500" y="1084625"/>
            <a:ext cx="4045200" cy="690300"/>
          </a:xfrm>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None/>
            </a:pPr>
            <a:r>
              <a:rPr lang="en"/>
              <a:t>6 Across</a:t>
            </a:r>
            <a:endParaRPr/>
          </a:p>
        </p:txBody>
      </p:sp>
      <p:sp>
        <p:nvSpPr>
          <p:cNvPr id="129" name="Google Shape;129;p22"/>
          <p:cNvSpPr txBox="1">
            <a:spLocks noGrp="1"/>
          </p:cNvSpPr>
          <p:nvPr>
            <p:ph type="subTitle" idx="1"/>
          </p:nvPr>
        </p:nvSpPr>
        <p:spPr>
          <a:xfrm>
            <a:off x="265500" y="1830975"/>
            <a:ext cx="4045200" cy="24360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a:t>Murray finds Jason “plopped on a _______ of some sort”</a:t>
            </a:r>
            <a:endParaRPr/>
          </a:p>
          <a:p>
            <a:pPr marL="0" lvl="0" indent="0" algn="ctr" rtl="0">
              <a:spcBef>
                <a:spcPts val="0"/>
              </a:spcBef>
              <a:spcAft>
                <a:spcPts val="0"/>
              </a:spcAft>
              <a:buNone/>
            </a:pPr>
            <a:r>
              <a:rPr lang="en"/>
              <a:t>(page 8)</a:t>
            </a:r>
            <a:endParaRPr/>
          </a:p>
          <a:p>
            <a:pPr marL="0" lvl="0" indent="0" algn="ctr" rtl="0">
              <a:spcBef>
                <a:spcPts val="0"/>
              </a:spcBef>
              <a:spcAft>
                <a:spcPts val="0"/>
              </a:spcAft>
              <a:buNone/>
            </a:pPr>
            <a:endParaRPr/>
          </a:p>
        </p:txBody>
      </p:sp>
      <p:pic>
        <p:nvPicPr>
          <p:cNvPr id="130" name="Google Shape;130;p22"/>
          <p:cNvPicPr preferRelativeResize="0"/>
          <p:nvPr/>
        </p:nvPicPr>
        <p:blipFill rotWithShape="1">
          <a:blip r:embed="rId3">
            <a:alphaModFix/>
          </a:blip>
          <a:srcRect l="29879" t="17658" r="28159" b="14081"/>
          <a:stretch/>
        </p:blipFill>
        <p:spPr>
          <a:xfrm>
            <a:off x="4572000" y="182725"/>
            <a:ext cx="4581552" cy="4192050"/>
          </a:xfrm>
          <a:prstGeom prst="rect">
            <a:avLst/>
          </a:prstGeom>
          <a:noFill/>
          <a:ln>
            <a:noFill/>
          </a:ln>
        </p:spPr>
      </p:pic>
      <p:sp>
        <p:nvSpPr>
          <p:cNvPr id="131" name="Google Shape;131;p22"/>
          <p:cNvSpPr txBox="1"/>
          <p:nvPr/>
        </p:nvSpPr>
        <p:spPr>
          <a:xfrm>
            <a:off x="7072325" y="1285900"/>
            <a:ext cx="18729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latin typeface="Lato"/>
                <a:ea typeface="Lato"/>
                <a:cs typeface="Lato"/>
                <a:sym typeface="Lato"/>
              </a:rPr>
              <a:t>b     i     f    o    c    a     l    s</a:t>
            </a:r>
            <a:endParaRPr>
              <a:latin typeface="Lato"/>
              <a:ea typeface="Lato"/>
              <a:cs typeface="Lato"/>
              <a:sym typeface="Lato"/>
            </a:endParaRPr>
          </a:p>
        </p:txBody>
      </p:sp>
      <p:sp>
        <p:nvSpPr>
          <p:cNvPr id="132" name="Google Shape;132;p22"/>
          <p:cNvSpPr txBox="1"/>
          <p:nvPr/>
        </p:nvSpPr>
        <p:spPr>
          <a:xfrm>
            <a:off x="5926325" y="1997375"/>
            <a:ext cx="16911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latin typeface="Lato"/>
                <a:ea typeface="Lato"/>
                <a:cs typeface="Lato"/>
                <a:sym typeface="Lato"/>
              </a:rPr>
              <a:t>c     a    r     d    i    a     c</a:t>
            </a:r>
            <a:endParaRPr>
              <a:latin typeface="Lato"/>
              <a:ea typeface="Lato"/>
              <a:cs typeface="Lato"/>
              <a:sym typeface="Lato"/>
            </a:endParaRPr>
          </a:p>
        </p:txBody>
      </p:sp>
      <p:sp>
        <p:nvSpPr>
          <p:cNvPr id="133" name="Google Shape;133;p22"/>
          <p:cNvSpPr txBox="1"/>
          <p:nvPr/>
        </p:nvSpPr>
        <p:spPr>
          <a:xfrm>
            <a:off x="6819525" y="2638950"/>
            <a:ext cx="1691100" cy="400200"/>
          </a:xfrm>
          <a:prstGeom prst="rect">
            <a:avLst/>
          </a:prstGeom>
          <a:noFill/>
          <a:ln w="28575" cap="flat" cmpd="sng">
            <a:solidFill>
              <a:schemeClr val="accent6"/>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endParaRPr>
              <a:latin typeface="Lato"/>
              <a:ea typeface="Lato"/>
              <a:cs typeface="Lato"/>
              <a:sym typeface="Lato"/>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3"/>
          <p:cNvSpPr txBox="1">
            <a:spLocks noGrp="1"/>
          </p:cNvSpPr>
          <p:nvPr>
            <p:ph type="title"/>
          </p:nvPr>
        </p:nvSpPr>
        <p:spPr>
          <a:xfrm>
            <a:off x="265500" y="1084625"/>
            <a:ext cx="4045200" cy="690300"/>
          </a:xfrm>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None/>
            </a:pPr>
            <a:r>
              <a:rPr lang="en"/>
              <a:t>6 Across</a:t>
            </a:r>
            <a:endParaRPr/>
          </a:p>
        </p:txBody>
      </p:sp>
      <p:sp>
        <p:nvSpPr>
          <p:cNvPr id="139" name="Google Shape;139;p23"/>
          <p:cNvSpPr txBox="1">
            <a:spLocks noGrp="1"/>
          </p:cNvSpPr>
          <p:nvPr>
            <p:ph type="subTitle" idx="1"/>
          </p:nvPr>
        </p:nvSpPr>
        <p:spPr>
          <a:xfrm>
            <a:off x="265500" y="1830975"/>
            <a:ext cx="4045200" cy="24360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a:t>Murray finds Jason “plopped on a _______ of some sort”</a:t>
            </a:r>
            <a:endParaRPr/>
          </a:p>
          <a:p>
            <a:pPr marL="0" lvl="0" indent="0" algn="ctr" rtl="0">
              <a:spcBef>
                <a:spcPts val="0"/>
              </a:spcBef>
              <a:spcAft>
                <a:spcPts val="0"/>
              </a:spcAft>
              <a:buNone/>
            </a:pPr>
            <a:r>
              <a:rPr lang="en"/>
              <a:t>(page 8)</a:t>
            </a:r>
            <a:endParaRPr/>
          </a:p>
          <a:p>
            <a:pPr marL="0" lvl="0" indent="0" algn="ctr" rtl="0">
              <a:spcBef>
                <a:spcPts val="0"/>
              </a:spcBef>
              <a:spcAft>
                <a:spcPts val="0"/>
              </a:spcAft>
              <a:buNone/>
            </a:pPr>
            <a:endParaRPr/>
          </a:p>
          <a:p>
            <a:pPr marL="0" lvl="0" indent="0" algn="ctr" rtl="0">
              <a:spcBef>
                <a:spcPts val="0"/>
              </a:spcBef>
              <a:spcAft>
                <a:spcPts val="0"/>
              </a:spcAft>
              <a:buNone/>
            </a:pPr>
            <a:r>
              <a:rPr lang="en"/>
              <a:t>beanbag</a:t>
            </a:r>
            <a:endParaRPr/>
          </a:p>
          <a:p>
            <a:pPr marL="0" lvl="0" indent="0" algn="ctr" rtl="0">
              <a:spcBef>
                <a:spcPts val="0"/>
              </a:spcBef>
              <a:spcAft>
                <a:spcPts val="0"/>
              </a:spcAft>
              <a:buNone/>
            </a:pPr>
            <a:endParaRPr/>
          </a:p>
        </p:txBody>
      </p:sp>
      <p:pic>
        <p:nvPicPr>
          <p:cNvPr id="140" name="Google Shape;140;p23"/>
          <p:cNvPicPr preferRelativeResize="0"/>
          <p:nvPr/>
        </p:nvPicPr>
        <p:blipFill rotWithShape="1">
          <a:blip r:embed="rId3">
            <a:alphaModFix/>
          </a:blip>
          <a:srcRect l="29879" t="17658" r="28159" b="14081"/>
          <a:stretch/>
        </p:blipFill>
        <p:spPr>
          <a:xfrm>
            <a:off x="4572000" y="182725"/>
            <a:ext cx="4581552" cy="4192050"/>
          </a:xfrm>
          <a:prstGeom prst="rect">
            <a:avLst/>
          </a:prstGeom>
          <a:noFill/>
          <a:ln>
            <a:noFill/>
          </a:ln>
        </p:spPr>
      </p:pic>
      <p:sp>
        <p:nvSpPr>
          <p:cNvPr id="141" name="Google Shape;141;p23"/>
          <p:cNvSpPr txBox="1"/>
          <p:nvPr/>
        </p:nvSpPr>
        <p:spPr>
          <a:xfrm>
            <a:off x="7072325" y="1285900"/>
            <a:ext cx="18729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latin typeface="Lato"/>
                <a:ea typeface="Lato"/>
                <a:cs typeface="Lato"/>
                <a:sym typeface="Lato"/>
              </a:rPr>
              <a:t>b     i     f    o    c    a     l    s</a:t>
            </a:r>
            <a:endParaRPr>
              <a:latin typeface="Lato"/>
              <a:ea typeface="Lato"/>
              <a:cs typeface="Lato"/>
              <a:sym typeface="Lato"/>
            </a:endParaRPr>
          </a:p>
        </p:txBody>
      </p:sp>
      <p:sp>
        <p:nvSpPr>
          <p:cNvPr id="142" name="Google Shape;142;p23"/>
          <p:cNvSpPr txBox="1"/>
          <p:nvPr/>
        </p:nvSpPr>
        <p:spPr>
          <a:xfrm>
            <a:off x="5926325" y="1997375"/>
            <a:ext cx="16911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latin typeface="Lato"/>
                <a:ea typeface="Lato"/>
                <a:cs typeface="Lato"/>
                <a:sym typeface="Lato"/>
              </a:rPr>
              <a:t>c     a    r     d    i    a     c</a:t>
            </a:r>
            <a:endParaRPr>
              <a:latin typeface="Lato"/>
              <a:ea typeface="Lato"/>
              <a:cs typeface="Lato"/>
              <a:sym typeface="Lato"/>
            </a:endParaRPr>
          </a:p>
        </p:txBody>
      </p:sp>
      <p:sp>
        <p:nvSpPr>
          <p:cNvPr id="143" name="Google Shape;143;p23"/>
          <p:cNvSpPr txBox="1"/>
          <p:nvPr/>
        </p:nvSpPr>
        <p:spPr>
          <a:xfrm>
            <a:off x="6833500" y="2652925"/>
            <a:ext cx="1691100" cy="400200"/>
          </a:xfrm>
          <a:prstGeom prst="rect">
            <a:avLst/>
          </a:prstGeom>
          <a:noFill/>
          <a:ln w="28575" cap="flat" cmpd="sng">
            <a:solidFill>
              <a:schemeClr val="accent6"/>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a:latin typeface="Lato"/>
                <a:ea typeface="Lato"/>
                <a:cs typeface="Lato"/>
                <a:sym typeface="Lato"/>
              </a:rPr>
              <a:t>b    e    a    n    b    a    g</a:t>
            </a:r>
            <a:endParaRPr>
              <a:latin typeface="Lato"/>
              <a:ea typeface="Lato"/>
              <a:cs typeface="Lato"/>
              <a:sym typeface="Lato"/>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24"/>
          <p:cNvSpPr txBox="1">
            <a:spLocks noGrp="1"/>
          </p:cNvSpPr>
          <p:nvPr>
            <p:ph type="title"/>
          </p:nvPr>
        </p:nvSpPr>
        <p:spPr>
          <a:xfrm>
            <a:off x="265500" y="1084625"/>
            <a:ext cx="4045200" cy="690300"/>
          </a:xfrm>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None/>
            </a:pPr>
            <a:r>
              <a:rPr lang="en"/>
              <a:t>8 Across</a:t>
            </a:r>
            <a:endParaRPr/>
          </a:p>
        </p:txBody>
      </p:sp>
      <p:sp>
        <p:nvSpPr>
          <p:cNvPr id="149" name="Google Shape;149;p24"/>
          <p:cNvSpPr txBox="1">
            <a:spLocks noGrp="1"/>
          </p:cNvSpPr>
          <p:nvPr>
            <p:ph type="subTitle" idx="1"/>
          </p:nvPr>
        </p:nvSpPr>
        <p:spPr>
          <a:xfrm>
            <a:off x="265500" y="1830975"/>
            <a:ext cx="4045200" cy="24360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a:t>The story takes place in this state.</a:t>
            </a:r>
            <a:endParaRPr/>
          </a:p>
          <a:p>
            <a:pPr marL="0" lvl="0" indent="0" algn="ctr" rtl="0">
              <a:spcBef>
                <a:spcPts val="0"/>
              </a:spcBef>
              <a:spcAft>
                <a:spcPts val="0"/>
              </a:spcAft>
              <a:buNone/>
            </a:pPr>
            <a:r>
              <a:rPr lang="en"/>
              <a:t>(page 1)</a:t>
            </a:r>
            <a:endParaRPr/>
          </a:p>
          <a:p>
            <a:pPr marL="0" lvl="0" indent="0" algn="ctr" rtl="0">
              <a:spcBef>
                <a:spcPts val="0"/>
              </a:spcBef>
              <a:spcAft>
                <a:spcPts val="0"/>
              </a:spcAft>
              <a:buNone/>
            </a:pPr>
            <a:endParaRPr/>
          </a:p>
        </p:txBody>
      </p:sp>
      <p:pic>
        <p:nvPicPr>
          <p:cNvPr id="150" name="Google Shape;150;p24"/>
          <p:cNvPicPr preferRelativeResize="0"/>
          <p:nvPr/>
        </p:nvPicPr>
        <p:blipFill rotWithShape="1">
          <a:blip r:embed="rId3">
            <a:alphaModFix/>
          </a:blip>
          <a:srcRect l="29879" t="17658" r="28159" b="14081"/>
          <a:stretch/>
        </p:blipFill>
        <p:spPr>
          <a:xfrm>
            <a:off x="4572000" y="182725"/>
            <a:ext cx="4581552" cy="4192050"/>
          </a:xfrm>
          <a:prstGeom prst="rect">
            <a:avLst/>
          </a:prstGeom>
          <a:noFill/>
          <a:ln>
            <a:noFill/>
          </a:ln>
        </p:spPr>
      </p:pic>
      <p:sp>
        <p:nvSpPr>
          <p:cNvPr id="151" name="Google Shape;151;p24"/>
          <p:cNvSpPr txBox="1"/>
          <p:nvPr/>
        </p:nvSpPr>
        <p:spPr>
          <a:xfrm>
            <a:off x="7072325" y="1285900"/>
            <a:ext cx="18729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latin typeface="Lato"/>
                <a:ea typeface="Lato"/>
                <a:cs typeface="Lato"/>
                <a:sym typeface="Lato"/>
              </a:rPr>
              <a:t>b     i     f    o    c    a     l    s</a:t>
            </a:r>
            <a:endParaRPr>
              <a:latin typeface="Lato"/>
              <a:ea typeface="Lato"/>
              <a:cs typeface="Lato"/>
              <a:sym typeface="Lato"/>
            </a:endParaRPr>
          </a:p>
        </p:txBody>
      </p:sp>
      <p:sp>
        <p:nvSpPr>
          <p:cNvPr id="152" name="Google Shape;152;p24"/>
          <p:cNvSpPr txBox="1"/>
          <p:nvPr/>
        </p:nvSpPr>
        <p:spPr>
          <a:xfrm>
            <a:off x="5926325" y="1997375"/>
            <a:ext cx="16911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latin typeface="Lato"/>
                <a:ea typeface="Lato"/>
                <a:cs typeface="Lato"/>
                <a:sym typeface="Lato"/>
              </a:rPr>
              <a:t>c     a    r     d    i    a     c</a:t>
            </a:r>
            <a:endParaRPr>
              <a:latin typeface="Lato"/>
              <a:ea typeface="Lato"/>
              <a:cs typeface="Lato"/>
              <a:sym typeface="Lato"/>
            </a:endParaRPr>
          </a:p>
        </p:txBody>
      </p:sp>
      <p:sp>
        <p:nvSpPr>
          <p:cNvPr id="153" name="Google Shape;153;p24"/>
          <p:cNvSpPr txBox="1"/>
          <p:nvPr/>
        </p:nvSpPr>
        <p:spPr>
          <a:xfrm>
            <a:off x="6833500" y="2652925"/>
            <a:ext cx="16911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latin typeface="Lato"/>
                <a:ea typeface="Lato"/>
                <a:cs typeface="Lato"/>
                <a:sym typeface="Lato"/>
              </a:rPr>
              <a:t>b    e    a    n    b    a    g</a:t>
            </a:r>
            <a:endParaRPr>
              <a:latin typeface="Lato"/>
              <a:ea typeface="Lato"/>
              <a:cs typeface="Lato"/>
              <a:sym typeface="Lato"/>
            </a:endParaRPr>
          </a:p>
        </p:txBody>
      </p:sp>
      <p:sp>
        <p:nvSpPr>
          <p:cNvPr id="154" name="Google Shape;154;p24"/>
          <p:cNvSpPr txBox="1"/>
          <p:nvPr/>
        </p:nvSpPr>
        <p:spPr>
          <a:xfrm>
            <a:off x="5476375" y="3112825"/>
            <a:ext cx="1931400" cy="400200"/>
          </a:xfrm>
          <a:prstGeom prst="rect">
            <a:avLst/>
          </a:prstGeom>
          <a:noFill/>
          <a:ln w="28575" cap="flat" cmpd="sng">
            <a:solidFill>
              <a:schemeClr val="accent6"/>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endParaRPr>
              <a:latin typeface="Lato"/>
              <a:ea typeface="Lato"/>
              <a:cs typeface="Lato"/>
              <a:sym typeface="Lato"/>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25"/>
          <p:cNvSpPr txBox="1">
            <a:spLocks noGrp="1"/>
          </p:cNvSpPr>
          <p:nvPr>
            <p:ph type="title"/>
          </p:nvPr>
        </p:nvSpPr>
        <p:spPr>
          <a:xfrm>
            <a:off x="265500" y="1084625"/>
            <a:ext cx="4045200" cy="690300"/>
          </a:xfrm>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None/>
            </a:pPr>
            <a:r>
              <a:rPr lang="en"/>
              <a:t>8 Across</a:t>
            </a:r>
            <a:endParaRPr/>
          </a:p>
        </p:txBody>
      </p:sp>
      <p:sp>
        <p:nvSpPr>
          <p:cNvPr id="160" name="Google Shape;160;p25"/>
          <p:cNvSpPr txBox="1">
            <a:spLocks noGrp="1"/>
          </p:cNvSpPr>
          <p:nvPr>
            <p:ph type="subTitle" idx="1"/>
          </p:nvPr>
        </p:nvSpPr>
        <p:spPr>
          <a:xfrm>
            <a:off x="265500" y="1830975"/>
            <a:ext cx="4045200" cy="24360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a:t>The story takes place in this state.</a:t>
            </a:r>
            <a:endParaRPr/>
          </a:p>
          <a:p>
            <a:pPr marL="0" lvl="0" indent="0" algn="ctr" rtl="0">
              <a:spcBef>
                <a:spcPts val="0"/>
              </a:spcBef>
              <a:spcAft>
                <a:spcPts val="0"/>
              </a:spcAft>
              <a:buNone/>
            </a:pPr>
            <a:r>
              <a:rPr lang="en"/>
              <a:t>(page 1)</a:t>
            </a:r>
            <a:endParaRPr/>
          </a:p>
          <a:p>
            <a:pPr marL="0" lvl="0" indent="0" algn="ctr" rtl="0">
              <a:spcBef>
                <a:spcPts val="0"/>
              </a:spcBef>
              <a:spcAft>
                <a:spcPts val="0"/>
              </a:spcAft>
              <a:buNone/>
            </a:pPr>
            <a:endParaRPr/>
          </a:p>
          <a:p>
            <a:pPr marL="0" lvl="0" indent="0" algn="ctr" rtl="0">
              <a:spcBef>
                <a:spcPts val="0"/>
              </a:spcBef>
              <a:spcAft>
                <a:spcPts val="0"/>
              </a:spcAft>
              <a:buNone/>
            </a:pPr>
            <a:r>
              <a:rPr lang="en"/>
              <a:t>Illinois</a:t>
            </a:r>
            <a:endParaRPr/>
          </a:p>
          <a:p>
            <a:pPr marL="0" lvl="0" indent="0" algn="ctr" rtl="0">
              <a:spcBef>
                <a:spcPts val="0"/>
              </a:spcBef>
              <a:spcAft>
                <a:spcPts val="0"/>
              </a:spcAft>
              <a:buNone/>
            </a:pPr>
            <a:endParaRPr/>
          </a:p>
        </p:txBody>
      </p:sp>
      <p:pic>
        <p:nvPicPr>
          <p:cNvPr id="161" name="Google Shape;161;p25"/>
          <p:cNvPicPr preferRelativeResize="0"/>
          <p:nvPr/>
        </p:nvPicPr>
        <p:blipFill rotWithShape="1">
          <a:blip r:embed="rId3">
            <a:alphaModFix/>
          </a:blip>
          <a:srcRect l="29879" t="17658" r="28159" b="14081"/>
          <a:stretch/>
        </p:blipFill>
        <p:spPr>
          <a:xfrm>
            <a:off x="4572000" y="182725"/>
            <a:ext cx="4581552" cy="4192050"/>
          </a:xfrm>
          <a:prstGeom prst="rect">
            <a:avLst/>
          </a:prstGeom>
          <a:noFill/>
          <a:ln>
            <a:noFill/>
          </a:ln>
        </p:spPr>
      </p:pic>
      <p:sp>
        <p:nvSpPr>
          <p:cNvPr id="162" name="Google Shape;162;p25"/>
          <p:cNvSpPr txBox="1"/>
          <p:nvPr/>
        </p:nvSpPr>
        <p:spPr>
          <a:xfrm>
            <a:off x="7072325" y="1285900"/>
            <a:ext cx="18729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latin typeface="Lato"/>
                <a:ea typeface="Lato"/>
                <a:cs typeface="Lato"/>
                <a:sym typeface="Lato"/>
              </a:rPr>
              <a:t>b     i     f    o    c    a     l    s</a:t>
            </a:r>
            <a:endParaRPr>
              <a:latin typeface="Lato"/>
              <a:ea typeface="Lato"/>
              <a:cs typeface="Lato"/>
              <a:sym typeface="Lato"/>
            </a:endParaRPr>
          </a:p>
        </p:txBody>
      </p:sp>
      <p:sp>
        <p:nvSpPr>
          <p:cNvPr id="163" name="Google Shape;163;p25"/>
          <p:cNvSpPr txBox="1"/>
          <p:nvPr/>
        </p:nvSpPr>
        <p:spPr>
          <a:xfrm>
            <a:off x="5926325" y="1997375"/>
            <a:ext cx="16911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latin typeface="Lato"/>
                <a:ea typeface="Lato"/>
                <a:cs typeface="Lato"/>
                <a:sym typeface="Lato"/>
              </a:rPr>
              <a:t>c     a    r     d    i    a     c</a:t>
            </a:r>
            <a:endParaRPr>
              <a:latin typeface="Lato"/>
              <a:ea typeface="Lato"/>
              <a:cs typeface="Lato"/>
              <a:sym typeface="Lato"/>
            </a:endParaRPr>
          </a:p>
        </p:txBody>
      </p:sp>
      <p:sp>
        <p:nvSpPr>
          <p:cNvPr id="164" name="Google Shape;164;p25"/>
          <p:cNvSpPr txBox="1"/>
          <p:nvPr/>
        </p:nvSpPr>
        <p:spPr>
          <a:xfrm>
            <a:off x="6833500" y="2652925"/>
            <a:ext cx="16911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latin typeface="Lato"/>
                <a:ea typeface="Lato"/>
                <a:cs typeface="Lato"/>
                <a:sym typeface="Lato"/>
              </a:rPr>
              <a:t>b    e    a    n    b    a    g</a:t>
            </a:r>
            <a:endParaRPr>
              <a:latin typeface="Lato"/>
              <a:ea typeface="Lato"/>
              <a:cs typeface="Lato"/>
              <a:sym typeface="Lato"/>
            </a:endParaRPr>
          </a:p>
        </p:txBody>
      </p:sp>
      <p:sp>
        <p:nvSpPr>
          <p:cNvPr id="165" name="Google Shape;165;p25"/>
          <p:cNvSpPr txBox="1"/>
          <p:nvPr/>
        </p:nvSpPr>
        <p:spPr>
          <a:xfrm>
            <a:off x="5476375" y="3112825"/>
            <a:ext cx="1931400" cy="400200"/>
          </a:xfrm>
          <a:prstGeom prst="rect">
            <a:avLst/>
          </a:prstGeom>
          <a:noFill/>
          <a:ln w="28575" cap="flat" cmpd="sng">
            <a:solidFill>
              <a:schemeClr val="accent6"/>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a:latin typeface="Lato"/>
                <a:ea typeface="Lato"/>
                <a:cs typeface="Lato"/>
                <a:sym typeface="Lato"/>
              </a:rPr>
              <a:t>I      l     l      i     n   o    i     s</a:t>
            </a:r>
            <a:endParaRPr>
              <a:latin typeface="Lato"/>
              <a:ea typeface="Lato"/>
              <a:cs typeface="Lato"/>
              <a:sym typeface="Lato"/>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6"/>
          <p:cNvSpPr txBox="1">
            <a:spLocks noGrp="1"/>
          </p:cNvSpPr>
          <p:nvPr>
            <p:ph type="title"/>
          </p:nvPr>
        </p:nvSpPr>
        <p:spPr>
          <a:xfrm>
            <a:off x="265500" y="1084625"/>
            <a:ext cx="4045200" cy="690300"/>
          </a:xfrm>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None/>
            </a:pPr>
            <a:r>
              <a:rPr lang="en"/>
              <a:t>9 Across</a:t>
            </a:r>
            <a:endParaRPr/>
          </a:p>
        </p:txBody>
      </p:sp>
      <p:sp>
        <p:nvSpPr>
          <p:cNvPr id="171" name="Google Shape;171;p26"/>
          <p:cNvSpPr txBox="1">
            <a:spLocks noGrp="1"/>
          </p:cNvSpPr>
          <p:nvPr>
            <p:ph type="subTitle" idx="1"/>
          </p:nvPr>
        </p:nvSpPr>
        <p:spPr>
          <a:xfrm>
            <a:off x="265500" y="1830975"/>
            <a:ext cx="4045200" cy="24360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a:t>Jason’s last name</a:t>
            </a:r>
            <a:endParaRPr/>
          </a:p>
          <a:p>
            <a:pPr marL="0" lvl="0" indent="0" algn="ctr" rtl="0">
              <a:spcBef>
                <a:spcPts val="0"/>
              </a:spcBef>
              <a:spcAft>
                <a:spcPts val="0"/>
              </a:spcAft>
              <a:buNone/>
            </a:pPr>
            <a:r>
              <a:rPr lang="en"/>
              <a:t>(page 13)</a:t>
            </a:r>
            <a:endParaRPr/>
          </a:p>
          <a:p>
            <a:pPr marL="0" lvl="0" indent="0" algn="ctr" rtl="0">
              <a:spcBef>
                <a:spcPts val="0"/>
              </a:spcBef>
              <a:spcAft>
                <a:spcPts val="0"/>
              </a:spcAft>
              <a:buNone/>
            </a:pPr>
            <a:endParaRPr/>
          </a:p>
          <a:p>
            <a:pPr marL="0" lvl="0" indent="0" algn="ctr" rtl="0">
              <a:spcBef>
                <a:spcPts val="0"/>
              </a:spcBef>
              <a:spcAft>
                <a:spcPts val="0"/>
              </a:spcAft>
              <a:buNone/>
            </a:pPr>
            <a:endParaRPr/>
          </a:p>
        </p:txBody>
      </p:sp>
      <p:pic>
        <p:nvPicPr>
          <p:cNvPr id="172" name="Google Shape;172;p26"/>
          <p:cNvPicPr preferRelativeResize="0"/>
          <p:nvPr/>
        </p:nvPicPr>
        <p:blipFill rotWithShape="1">
          <a:blip r:embed="rId3">
            <a:alphaModFix/>
          </a:blip>
          <a:srcRect l="29879" t="17658" r="28159" b="14081"/>
          <a:stretch/>
        </p:blipFill>
        <p:spPr>
          <a:xfrm>
            <a:off x="4572000" y="182725"/>
            <a:ext cx="4581552" cy="4192050"/>
          </a:xfrm>
          <a:prstGeom prst="rect">
            <a:avLst/>
          </a:prstGeom>
          <a:noFill/>
          <a:ln>
            <a:noFill/>
          </a:ln>
        </p:spPr>
      </p:pic>
      <p:sp>
        <p:nvSpPr>
          <p:cNvPr id="173" name="Google Shape;173;p26"/>
          <p:cNvSpPr txBox="1"/>
          <p:nvPr/>
        </p:nvSpPr>
        <p:spPr>
          <a:xfrm>
            <a:off x="7072325" y="1285900"/>
            <a:ext cx="18729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latin typeface="Lato"/>
                <a:ea typeface="Lato"/>
                <a:cs typeface="Lato"/>
                <a:sym typeface="Lato"/>
              </a:rPr>
              <a:t>b     i     f    o    c    a     l    s</a:t>
            </a:r>
            <a:endParaRPr>
              <a:latin typeface="Lato"/>
              <a:ea typeface="Lato"/>
              <a:cs typeface="Lato"/>
              <a:sym typeface="Lato"/>
            </a:endParaRPr>
          </a:p>
        </p:txBody>
      </p:sp>
      <p:sp>
        <p:nvSpPr>
          <p:cNvPr id="174" name="Google Shape;174;p26"/>
          <p:cNvSpPr txBox="1"/>
          <p:nvPr/>
        </p:nvSpPr>
        <p:spPr>
          <a:xfrm>
            <a:off x="5926325" y="1997375"/>
            <a:ext cx="16911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latin typeface="Lato"/>
                <a:ea typeface="Lato"/>
                <a:cs typeface="Lato"/>
                <a:sym typeface="Lato"/>
              </a:rPr>
              <a:t>c     a    r     d    i    a     c</a:t>
            </a:r>
            <a:endParaRPr>
              <a:latin typeface="Lato"/>
              <a:ea typeface="Lato"/>
              <a:cs typeface="Lato"/>
              <a:sym typeface="Lato"/>
            </a:endParaRPr>
          </a:p>
        </p:txBody>
      </p:sp>
      <p:sp>
        <p:nvSpPr>
          <p:cNvPr id="175" name="Google Shape;175;p26"/>
          <p:cNvSpPr txBox="1"/>
          <p:nvPr/>
        </p:nvSpPr>
        <p:spPr>
          <a:xfrm>
            <a:off x="6833500" y="2652925"/>
            <a:ext cx="16911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latin typeface="Lato"/>
                <a:ea typeface="Lato"/>
                <a:cs typeface="Lato"/>
                <a:sym typeface="Lato"/>
              </a:rPr>
              <a:t>b    e    a    n    b    a    g</a:t>
            </a:r>
            <a:endParaRPr>
              <a:latin typeface="Lato"/>
              <a:ea typeface="Lato"/>
              <a:cs typeface="Lato"/>
              <a:sym typeface="Lato"/>
            </a:endParaRPr>
          </a:p>
        </p:txBody>
      </p:sp>
      <p:sp>
        <p:nvSpPr>
          <p:cNvPr id="176" name="Google Shape;176;p26"/>
          <p:cNvSpPr txBox="1"/>
          <p:nvPr/>
        </p:nvSpPr>
        <p:spPr>
          <a:xfrm>
            <a:off x="5476375" y="3112825"/>
            <a:ext cx="19314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latin typeface="Lato"/>
                <a:ea typeface="Lato"/>
                <a:cs typeface="Lato"/>
                <a:sym typeface="Lato"/>
              </a:rPr>
              <a:t>I      l     l      i     n   o    i     s</a:t>
            </a:r>
            <a:endParaRPr>
              <a:latin typeface="Lato"/>
              <a:ea typeface="Lato"/>
              <a:cs typeface="Lato"/>
              <a:sym typeface="Lato"/>
            </a:endParaRPr>
          </a:p>
        </p:txBody>
      </p:sp>
      <p:sp>
        <p:nvSpPr>
          <p:cNvPr id="177" name="Google Shape;177;p26"/>
          <p:cNvSpPr txBox="1"/>
          <p:nvPr/>
        </p:nvSpPr>
        <p:spPr>
          <a:xfrm>
            <a:off x="4572000" y="3586700"/>
            <a:ext cx="1691100" cy="400200"/>
          </a:xfrm>
          <a:prstGeom prst="rect">
            <a:avLst/>
          </a:prstGeom>
          <a:noFill/>
          <a:ln w="28575" cap="flat" cmpd="sng">
            <a:solidFill>
              <a:schemeClr val="accent6"/>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endParaRPr>
              <a:latin typeface="Lato"/>
              <a:ea typeface="Lato"/>
              <a:cs typeface="Lato"/>
              <a:sym typeface="Lato"/>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27"/>
          <p:cNvSpPr txBox="1">
            <a:spLocks noGrp="1"/>
          </p:cNvSpPr>
          <p:nvPr>
            <p:ph type="title"/>
          </p:nvPr>
        </p:nvSpPr>
        <p:spPr>
          <a:xfrm>
            <a:off x="265500" y="1084625"/>
            <a:ext cx="4045200" cy="690300"/>
          </a:xfrm>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None/>
            </a:pPr>
            <a:r>
              <a:rPr lang="en"/>
              <a:t>9 Across</a:t>
            </a:r>
            <a:endParaRPr/>
          </a:p>
        </p:txBody>
      </p:sp>
      <p:sp>
        <p:nvSpPr>
          <p:cNvPr id="183" name="Google Shape;183;p27"/>
          <p:cNvSpPr txBox="1">
            <a:spLocks noGrp="1"/>
          </p:cNvSpPr>
          <p:nvPr>
            <p:ph type="subTitle" idx="1"/>
          </p:nvPr>
        </p:nvSpPr>
        <p:spPr>
          <a:xfrm>
            <a:off x="265500" y="1830975"/>
            <a:ext cx="4045200" cy="24360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a:t>Jason’s last name</a:t>
            </a:r>
            <a:endParaRPr/>
          </a:p>
          <a:p>
            <a:pPr marL="0" lvl="0" indent="0" algn="ctr" rtl="0">
              <a:spcBef>
                <a:spcPts val="0"/>
              </a:spcBef>
              <a:spcAft>
                <a:spcPts val="0"/>
              </a:spcAft>
              <a:buNone/>
            </a:pPr>
            <a:r>
              <a:rPr lang="en"/>
              <a:t>(page 13)</a:t>
            </a:r>
            <a:endParaRPr/>
          </a:p>
          <a:p>
            <a:pPr marL="0" lvl="0" indent="0" algn="ctr" rtl="0">
              <a:spcBef>
                <a:spcPts val="0"/>
              </a:spcBef>
              <a:spcAft>
                <a:spcPts val="0"/>
              </a:spcAft>
              <a:buNone/>
            </a:pPr>
            <a:endParaRPr/>
          </a:p>
          <a:p>
            <a:pPr marL="0" lvl="0" indent="0" algn="ctr" rtl="0">
              <a:spcBef>
                <a:spcPts val="0"/>
              </a:spcBef>
              <a:spcAft>
                <a:spcPts val="0"/>
              </a:spcAft>
              <a:buNone/>
            </a:pPr>
            <a:r>
              <a:rPr lang="en"/>
              <a:t>Cashman</a:t>
            </a:r>
            <a:endParaRPr/>
          </a:p>
          <a:p>
            <a:pPr marL="0" lvl="0" indent="0" algn="ctr" rtl="0">
              <a:spcBef>
                <a:spcPts val="0"/>
              </a:spcBef>
              <a:spcAft>
                <a:spcPts val="0"/>
              </a:spcAft>
              <a:buNone/>
            </a:pPr>
            <a:endParaRPr/>
          </a:p>
          <a:p>
            <a:pPr marL="0" lvl="0" indent="0" algn="ctr" rtl="0">
              <a:spcBef>
                <a:spcPts val="0"/>
              </a:spcBef>
              <a:spcAft>
                <a:spcPts val="0"/>
              </a:spcAft>
              <a:buNone/>
            </a:pPr>
            <a:endParaRPr/>
          </a:p>
        </p:txBody>
      </p:sp>
      <p:pic>
        <p:nvPicPr>
          <p:cNvPr id="184" name="Google Shape;184;p27"/>
          <p:cNvPicPr preferRelativeResize="0"/>
          <p:nvPr/>
        </p:nvPicPr>
        <p:blipFill rotWithShape="1">
          <a:blip r:embed="rId3">
            <a:alphaModFix/>
          </a:blip>
          <a:srcRect l="29879" t="17658" r="28159" b="14081"/>
          <a:stretch/>
        </p:blipFill>
        <p:spPr>
          <a:xfrm>
            <a:off x="4572000" y="182725"/>
            <a:ext cx="4581552" cy="4192050"/>
          </a:xfrm>
          <a:prstGeom prst="rect">
            <a:avLst/>
          </a:prstGeom>
          <a:noFill/>
          <a:ln>
            <a:noFill/>
          </a:ln>
        </p:spPr>
      </p:pic>
      <p:sp>
        <p:nvSpPr>
          <p:cNvPr id="185" name="Google Shape;185;p27"/>
          <p:cNvSpPr txBox="1"/>
          <p:nvPr/>
        </p:nvSpPr>
        <p:spPr>
          <a:xfrm>
            <a:off x="7072325" y="1285900"/>
            <a:ext cx="18729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latin typeface="Lato"/>
                <a:ea typeface="Lato"/>
                <a:cs typeface="Lato"/>
                <a:sym typeface="Lato"/>
              </a:rPr>
              <a:t>b     i     f    o    c    a     l    s</a:t>
            </a:r>
            <a:endParaRPr>
              <a:latin typeface="Lato"/>
              <a:ea typeface="Lato"/>
              <a:cs typeface="Lato"/>
              <a:sym typeface="Lato"/>
            </a:endParaRPr>
          </a:p>
        </p:txBody>
      </p:sp>
      <p:sp>
        <p:nvSpPr>
          <p:cNvPr id="186" name="Google Shape;186;p27"/>
          <p:cNvSpPr txBox="1"/>
          <p:nvPr/>
        </p:nvSpPr>
        <p:spPr>
          <a:xfrm>
            <a:off x="5926325" y="1997375"/>
            <a:ext cx="16911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latin typeface="Lato"/>
                <a:ea typeface="Lato"/>
                <a:cs typeface="Lato"/>
                <a:sym typeface="Lato"/>
              </a:rPr>
              <a:t>c     a    r     d    i    a     c</a:t>
            </a:r>
            <a:endParaRPr>
              <a:latin typeface="Lato"/>
              <a:ea typeface="Lato"/>
              <a:cs typeface="Lato"/>
              <a:sym typeface="Lato"/>
            </a:endParaRPr>
          </a:p>
        </p:txBody>
      </p:sp>
      <p:sp>
        <p:nvSpPr>
          <p:cNvPr id="187" name="Google Shape;187;p27"/>
          <p:cNvSpPr txBox="1"/>
          <p:nvPr/>
        </p:nvSpPr>
        <p:spPr>
          <a:xfrm>
            <a:off x="6833500" y="2652925"/>
            <a:ext cx="16911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latin typeface="Lato"/>
                <a:ea typeface="Lato"/>
                <a:cs typeface="Lato"/>
                <a:sym typeface="Lato"/>
              </a:rPr>
              <a:t>b    e    a    n    b    a    g</a:t>
            </a:r>
            <a:endParaRPr>
              <a:latin typeface="Lato"/>
              <a:ea typeface="Lato"/>
              <a:cs typeface="Lato"/>
              <a:sym typeface="Lato"/>
            </a:endParaRPr>
          </a:p>
        </p:txBody>
      </p:sp>
      <p:sp>
        <p:nvSpPr>
          <p:cNvPr id="188" name="Google Shape;188;p27"/>
          <p:cNvSpPr txBox="1"/>
          <p:nvPr/>
        </p:nvSpPr>
        <p:spPr>
          <a:xfrm>
            <a:off x="5476375" y="3112825"/>
            <a:ext cx="19314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latin typeface="Lato"/>
                <a:ea typeface="Lato"/>
                <a:cs typeface="Lato"/>
                <a:sym typeface="Lato"/>
              </a:rPr>
              <a:t>I      l     l      i     n   o    i     s</a:t>
            </a:r>
            <a:endParaRPr>
              <a:latin typeface="Lato"/>
              <a:ea typeface="Lato"/>
              <a:cs typeface="Lato"/>
              <a:sym typeface="Lato"/>
            </a:endParaRPr>
          </a:p>
        </p:txBody>
      </p:sp>
      <p:sp>
        <p:nvSpPr>
          <p:cNvPr id="189" name="Google Shape;189;p27"/>
          <p:cNvSpPr txBox="1"/>
          <p:nvPr/>
        </p:nvSpPr>
        <p:spPr>
          <a:xfrm>
            <a:off x="4572000" y="3586700"/>
            <a:ext cx="1691100" cy="400200"/>
          </a:xfrm>
          <a:prstGeom prst="rect">
            <a:avLst/>
          </a:prstGeom>
          <a:noFill/>
          <a:ln w="28575" cap="flat" cmpd="sng">
            <a:solidFill>
              <a:schemeClr val="accent6"/>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a:latin typeface="Lato"/>
                <a:ea typeface="Lato"/>
                <a:cs typeface="Lato"/>
                <a:sym typeface="Lato"/>
              </a:rPr>
              <a:t>C    a    s    h   m   a    n</a:t>
            </a:r>
            <a:endParaRPr>
              <a:latin typeface="Lato"/>
              <a:ea typeface="Lato"/>
              <a:cs typeface="Lato"/>
              <a:sym typeface="Lato"/>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28"/>
          <p:cNvSpPr txBox="1">
            <a:spLocks noGrp="1"/>
          </p:cNvSpPr>
          <p:nvPr>
            <p:ph type="title"/>
          </p:nvPr>
        </p:nvSpPr>
        <p:spPr>
          <a:xfrm>
            <a:off x="265500" y="1084625"/>
            <a:ext cx="4045200" cy="690300"/>
          </a:xfrm>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None/>
            </a:pPr>
            <a:r>
              <a:rPr lang="en"/>
              <a:t>1 Down</a:t>
            </a:r>
            <a:endParaRPr/>
          </a:p>
        </p:txBody>
      </p:sp>
      <p:sp>
        <p:nvSpPr>
          <p:cNvPr id="195" name="Google Shape;195;p28"/>
          <p:cNvSpPr txBox="1">
            <a:spLocks noGrp="1"/>
          </p:cNvSpPr>
          <p:nvPr>
            <p:ph type="subTitle" idx="1"/>
          </p:nvPr>
        </p:nvSpPr>
        <p:spPr>
          <a:xfrm>
            <a:off x="265500" y="1830975"/>
            <a:ext cx="4045200" cy="24360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a:t>Every time the bus hits one of these, Murray gets a pain in his knee.</a:t>
            </a:r>
            <a:endParaRPr/>
          </a:p>
          <a:p>
            <a:pPr marL="0" lvl="0" indent="0" algn="ctr" rtl="0">
              <a:spcBef>
                <a:spcPts val="0"/>
              </a:spcBef>
              <a:spcAft>
                <a:spcPts val="0"/>
              </a:spcAft>
              <a:buNone/>
            </a:pPr>
            <a:r>
              <a:rPr lang="en"/>
              <a:t>(page 7)</a:t>
            </a:r>
            <a:endParaRPr/>
          </a:p>
          <a:p>
            <a:pPr marL="0" lvl="0" indent="0" algn="ctr" rtl="0">
              <a:spcBef>
                <a:spcPts val="0"/>
              </a:spcBef>
              <a:spcAft>
                <a:spcPts val="0"/>
              </a:spcAft>
              <a:buNone/>
            </a:pPr>
            <a:endParaRPr/>
          </a:p>
          <a:p>
            <a:pPr marL="0" lvl="0" indent="0" algn="ctr" rtl="0">
              <a:spcBef>
                <a:spcPts val="0"/>
              </a:spcBef>
              <a:spcAft>
                <a:spcPts val="0"/>
              </a:spcAft>
              <a:buNone/>
            </a:pPr>
            <a:endParaRPr/>
          </a:p>
        </p:txBody>
      </p:sp>
      <p:pic>
        <p:nvPicPr>
          <p:cNvPr id="196" name="Google Shape;196;p28"/>
          <p:cNvPicPr preferRelativeResize="0"/>
          <p:nvPr/>
        </p:nvPicPr>
        <p:blipFill rotWithShape="1">
          <a:blip r:embed="rId3">
            <a:alphaModFix/>
          </a:blip>
          <a:srcRect l="29879" t="17658" r="28159" b="14081"/>
          <a:stretch/>
        </p:blipFill>
        <p:spPr>
          <a:xfrm>
            <a:off x="4572000" y="182725"/>
            <a:ext cx="4581552" cy="4192050"/>
          </a:xfrm>
          <a:prstGeom prst="rect">
            <a:avLst/>
          </a:prstGeom>
          <a:noFill/>
          <a:ln>
            <a:noFill/>
          </a:ln>
        </p:spPr>
      </p:pic>
      <p:sp>
        <p:nvSpPr>
          <p:cNvPr id="197" name="Google Shape;197;p28"/>
          <p:cNvSpPr txBox="1"/>
          <p:nvPr/>
        </p:nvSpPr>
        <p:spPr>
          <a:xfrm>
            <a:off x="7072325" y="1285900"/>
            <a:ext cx="18729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latin typeface="Lato"/>
                <a:ea typeface="Lato"/>
                <a:cs typeface="Lato"/>
                <a:sym typeface="Lato"/>
              </a:rPr>
              <a:t>b     i     f    o    c    a     l    s</a:t>
            </a:r>
            <a:endParaRPr>
              <a:latin typeface="Lato"/>
              <a:ea typeface="Lato"/>
              <a:cs typeface="Lato"/>
              <a:sym typeface="Lato"/>
            </a:endParaRPr>
          </a:p>
        </p:txBody>
      </p:sp>
      <p:sp>
        <p:nvSpPr>
          <p:cNvPr id="198" name="Google Shape;198;p28"/>
          <p:cNvSpPr txBox="1"/>
          <p:nvPr/>
        </p:nvSpPr>
        <p:spPr>
          <a:xfrm>
            <a:off x="5926325" y="1997375"/>
            <a:ext cx="16911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latin typeface="Lato"/>
                <a:ea typeface="Lato"/>
                <a:cs typeface="Lato"/>
                <a:sym typeface="Lato"/>
              </a:rPr>
              <a:t>c     a    r     d    i    a     c</a:t>
            </a:r>
            <a:endParaRPr>
              <a:latin typeface="Lato"/>
              <a:ea typeface="Lato"/>
              <a:cs typeface="Lato"/>
              <a:sym typeface="Lato"/>
            </a:endParaRPr>
          </a:p>
        </p:txBody>
      </p:sp>
      <p:sp>
        <p:nvSpPr>
          <p:cNvPr id="199" name="Google Shape;199;p28"/>
          <p:cNvSpPr txBox="1"/>
          <p:nvPr/>
        </p:nvSpPr>
        <p:spPr>
          <a:xfrm>
            <a:off x="6833500" y="2652925"/>
            <a:ext cx="16911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latin typeface="Lato"/>
                <a:ea typeface="Lato"/>
                <a:cs typeface="Lato"/>
                <a:sym typeface="Lato"/>
              </a:rPr>
              <a:t>b    e    a    n    b    a    g</a:t>
            </a:r>
            <a:endParaRPr>
              <a:latin typeface="Lato"/>
              <a:ea typeface="Lato"/>
              <a:cs typeface="Lato"/>
              <a:sym typeface="Lato"/>
            </a:endParaRPr>
          </a:p>
        </p:txBody>
      </p:sp>
      <p:sp>
        <p:nvSpPr>
          <p:cNvPr id="200" name="Google Shape;200;p28"/>
          <p:cNvSpPr txBox="1"/>
          <p:nvPr/>
        </p:nvSpPr>
        <p:spPr>
          <a:xfrm>
            <a:off x="5476375" y="3112825"/>
            <a:ext cx="19314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latin typeface="Lato"/>
                <a:ea typeface="Lato"/>
                <a:cs typeface="Lato"/>
                <a:sym typeface="Lato"/>
              </a:rPr>
              <a:t>I      l     l      i     n   o    i     s</a:t>
            </a:r>
            <a:endParaRPr>
              <a:latin typeface="Lato"/>
              <a:ea typeface="Lato"/>
              <a:cs typeface="Lato"/>
              <a:sym typeface="Lato"/>
            </a:endParaRPr>
          </a:p>
        </p:txBody>
      </p:sp>
      <p:sp>
        <p:nvSpPr>
          <p:cNvPr id="201" name="Google Shape;201;p28"/>
          <p:cNvSpPr txBox="1"/>
          <p:nvPr/>
        </p:nvSpPr>
        <p:spPr>
          <a:xfrm>
            <a:off x="4572000" y="3586700"/>
            <a:ext cx="16911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latin typeface="Lato"/>
                <a:ea typeface="Lato"/>
                <a:cs typeface="Lato"/>
                <a:sym typeface="Lato"/>
              </a:rPr>
              <a:t>C    a    s    h   m   a    n</a:t>
            </a:r>
            <a:endParaRPr>
              <a:latin typeface="Lato"/>
              <a:ea typeface="Lato"/>
              <a:cs typeface="Lato"/>
              <a:sym typeface="Lato"/>
            </a:endParaRPr>
          </a:p>
        </p:txBody>
      </p:sp>
      <p:sp>
        <p:nvSpPr>
          <p:cNvPr id="202" name="Google Shape;202;p28"/>
          <p:cNvSpPr txBox="1"/>
          <p:nvPr/>
        </p:nvSpPr>
        <p:spPr>
          <a:xfrm>
            <a:off x="8428075" y="182725"/>
            <a:ext cx="377400" cy="1648200"/>
          </a:xfrm>
          <a:prstGeom prst="rect">
            <a:avLst/>
          </a:prstGeom>
          <a:noFill/>
          <a:ln w="28575"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Lato"/>
              <a:ea typeface="Lato"/>
              <a:cs typeface="Lato"/>
              <a:sym typeface="Lato"/>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p29"/>
          <p:cNvSpPr txBox="1">
            <a:spLocks noGrp="1"/>
          </p:cNvSpPr>
          <p:nvPr>
            <p:ph type="title"/>
          </p:nvPr>
        </p:nvSpPr>
        <p:spPr>
          <a:xfrm>
            <a:off x="265500" y="1084625"/>
            <a:ext cx="4045200" cy="690300"/>
          </a:xfrm>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None/>
            </a:pPr>
            <a:r>
              <a:rPr lang="en"/>
              <a:t>1 Down</a:t>
            </a:r>
            <a:endParaRPr/>
          </a:p>
        </p:txBody>
      </p:sp>
      <p:sp>
        <p:nvSpPr>
          <p:cNvPr id="208" name="Google Shape;208;p29"/>
          <p:cNvSpPr txBox="1">
            <a:spLocks noGrp="1"/>
          </p:cNvSpPr>
          <p:nvPr>
            <p:ph type="subTitle" idx="1"/>
          </p:nvPr>
        </p:nvSpPr>
        <p:spPr>
          <a:xfrm>
            <a:off x="265500" y="1830975"/>
            <a:ext cx="4045200" cy="2711400"/>
          </a:xfrm>
          <a:prstGeom prst="rect">
            <a:avLst/>
          </a:prstGeom>
        </p:spPr>
        <p:txBody>
          <a:bodyPr spcFirstLastPara="1" wrap="square" lIns="91425" tIns="91425" rIns="91425" bIns="91425" anchor="t" anchorCtr="0">
            <a:normAutofit lnSpcReduction="10000"/>
          </a:bodyPr>
          <a:lstStyle/>
          <a:p>
            <a:pPr marL="0" lvl="0" indent="0" algn="ctr" rtl="0">
              <a:spcBef>
                <a:spcPts val="0"/>
              </a:spcBef>
              <a:spcAft>
                <a:spcPts val="0"/>
              </a:spcAft>
              <a:buNone/>
            </a:pPr>
            <a:r>
              <a:rPr lang="en"/>
              <a:t>Every time the bus hits one of these, Murray gets a pain in his knee.</a:t>
            </a:r>
            <a:endParaRPr/>
          </a:p>
          <a:p>
            <a:pPr marL="0" lvl="0" indent="0" algn="ctr" rtl="0">
              <a:spcBef>
                <a:spcPts val="0"/>
              </a:spcBef>
              <a:spcAft>
                <a:spcPts val="0"/>
              </a:spcAft>
              <a:buNone/>
            </a:pPr>
            <a:r>
              <a:rPr lang="en"/>
              <a:t>(page 7)</a:t>
            </a:r>
            <a:endParaRPr/>
          </a:p>
          <a:p>
            <a:pPr marL="0" lvl="0" indent="0" algn="ctr" rtl="0">
              <a:spcBef>
                <a:spcPts val="0"/>
              </a:spcBef>
              <a:spcAft>
                <a:spcPts val="0"/>
              </a:spcAft>
              <a:buNone/>
            </a:pPr>
            <a:endParaRPr/>
          </a:p>
          <a:p>
            <a:pPr marL="0" lvl="0" indent="0" algn="ctr" rtl="0">
              <a:spcBef>
                <a:spcPts val="0"/>
              </a:spcBef>
              <a:spcAft>
                <a:spcPts val="0"/>
              </a:spcAft>
              <a:buNone/>
            </a:pPr>
            <a:r>
              <a:rPr lang="en"/>
              <a:t>pothole</a:t>
            </a:r>
            <a:endParaRPr/>
          </a:p>
          <a:p>
            <a:pPr marL="0" lvl="0" indent="0" algn="ctr" rtl="0">
              <a:spcBef>
                <a:spcPts val="0"/>
              </a:spcBef>
              <a:spcAft>
                <a:spcPts val="0"/>
              </a:spcAft>
              <a:buNone/>
            </a:pPr>
            <a:endParaRPr/>
          </a:p>
          <a:p>
            <a:pPr marL="0" lvl="0" indent="0" algn="ctr" rtl="0">
              <a:spcBef>
                <a:spcPts val="0"/>
              </a:spcBef>
              <a:spcAft>
                <a:spcPts val="0"/>
              </a:spcAft>
              <a:buNone/>
            </a:pPr>
            <a:endParaRPr/>
          </a:p>
        </p:txBody>
      </p:sp>
      <p:pic>
        <p:nvPicPr>
          <p:cNvPr id="209" name="Google Shape;209;p29"/>
          <p:cNvPicPr preferRelativeResize="0"/>
          <p:nvPr/>
        </p:nvPicPr>
        <p:blipFill rotWithShape="1">
          <a:blip r:embed="rId3">
            <a:alphaModFix/>
          </a:blip>
          <a:srcRect l="29879" t="17658" r="28159" b="14081"/>
          <a:stretch/>
        </p:blipFill>
        <p:spPr>
          <a:xfrm>
            <a:off x="4572000" y="182725"/>
            <a:ext cx="4581552" cy="4192050"/>
          </a:xfrm>
          <a:prstGeom prst="rect">
            <a:avLst/>
          </a:prstGeom>
          <a:noFill/>
          <a:ln>
            <a:noFill/>
          </a:ln>
        </p:spPr>
      </p:pic>
      <p:sp>
        <p:nvSpPr>
          <p:cNvPr id="210" name="Google Shape;210;p29"/>
          <p:cNvSpPr txBox="1"/>
          <p:nvPr/>
        </p:nvSpPr>
        <p:spPr>
          <a:xfrm>
            <a:off x="7072325" y="1285900"/>
            <a:ext cx="18729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latin typeface="Lato"/>
                <a:ea typeface="Lato"/>
                <a:cs typeface="Lato"/>
                <a:sym typeface="Lato"/>
              </a:rPr>
              <a:t>b     i     f    o    c    a     l    s</a:t>
            </a:r>
            <a:endParaRPr>
              <a:latin typeface="Lato"/>
              <a:ea typeface="Lato"/>
              <a:cs typeface="Lato"/>
              <a:sym typeface="Lato"/>
            </a:endParaRPr>
          </a:p>
        </p:txBody>
      </p:sp>
      <p:sp>
        <p:nvSpPr>
          <p:cNvPr id="211" name="Google Shape;211;p29"/>
          <p:cNvSpPr txBox="1"/>
          <p:nvPr/>
        </p:nvSpPr>
        <p:spPr>
          <a:xfrm>
            <a:off x="5926325" y="1997375"/>
            <a:ext cx="16911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latin typeface="Lato"/>
                <a:ea typeface="Lato"/>
                <a:cs typeface="Lato"/>
                <a:sym typeface="Lato"/>
              </a:rPr>
              <a:t>c     a    r     d    i    a     c</a:t>
            </a:r>
            <a:endParaRPr>
              <a:latin typeface="Lato"/>
              <a:ea typeface="Lato"/>
              <a:cs typeface="Lato"/>
              <a:sym typeface="Lato"/>
            </a:endParaRPr>
          </a:p>
        </p:txBody>
      </p:sp>
      <p:sp>
        <p:nvSpPr>
          <p:cNvPr id="212" name="Google Shape;212;p29"/>
          <p:cNvSpPr txBox="1"/>
          <p:nvPr/>
        </p:nvSpPr>
        <p:spPr>
          <a:xfrm>
            <a:off x="6833500" y="2652925"/>
            <a:ext cx="16911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latin typeface="Lato"/>
                <a:ea typeface="Lato"/>
                <a:cs typeface="Lato"/>
                <a:sym typeface="Lato"/>
              </a:rPr>
              <a:t>b    e    a    n    b    a    g</a:t>
            </a:r>
            <a:endParaRPr>
              <a:latin typeface="Lato"/>
              <a:ea typeface="Lato"/>
              <a:cs typeface="Lato"/>
              <a:sym typeface="Lato"/>
            </a:endParaRPr>
          </a:p>
        </p:txBody>
      </p:sp>
      <p:sp>
        <p:nvSpPr>
          <p:cNvPr id="213" name="Google Shape;213;p29"/>
          <p:cNvSpPr txBox="1"/>
          <p:nvPr/>
        </p:nvSpPr>
        <p:spPr>
          <a:xfrm>
            <a:off x="5476375" y="3112825"/>
            <a:ext cx="19314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latin typeface="Lato"/>
                <a:ea typeface="Lato"/>
                <a:cs typeface="Lato"/>
                <a:sym typeface="Lato"/>
              </a:rPr>
              <a:t>I      l     l      i     n   o    i     s</a:t>
            </a:r>
            <a:endParaRPr>
              <a:latin typeface="Lato"/>
              <a:ea typeface="Lato"/>
              <a:cs typeface="Lato"/>
              <a:sym typeface="Lato"/>
            </a:endParaRPr>
          </a:p>
        </p:txBody>
      </p:sp>
      <p:sp>
        <p:nvSpPr>
          <p:cNvPr id="214" name="Google Shape;214;p29"/>
          <p:cNvSpPr txBox="1"/>
          <p:nvPr/>
        </p:nvSpPr>
        <p:spPr>
          <a:xfrm>
            <a:off x="4572000" y="3586700"/>
            <a:ext cx="16911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latin typeface="Lato"/>
                <a:ea typeface="Lato"/>
                <a:cs typeface="Lato"/>
                <a:sym typeface="Lato"/>
              </a:rPr>
              <a:t>C    a    s    h   m   a    n</a:t>
            </a:r>
            <a:endParaRPr>
              <a:latin typeface="Lato"/>
              <a:ea typeface="Lato"/>
              <a:cs typeface="Lato"/>
              <a:sym typeface="Lato"/>
            </a:endParaRPr>
          </a:p>
        </p:txBody>
      </p:sp>
      <p:sp>
        <p:nvSpPr>
          <p:cNvPr id="215" name="Google Shape;215;p29"/>
          <p:cNvSpPr txBox="1"/>
          <p:nvPr/>
        </p:nvSpPr>
        <p:spPr>
          <a:xfrm>
            <a:off x="8428075" y="182725"/>
            <a:ext cx="377400" cy="1648200"/>
          </a:xfrm>
          <a:prstGeom prst="rect">
            <a:avLst/>
          </a:prstGeom>
          <a:noFill/>
          <a:ln w="28575"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Lato"/>
                <a:ea typeface="Lato"/>
                <a:cs typeface="Lato"/>
                <a:sym typeface="Lato"/>
              </a:rPr>
              <a:t>p</a:t>
            </a:r>
            <a:endParaRPr>
              <a:latin typeface="Lato"/>
              <a:ea typeface="Lato"/>
              <a:cs typeface="Lato"/>
              <a:sym typeface="Lato"/>
            </a:endParaRPr>
          </a:p>
          <a:p>
            <a:pPr marL="0" lvl="0" indent="0" algn="l" rtl="0">
              <a:spcBef>
                <a:spcPts val="0"/>
              </a:spcBef>
              <a:spcAft>
                <a:spcPts val="0"/>
              </a:spcAft>
              <a:buNone/>
            </a:pPr>
            <a:r>
              <a:rPr lang="en">
                <a:latin typeface="Lato"/>
                <a:ea typeface="Lato"/>
                <a:cs typeface="Lato"/>
                <a:sym typeface="Lato"/>
              </a:rPr>
              <a:t>o</a:t>
            </a:r>
            <a:endParaRPr>
              <a:latin typeface="Lato"/>
              <a:ea typeface="Lato"/>
              <a:cs typeface="Lato"/>
              <a:sym typeface="Lato"/>
            </a:endParaRPr>
          </a:p>
          <a:p>
            <a:pPr marL="0" lvl="0" indent="0" algn="l" rtl="0">
              <a:spcBef>
                <a:spcPts val="0"/>
              </a:spcBef>
              <a:spcAft>
                <a:spcPts val="0"/>
              </a:spcAft>
              <a:buNone/>
            </a:pPr>
            <a:r>
              <a:rPr lang="en">
                <a:latin typeface="Lato"/>
                <a:ea typeface="Lato"/>
                <a:cs typeface="Lato"/>
                <a:sym typeface="Lato"/>
              </a:rPr>
              <a:t>t</a:t>
            </a:r>
            <a:endParaRPr>
              <a:latin typeface="Lato"/>
              <a:ea typeface="Lato"/>
              <a:cs typeface="Lato"/>
              <a:sym typeface="Lato"/>
            </a:endParaRPr>
          </a:p>
          <a:p>
            <a:pPr marL="0" lvl="0" indent="0" algn="l" rtl="0">
              <a:spcBef>
                <a:spcPts val="0"/>
              </a:spcBef>
              <a:spcAft>
                <a:spcPts val="0"/>
              </a:spcAft>
              <a:buNone/>
            </a:pPr>
            <a:r>
              <a:rPr lang="en">
                <a:latin typeface="Lato"/>
                <a:ea typeface="Lato"/>
                <a:cs typeface="Lato"/>
                <a:sym typeface="Lato"/>
              </a:rPr>
              <a:t>h</a:t>
            </a:r>
            <a:endParaRPr>
              <a:latin typeface="Lato"/>
              <a:ea typeface="Lato"/>
              <a:cs typeface="Lato"/>
              <a:sym typeface="Lato"/>
            </a:endParaRPr>
          </a:p>
          <a:p>
            <a:pPr marL="0" lvl="0" indent="0" algn="l" rtl="0">
              <a:spcBef>
                <a:spcPts val="0"/>
              </a:spcBef>
              <a:spcAft>
                <a:spcPts val="0"/>
              </a:spcAft>
              <a:buNone/>
            </a:pPr>
            <a:r>
              <a:rPr lang="en">
                <a:latin typeface="Lato"/>
                <a:ea typeface="Lato"/>
                <a:cs typeface="Lato"/>
                <a:sym typeface="Lato"/>
              </a:rPr>
              <a:t>o</a:t>
            </a:r>
            <a:endParaRPr>
              <a:latin typeface="Lato"/>
              <a:ea typeface="Lato"/>
              <a:cs typeface="Lato"/>
              <a:sym typeface="Lato"/>
            </a:endParaRPr>
          </a:p>
          <a:p>
            <a:pPr marL="0" lvl="0" indent="0" algn="l" rtl="0">
              <a:spcBef>
                <a:spcPts val="0"/>
              </a:spcBef>
              <a:spcAft>
                <a:spcPts val="0"/>
              </a:spcAft>
              <a:buNone/>
            </a:pPr>
            <a:endParaRPr>
              <a:latin typeface="Lato"/>
              <a:ea typeface="Lato"/>
              <a:cs typeface="Lato"/>
              <a:sym typeface="Lato"/>
            </a:endParaRPr>
          </a:p>
          <a:p>
            <a:pPr marL="0" lvl="0" indent="0" algn="l" rtl="0">
              <a:spcBef>
                <a:spcPts val="0"/>
              </a:spcBef>
              <a:spcAft>
                <a:spcPts val="0"/>
              </a:spcAft>
              <a:buNone/>
            </a:pPr>
            <a:r>
              <a:rPr lang="en">
                <a:latin typeface="Lato"/>
                <a:ea typeface="Lato"/>
                <a:cs typeface="Lato"/>
                <a:sym typeface="Lato"/>
              </a:rPr>
              <a:t>e</a:t>
            </a:r>
            <a:endParaRPr>
              <a:latin typeface="Lato"/>
              <a:ea typeface="Lato"/>
              <a:cs typeface="Lato"/>
              <a:sym typeface="Lato"/>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p30"/>
          <p:cNvSpPr txBox="1">
            <a:spLocks noGrp="1"/>
          </p:cNvSpPr>
          <p:nvPr>
            <p:ph type="title"/>
          </p:nvPr>
        </p:nvSpPr>
        <p:spPr>
          <a:xfrm>
            <a:off x="265500" y="1084625"/>
            <a:ext cx="4045200" cy="690300"/>
          </a:xfrm>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None/>
            </a:pPr>
            <a:r>
              <a:rPr lang="en"/>
              <a:t>2 Down</a:t>
            </a:r>
            <a:endParaRPr/>
          </a:p>
        </p:txBody>
      </p:sp>
      <p:sp>
        <p:nvSpPr>
          <p:cNvPr id="221" name="Google Shape;221;p30"/>
          <p:cNvSpPr txBox="1">
            <a:spLocks noGrp="1"/>
          </p:cNvSpPr>
          <p:nvPr>
            <p:ph type="subTitle" idx="1"/>
          </p:nvPr>
        </p:nvSpPr>
        <p:spPr>
          <a:xfrm>
            <a:off x="265500" y="1830975"/>
            <a:ext cx="4045200" cy="24360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a:t>Doc Keaton surprises Murray with a single _______ on his birthday</a:t>
            </a:r>
            <a:endParaRPr/>
          </a:p>
          <a:p>
            <a:pPr marL="0" lvl="0" indent="0" algn="ctr" rtl="0">
              <a:spcBef>
                <a:spcPts val="0"/>
              </a:spcBef>
              <a:spcAft>
                <a:spcPts val="0"/>
              </a:spcAft>
              <a:buNone/>
            </a:pPr>
            <a:r>
              <a:rPr lang="en"/>
              <a:t>(page 4)</a:t>
            </a:r>
            <a:endParaRPr/>
          </a:p>
          <a:p>
            <a:pPr marL="0" lvl="0" indent="0" algn="ctr" rtl="0">
              <a:spcBef>
                <a:spcPts val="0"/>
              </a:spcBef>
              <a:spcAft>
                <a:spcPts val="0"/>
              </a:spcAft>
              <a:buNone/>
            </a:pPr>
            <a:endParaRPr/>
          </a:p>
          <a:p>
            <a:pPr marL="0" lvl="0" indent="0" algn="ctr" rtl="0">
              <a:spcBef>
                <a:spcPts val="0"/>
              </a:spcBef>
              <a:spcAft>
                <a:spcPts val="0"/>
              </a:spcAft>
              <a:buNone/>
            </a:pPr>
            <a:endParaRPr/>
          </a:p>
        </p:txBody>
      </p:sp>
      <p:pic>
        <p:nvPicPr>
          <p:cNvPr id="222" name="Google Shape;222;p30"/>
          <p:cNvPicPr preferRelativeResize="0"/>
          <p:nvPr/>
        </p:nvPicPr>
        <p:blipFill rotWithShape="1">
          <a:blip r:embed="rId3">
            <a:alphaModFix/>
          </a:blip>
          <a:srcRect l="29879" t="17658" r="28159" b="14081"/>
          <a:stretch/>
        </p:blipFill>
        <p:spPr>
          <a:xfrm>
            <a:off x="4572000" y="182725"/>
            <a:ext cx="4581552" cy="4192050"/>
          </a:xfrm>
          <a:prstGeom prst="rect">
            <a:avLst/>
          </a:prstGeom>
          <a:noFill/>
          <a:ln>
            <a:noFill/>
          </a:ln>
        </p:spPr>
      </p:pic>
      <p:sp>
        <p:nvSpPr>
          <p:cNvPr id="223" name="Google Shape;223;p30"/>
          <p:cNvSpPr txBox="1"/>
          <p:nvPr/>
        </p:nvSpPr>
        <p:spPr>
          <a:xfrm>
            <a:off x="7072325" y="1285900"/>
            <a:ext cx="18729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latin typeface="Lato"/>
                <a:ea typeface="Lato"/>
                <a:cs typeface="Lato"/>
                <a:sym typeface="Lato"/>
              </a:rPr>
              <a:t>b     i     f    o    c    a     l    s</a:t>
            </a:r>
            <a:endParaRPr>
              <a:latin typeface="Lato"/>
              <a:ea typeface="Lato"/>
              <a:cs typeface="Lato"/>
              <a:sym typeface="Lato"/>
            </a:endParaRPr>
          </a:p>
        </p:txBody>
      </p:sp>
      <p:sp>
        <p:nvSpPr>
          <p:cNvPr id="224" name="Google Shape;224;p30"/>
          <p:cNvSpPr txBox="1"/>
          <p:nvPr/>
        </p:nvSpPr>
        <p:spPr>
          <a:xfrm>
            <a:off x="5926325" y="1997375"/>
            <a:ext cx="16911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latin typeface="Lato"/>
                <a:ea typeface="Lato"/>
                <a:cs typeface="Lato"/>
                <a:sym typeface="Lato"/>
              </a:rPr>
              <a:t>c     a    r     d    i    a     c</a:t>
            </a:r>
            <a:endParaRPr>
              <a:latin typeface="Lato"/>
              <a:ea typeface="Lato"/>
              <a:cs typeface="Lato"/>
              <a:sym typeface="Lato"/>
            </a:endParaRPr>
          </a:p>
        </p:txBody>
      </p:sp>
      <p:sp>
        <p:nvSpPr>
          <p:cNvPr id="225" name="Google Shape;225;p30"/>
          <p:cNvSpPr txBox="1"/>
          <p:nvPr/>
        </p:nvSpPr>
        <p:spPr>
          <a:xfrm>
            <a:off x="6833500" y="2652925"/>
            <a:ext cx="16911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latin typeface="Lato"/>
                <a:ea typeface="Lato"/>
                <a:cs typeface="Lato"/>
                <a:sym typeface="Lato"/>
              </a:rPr>
              <a:t>b    e    a    n    b    a    g</a:t>
            </a:r>
            <a:endParaRPr>
              <a:latin typeface="Lato"/>
              <a:ea typeface="Lato"/>
              <a:cs typeface="Lato"/>
              <a:sym typeface="Lato"/>
            </a:endParaRPr>
          </a:p>
        </p:txBody>
      </p:sp>
      <p:sp>
        <p:nvSpPr>
          <p:cNvPr id="226" name="Google Shape;226;p30"/>
          <p:cNvSpPr txBox="1"/>
          <p:nvPr/>
        </p:nvSpPr>
        <p:spPr>
          <a:xfrm>
            <a:off x="5476375" y="3112825"/>
            <a:ext cx="19314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latin typeface="Lato"/>
                <a:ea typeface="Lato"/>
                <a:cs typeface="Lato"/>
                <a:sym typeface="Lato"/>
              </a:rPr>
              <a:t>I      l     l      i     n   o    i     s</a:t>
            </a:r>
            <a:endParaRPr>
              <a:latin typeface="Lato"/>
              <a:ea typeface="Lato"/>
              <a:cs typeface="Lato"/>
              <a:sym typeface="Lato"/>
            </a:endParaRPr>
          </a:p>
        </p:txBody>
      </p:sp>
      <p:sp>
        <p:nvSpPr>
          <p:cNvPr id="227" name="Google Shape;227;p30"/>
          <p:cNvSpPr txBox="1"/>
          <p:nvPr/>
        </p:nvSpPr>
        <p:spPr>
          <a:xfrm>
            <a:off x="4572000" y="3586700"/>
            <a:ext cx="16911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latin typeface="Lato"/>
                <a:ea typeface="Lato"/>
                <a:cs typeface="Lato"/>
                <a:sym typeface="Lato"/>
              </a:rPr>
              <a:t>C    a    s    h   m   a    n</a:t>
            </a:r>
            <a:endParaRPr>
              <a:latin typeface="Lato"/>
              <a:ea typeface="Lato"/>
              <a:cs typeface="Lato"/>
              <a:sym typeface="Lato"/>
            </a:endParaRPr>
          </a:p>
        </p:txBody>
      </p:sp>
      <p:sp>
        <p:nvSpPr>
          <p:cNvPr id="228" name="Google Shape;228;p30"/>
          <p:cNvSpPr txBox="1"/>
          <p:nvPr/>
        </p:nvSpPr>
        <p:spPr>
          <a:xfrm>
            <a:off x="8428075" y="182725"/>
            <a:ext cx="377400" cy="1648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Lato"/>
                <a:ea typeface="Lato"/>
                <a:cs typeface="Lato"/>
                <a:sym typeface="Lato"/>
              </a:rPr>
              <a:t>p</a:t>
            </a:r>
            <a:endParaRPr>
              <a:latin typeface="Lato"/>
              <a:ea typeface="Lato"/>
              <a:cs typeface="Lato"/>
              <a:sym typeface="Lato"/>
            </a:endParaRPr>
          </a:p>
          <a:p>
            <a:pPr marL="0" lvl="0" indent="0" algn="l" rtl="0">
              <a:spcBef>
                <a:spcPts val="0"/>
              </a:spcBef>
              <a:spcAft>
                <a:spcPts val="0"/>
              </a:spcAft>
              <a:buNone/>
            </a:pPr>
            <a:r>
              <a:rPr lang="en">
                <a:latin typeface="Lato"/>
                <a:ea typeface="Lato"/>
                <a:cs typeface="Lato"/>
                <a:sym typeface="Lato"/>
              </a:rPr>
              <a:t>o</a:t>
            </a:r>
            <a:endParaRPr>
              <a:latin typeface="Lato"/>
              <a:ea typeface="Lato"/>
              <a:cs typeface="Lato"/>
              <a:sym typeface="Lato"/>
            </a:endParaRPr>
          </a:p>
          <a:p>
            <a:pPr marL="0" lvl="0" indent="0" algn="l" rtl="0">
              <a:spcBef>
                <a:spcPts val="0"/>
              </a:spcBef>
              <a:spcAft>
                <a:spcPts val="0"/>
              </a:spcAft>
              <a:buNone/>
            </a:pPr>
            <a:r>
              <a:rPr lang="en">
                <a:latin typeface="Lato"/>
                <a:ea typeface="Lato"/>
                <a:cs typeface="Lato"/>
                <a:sym typeface="Lato"/>
              </a:rPr>
              <a:t>t</a:t>
            </a:r>
            <a:endParaRPr>
              <a:latin typeface="Lato"/>
              <a:ea typeface="Lato"/>
              <a:cs typeface="Lato"/>
              <a:sym typeface="Lato"/>
            </a:endParaRPr>
          </a:p>
          <a:p>
            <a:pPr marL="0" lvl="0" indent="0" algn="l" rtl="0">
              <a:spcBef>
                <a:spcPts val="0"/>
              </a:spcBef>
              <a:spcAft>
                <a:spcPts val="0"/>
              </a:spcAft>
              <a:buNone/>
            </a:pPr>
            <a:r>
              <a:rPr lang="en">
                <a:latin typeface="Lato"/>
                <a:ea typeface="Lato"/>
                <a:cs typeface="Lato"/>
                <a:sym typeface="Lato"/>
              </a:rPr>
              <a:t>h</a:t>
            </a:r>
            <a:endParaRPr>
              <a:latin typeface="Lato"/>
              <a:ea typeface="Lato"/>
              <a:cs typeface="Lato"/>
              <a:sym typeface="Lato"/>
            </a:endParaRPr>
          </a:p>
          <a:p>
            <a:pPr marL="0" lvl="0" indent="0" algn="l" rtl="0">
              <a:spcBef>
                <a:spcPts val="0"/>
              </a:spcBef>
              <a:spcAft>
                <a:spcPts val="0"/>
              </a:spcAft>
              <a:buNone/>
            </a:pPr>
            <a:r>
              <a:rPr lang="en">
                <a:latin typeface="Lato"/>
                <a:ea typeface="Lato"/>
                <a:cs typeface="Lato"/>
                <a:sym typeface="Lato"/>
              </a:rPr>
              <a:t>o</a:t>
            </a:r>
            <a:endParaRPr>
              <a:latin typeface="Lato"/>
              <a:ea typeface="Lato"/>
              <a:cs typeface="Lato"/>
              <a:sym typeface="Lato"/>
            </a:endParaRPr>
          </a:p>
          <a:p>
            <a:pPr marL="0" lvl="0" indent="0" algn="l" rtl="0">
              <a:spcBef>
                <a:spcPts val="0"/>
              </a:spcBef>
              <a:spcAft>
                <a:spcPts val="0"/>
              </a:spcAft>
              <a:buNone/>
            </a:pPr>
            <a:endParaRPr>
              <a:latin typeface="Lato"/>
              <a:ea typeface="Lato"/>
              <a:cs typeface="Lato"/>
              <a:sym typeface="Lato"/>
            </a:endParaRPr>
          </a:p>
          <a:p>
            <a:pPr marL="0" lvl="0" indent="0" algn="l" rtl="0">
              <a:spcBef>
                <a:spcPts val="0"/>
              </a:spcBef>
              <a:spcAft>
                <a:spcPts val="0"/>
              </a:spcAft>
              <a:buNone/>
            </a:pPr>
            <a:r>
              <a:rPr lang="en">
                <a:latin typeface="Lato"/>
                <a:ea typeface="Lato"/>
                <a:cs typeface="Lato"/>
                <a:sym typeface="Lato"/>
              </a:rPr>
              <a:t>e</a:t>
            </a:r>
            <a:endParaRPr>
              <a:latin typeface="Lato"/>
              <a:ea typeface="Lato"/>
              <a:cs typeface="Lato"/>
              <a:sym typeface="Lato"/>
            </a:endParaRPr>
          </a:p>
        </p:txBody>
      </p:sp>
      <p:sp>
        <p:nvSpPr>
          <p:cNvPr id="229" name="Google Shape;229;p30"/>
          <p:cNvSpPr txBox="1"/>
          <p:nvPr/>
        </p:nvSpPr>
        <p:spPr>
          <a:xfrm>
            <a:off x="7951525" y="661900"/>
            <a:ext cx="377400" cy="1648200"/>
          </a:xfrm>
          <a:prstGeom prst="rect">
            <a:avLst/>
          </a:prstGeom>
          <a:noFill/>
          <a:ln w="28575"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Lato"/>
              <a:ea typeface="Lato"/>
              <a:cs typeface="Lato"/>
              <a:sym typeface="Lato"/>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Google Shape;234;p31"/>
          <p:cNvSpPr txBox="1">
            <a:spLocks noGrp="1"/>
          </p:cNvSpPr>
          <p:nvPr>
            <p:ph type="title"/>
          </p:nvPr>
        </p:nvSpPr>
        <p:spPr>
          <a:xfrm>
            <a:off x="265500" y="1084625"/>
            <a:ext cx="4045200" cy="690300"/>
          </a:xfrm>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None/>
            </a:pPr>
            <a:r>
              <a:rPr lang="en"/>
              <a:t>2 Down</a:t>
            </a:r>
            <a:endParaRPr/>
          </a:p>
        </p:txBody>
      </p:sp>
      <p:sp>
        <p:nvSpPr>
          <p:cNvPr id="235" name="Google Shape;235;p31"/>
          <p:cNvSpPr txBox="1">
            <a:spLocks noGrp="1"/>
          </p:cNvSpPr>
          <p:nvPr>
            <p:ph type="subTitle" idx="1"/>
          </p:nvPr>
        </p:nvSpPr>
        <p:spPr>
          <a:xfrm>
            <a:off x="265500" y="1830975"/>
            <a:ext cx="4045200" cy="2725500"/>
          </a:xfrm>
          <a:prstGeom prst="rect">
            <a:avLst/>
          </a:prstGeom>
        </p:spPr>
        <p:txBody>
          <a:bodyPr spcFirstLastPara="1" wrap="square" lIns="91425" tIns="91425" rIns="91425" bIns="91425" anchor="t" anchorCtr="0">
            <a:normAutofit lnSpcReduction="10000"/>
          </a:bodyPr>
          <a:lstStyle/>
          <a:p>
            <a:pPr marL="0" lvl="0" indent="0" algn="ctr" rtl="0">
              <a:spcBef>
                <a:spcPts val="0"/>
              </a:spcBef>
              <a:spcAft>
                <a:spcPts val="0"/>
              </a:spcAft>
              <a:buNone/>
            </a:pPr>
            <a:r>
              <a:rPr lang="en"/>
              <a:t>Doc Keaton surprises Murray with a single _______ on his birthday</a:t>
            </a:r>
            <a:endParaRPr/>
          </a:p>
          <a:p>
            <a:pPr marL="0" lvl="0" indent="0" algn="ctr" rtl="0">
              <a:spcBef>
                <a:spcPts val="0"/>
              </a:spcBef>
              <a:spcAft>
                <a:spcPts val="0"/>
              </a:spcAft>
              <a:buNone/>
            </a:pPr>
            <a:r>
              <a:rPr lang="en"/>
              <a:t>(page 4)</a:t>
            </a:r>
            <a:endParaRPr/>
          </a:p>
          <a:p>
            <a:pPr marL="0" lvl="0" indent="0" algn="ctr" rtl="0">
              <a:spcBef>
                <a:spcPts val="0"/>
              </a:spcBef>
              <a:spcAft>
                <a:spcPts val="0"/>
              </a:spcAft>
              <a:buNone/>
            </a:pPr>
            <a:endParaRPr/>
          </a:p>
          <a:p>
            <a:pPr marL="0" lvl="0" indent="0" algn="ctr" rtl="0">
              <a:spcBef>
                <a:spcPts val="0"/>
              </a:spcBef>
              <a:spcAft>
                <a:spcPts val="0"/>
              </a:spcAft>
              <a:buNone/>
            </a:pPr>
            <a:r>
              <a:rPr lang="en"/>
              <a:t>cupcake</a:t>
            </a:r>
            <a:endParaRPr/>
          </a:p>
          <a:p>
            <a:pPr marL="0" lvl="0" indent="0" algn="ctr" rtl="0">
              <a:spcBef>
                <a:spcPts val="0"/>
              </a:spcBef>
              <a:spcAft>
                <a:spcPts val="0"/>
              </a:spcAft>
              <a:buNone/>
            </a:pPr>
            <a:endParaRPr/>
          </a:p>
          <a:p>
            <a:pPr marL="0" lvl="0" indent="0" algn="ctr" rtl="0">
              <a:spcBef>
                <a:spcPts val="0"/>
              </a:spcBef>
              <a:spcAft>
                <a:spcPts val="0"/>
              </a:spcAft>
              <a:buNone/>
            </a:pPr>
            <a:endParaRPr/>
          </a:p>
        </p:txBody>
      </p:sp>
      <p:pic>
        <p:nvPicPr>
          <p:cNvPr id="236" name="Google Shape;236;p31"/>
          <p:cNvPicPr preferRelativeResize="0"/>
          <p:nvPr/>
        </p:nvPicPr>
        <p:blipFill rotWithShape="1">
          <a:blip r:embed="rId3">
            <a:alphaModFix/>
          </a:blip>
          <a:srcRect l="29879" t="17658" r="28159" b="14081"/>
          <a:stretch/>
        </p:blipFill>
        <p:spPr>
          <a:xfrm>
            <a:off x="4572000" y="182725"/>
            <a:ext cx="4581552" cy="4192050"/>
          </a:xfrm>
          <a:prstGeom prst="rect">
            <a:avLst/>
          </a:prstGeom>
          <a:noFill/>
          <a:ln>
            <a:noFill/>
          </a:ln>
        </p:spPr>
      </p:pic>
      <p:sp>
        <p:nvSpPr>
          <p:cNvPr id="237" name="Google Shape;237;p31"/>
          <p:cNvSpPr txBox="1"/>
          <p:nvPr/>
        </p:nvSpPr>
        <p:spPr>
          <a:xfrm>
            <a:off x="7072325" y="1285900"/>
            <a:ext cx="18729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latin typeface="Lato"/>
                <a:ea typeface="Lato"/>
                <a:cs typeface="Lato"/>
                <a:sym typeface="Lato"/>
              </a:rPr>
              <a:t>b     i     f    o    c    a     l    s</a:t>
            </a:r>
            <a:endParaRPr>
              <a:latin typeface="Lato"/>
              <a:ea typeface="Lato"/>
              <a:cs typeface="Lato"/>
              <a:sym typeface="Lato"/>
            </a:endParaRPr>
          </a:p>
        </p:txBody>
      </p:sp>
      <p:sp>
        <p:nvSpPr>
          <p:cNvPr id="238" name="Google Shape;238;p31"/>
          <p:cNvSpPr txBox="1"/>
          <p:nvPr/>
        </p:nvSpPr>
        <p:spPr>
          <a:xfrm>
            <a:off x="5926325" y="1997375"/>
            <a:ext cx="16911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latin typeface="Lato"/>
                <a:ea typeface="Lato"/>
                <a:cs typeface="Lato"/>
                <a:sym typeface="Lato"/>
              </a:rPr>
              <a:t>c     a    r     d    i    a     c</a:t>
            </a:r>
            <a:endParaRPr>
              <a:latin typeface="Lato"/>
              <a:ea typeface="Lato"/>
              <a:cs typeface="Lato"/>
              <a:sym typeface="Lato"/>
            </a:endParaRPr>
          </a:p>
        </p:txBody>
      </p:sp>
      <p:sp>
        <p:nvSpPr>
          <p:cNvPr id="239" name="Google Shape;239;p31"/>
          <p:cNvSpPr txBox="1"/>
          <p:nvPr/>
        </p:nvSpPr>
        <p:spPr>
          <a:xfrm>
            <a:off x="6833500" y="2652925"/>
            <a:ext cx="16911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latin typeface="Lato"/>
                <a:ea typeface="Lato"/>
                <a:cs typeface="Lato"/>
                <a:sym typeface="Lato"/>
              </a:rPr>
              <a:t>b    e    a    n    b    a    g</a:t>
            </a:r>
            <a:endParaRPr>
              <a:latin typeface="Lato"/>
              <a:ea typeface="Lato"/>
              <a:cs typeface="Lato"/>
              <a:sym typeface="Lato"/>
            </a:endParaRPr>
          </a:p>
        </p:txBody>
      </p:sp>
      <p:sp>
        <p:nvSpPr>
          <p:cNvPr id="240" name="Google Shape;240;p31"/>
          <p:cNvSpPr txBox="1"/>
          <p:nvPr/>
        </p:nvSpPr>
        <p:spPr>
          <a:xfrm>
            <a:off x="5476375" y="3112825"/>
            <a:ext cx="19314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latin typeface="Lato"/>
                <a:ea typeface="Lato"/>
                <a:cs typeface="Lato"/>
                <a:sym typeface="Lato"/>
              </a:rPr>
              <a:t>I      l     l      i     n   o    i     s</a:t>
            </a:r>
            <a:endParaRPr>
              <a:latin typeface="Lato"/>
              <a:ea typeface="Lato"/>
              <a:cs typeface="Lato"/>
              <a:sym typeface="Lato"/>
            </a:endParaRPr>
          </a:p>
        </p:txBody>
      </p:sp>
      <p:sp>
        <p:nvSpPr>
          <p:cNvPr id="241" name="Google Shape;241;p31"/>
          <p:cNvSpPr txBox="1"/>
          <p:nvPr/>
        </p:nvSpPr>
        <p:spPr>
          <a:xfrm>
            <a:off x="4572000" y="3586700"/>
            <a:ext cx="16911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latin typeface="Lato"/>
                <a:ea typeface="Lato"/>
                <a:cs typeface="Lato"/>
                <a:sym typeface="Lato"/>
              </a:rPr>
              <a:t>C    a    s    h   m   a    n</a:t>
            </a:r>
            <a:endParaRPr>
              <a:latin typeface="Lato"/>
              <a:ea typeface="Lato"/>
              <a:cs typeface="Lato"/>
              <a:sym typeface="Lato"/>
            </a:endParaRPr>
          </a:p>
        </p:txBody>
      </p:sp>
      <p:sp>
        <p:nvSpPr>
          <p:cNvPr id="242" name="Google Shape;242;p31"/>
          <p:cNvSpPr txBox="1"/>
          <p:nvPr/>
        </p:nvSpPr>
        <p:spPr>
          <a:xfrm>
            <a:off x="8428075" y="182725"/>
            <a:ext cx="377400" cy="1648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Lato"/>
                <a:ea typeface="Lato"/>
                <a:cs typeface="Lato"/>
                <a:sym typeface="Lato"/>
              </a:rPr>
              <a:t>p</a:t>
            </a:r>
            <a:endParaRPr>
              <a:latin typeface="Lato"/>
              <a:ea typeface="Lato"/>
              <a:cs typeface="Lato"/>
              <a:sym typeface="Lato"/>
            </a:endParaRPr>
          </a:p>
          <a:p>
            <a:pPr marL="0" lvl="0" indent="0" algn="l" rtl="0">
              <a:spcBef>
                <a:spcPts val="0"/>
              </a:spcBef>
              <a:spcAft>
                <a:spcPts val="0"/>
              </a:spcAft>
              <a:buNone/>
            </a:pPr>
            <a:r>
              <a:rPr lang="en">
                <a:latin typeface="Lato"/>
                <a:ea typeface="Lato"/>
                <a:cs typeface="Lato"/>
                <a:sym typeface="Lato"/>
              </a:rPr>
              <a:t>o</a:t>
            </a:r>
            <a:endParaRPr>
              <a:latin typeface="Lato"/>
              <a:ea typeface="Lato"/>
              <a:cs typeface="Lato"/>
              <a:sym typeface="Lato"/>
            </a:endParaRPr>
          </a:p>
          <a:p>
            <a:pPr marL="0" lvl="0" indent="0" algn="l" rtl="0">
              <a:spcBef>
                <a:spcPts val="0"/>
              </a:spcBef>
              <a:spcAft>
                <a:spcPts val="0"/>
              </a:spcAft>
              <a:buNone/>
            </a:pPr>
            <a:r>
              <a:rPr lang="en">
                <a:latin typeface="Lato"/>
                <a:ea typeface="Lato"/>
                <a:cs typeface="Lato"/>
                <a:sym typeface="Lato"/>
              </a:rPr>
              <a:t>t</a:t>
            </a:r>
            <a:endParaRPr>
              <a:latin typeface="Lato"/>
              <a:ea typeface="Lato"/>
              <a:cs typeface="Lato"/>
              <a:sym typeface="Lato"/>
            </a:endParaRPr>
          </a:p>
          <a:p>
            <a:pPr marL="0" lvl="0" indent="0" algn="l" rtl="0">
              <a:spcBef>
                <a:spcPts val="0"/>
              </a:spcBef>
              <a:spcAft>
                <a:spcPts val="0"/>
              </a:spcAft>
              <a:buNone/>
            </a:pPr>
            <a:r>
              <a:rPr lang="en">
                <a:latin typeface="Lato"/>
                <a:ea typeface="Lato"/>
                <a:cs typeface="Lato"/>
                <a:sym typeface="Lato"/>
              </a:rPr>
              <a:t>h</a:t>
            </a:r>
            <a:endParaRPr>
              <a:latin typeface="Lato"/>
              <a:ea typeface="Lato"/>
              <a:cs typeface="Lato"/>
              <a:sym typeface="Lato"/>
            </a:endParaRPr>
          </a:p>
          <a:p>
            <a:pPr marL="0" lvl="0" indent="0" algn="l" rtl="0">
              <a:spcBef>
                <a:spcPts val="0"/>
              </a:spcBef>
              <a:spcAft>
                <a:spcPts val="0"/>
              </a:spcAft>
              <a:buNone/>
            </a:pPr>
            <a:r>
              <a:rPr lang="en">
                <a:latin typeface="Lato"/>
                <a:ea typeface="Lato"/>
                <a:cs typeface="Lato"/>
                <a:sym typeface="Lato"/>
              </a:rPr>
              <a:t>o</a:t>
            </a:r>
            <a:endParaRPr>
              <a:latin typeface="Lato"/>
              <a:ea typeface="Lato"/>
              <a:cs typeface="Lato"/>
              <a:sym typeface="Lato"/>
            </a:endParaRPr>
          </a:p>
          <a:p>
            <a:pPr marL="0" lvl="0" indent="0" algn="l" rtl="0">
              <a:spcBef>
                <a:spcPts val="0"/>
              </a:spcBef>
              <a:spcAft>
                <a:spcPts val="0"/>
              </a:spcAft>
              <a:buNone/>
            </a:pPr>
            <a:endParaRPr>
              <a:latin typeface="Lato"/>
              <a:ea typeface="Lato"/>
              <a:cs typeface="Lato"/>
              <a:sym typeface="Lato"/>
            </a:endParaRPr>
          </a:p>
          <a:p>
            <a:pPr marL="0" lvl="0" indent="0" algn="l" rtl="0">
              <a:spcBef>
                <a:spcPts val="0"/>
              </a:spcBef>
              <a:spcAft>
                <a:spcPts val="0"/>
              </a:spcAft>
              <a:buNone/>
            </a:pPr>
            <a:r>
              <a:rPr lang="en">
                <a:latin typeface="Lato"/>
                <a:ea typeface="Lato"/>
                <a:cs typeface="Lato"/>
                <a:sym typeface="Lato"/>
              </a:rPr>
              <a:t>e</a:t>
            </a:r>
            <a:endParaRPr>
              <a:latin typeface="Lato"/>
              <a:ea typeface="Lato"/>
              <a:cs typeface="Lato"/>
              <a:sym typeface="Lato"/>
            </a:endParaRPr>
          </a:p>
        </p:txBody>
      </p:sp>
      <p:sp>
        <p:nvSpPr>
          <p:cNvPr id="243" name="Google Shape;243;p31"/>
          <p:cNvSpPr txBox="1"/>
          <p:nvPr/>
        </p:nvSpPr>
        <p:spPr>
          <a:xfrm>
            <a:off x="7951525" y="661900"/>
            <a:ext cx="377400" cy="1648200"/>
          </a:xfrm>
          <a:prstGeom prst="rect">
            <a:avLst/>
          </a:prstGeom>
          <a:noFill/>
          <a:ln w="28575"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Lato"/>
                <a:ea typeface="Lato"/>
                <a:cs typeface="Lato"/>
                <a:sym typeface="Lato"/>
              </a:rPr>
              <a:t>c</a:t>
            </a:r>
            <a:endParaRPr>
              <a:latin typeface="Lato"/>
              <a:ea typeface="Lato"/>
              <a:cs typeface="Lato"/>
              <a:sym typeface="Lato"/>
            </a:endParaRPr>
          </a:p>
          <a:p>
            <a:pPr marL="0" lvl="0" indent="0" algn="l" rtl="0">
              <a:spcBef>
                <a:spcPts val="0"/>
              </a:spcBef>
              <a:spcAft>
                <a:spcPts val="0"/>
              </a:spcAft>
              <a:buNone/>
            </a:pPr>
            <a:r>
              <a:rPr lang="en">
                <a:latin typeface="Lato"/>
                <a:ea typeface="Lato"/>
                <a:cs typeface="Lato"/>
                <a:sym typeface="Lato"/>
              </a:rPr>
              <a:t>u</a:t>
            </a:r>
            <a:endParaRPr>
              <a:latin typeface="Lato"/>
              <a:ea typeface="Lato"/>
              <a:cs typeface="Lato"/>
              <a:sym typeface="Lato"/>
            </a:endParaRPr>
          </a:p>
          <a:p>
            <a:pPr marL="0" lvl="0" indent="0" algn="l" rtl="0">
              <a:spcBef>
                <a:spcPts val="0"/>
              </a:spcBef>
              <a:spcAft>
                <a:spcPts val="0"/>
              </a:spcAft>
              <a:buNone/>
            </a:pPr>
            <a:r>
              <a:rPr lang="en">
                <a:latin typeface="Lato"/>
                <a:ea typeface="Lato"/>
                <a:cs typeface="Lato"/>
                <a:sym typeface="Lato"/>
              </a:rPr>
              <a:t>p</a:t>
            </a:r>
            <a:endParaRPr>
              <a:latin typeface="Lato"/>
              <a:ea typeface="Lato"/>
              <a:cs typeface="Lato"/>
              <a:sym typeface="Lato"/>
            </a:endParaRPr>
          </a:p>
          <a:p>
            <a:pPr marL="0" lvl="0" indent="0" algn="l" rtl="0">
              <a:spcBef>
                <a:spcPts val="0"/>
              </a:spcBef>
              <a:spcAft>
                <a:spcPts val="0"/>
              </a:spcAft>
              <a:buNone/>
            </a:pPr>
            <a:endParaRPr>
              <a:latin typeface="Lato"/>
              <a:ea typeface="Lato"/>
              <a:cs typeface="Lato"/>
              <a:sym typeface="Lato"/>
            </a:endParaRPr>
          </a:p>
          <a:p>
            <a:pPr marL="0" lvl="0" indent="0" algn="l" rtl="0">
              <a:spcBef>
                <a:spcPts val="0"/>
              </a:spcBef>
              <a:spcAft>
                <a:spcPts val="0"/>
              </a:spcAft>
              <a:buNone/>
            </a:pPr>
            <a:r>
              <a:rPr lang="en">
                <a:latin typeface="Lato"/>
                <a:ea typeface="Lato"/>
                <a:cs typeface="Lato"/>
                <a:sym typeface="Lato"/>
              </a:rPr>
              <a:t>a</a:t>
            </a:r>
            <a:endParaRPr>
              <a:latin typeface="Lato"/>
              <a:ea typeface="Lato"/>
              <a:cs typeface="Lato"/>
              <a:sym typeface="Lato"/>
            </a:endParaRPr>
          </a:p>
          <a:p>
            <a:pPr marL="0" lvl="0" indent="0" algn="l" rtl="0">
              <a:spcBef>
                <a:spcPts val="0"/>
              </a:spcBef>
              <a:spcAft>
                <a:spcPts val="0"/>
              </a:spcAft>
              <a:buNone/>
            </a:pPr>
            <a:r>
              <a:rPr lang="en">
                <a:latin typeface="Lato"/>
                <a:ea typeface="Lato"/>
                <a:cs typeface="Lato"/>
                <a:sym typeface="Lato"/>
              </a:rPr>
              <a:t>k</a:t>
            </a:r>
            <a:endParaRPr>
              <a:latin typeface="Lato"/>
              <a:ea typeface="Lato"/>
              <a:cs typeface="Lato"/>
              <a:sym typeface="Lato"/>
            </a:endParaRPr>
          </a:p>
          <a:p>
            <a:pPr marL="0" lvl="0" indent="0" algn="l" rtl="0">
              <a:spcBef>
                <a:spcPts val="0"/>
              </a:spcBef>
              <a:spcAft>
                <a:spcPts val="0"/>
              </a:spcAft>
              <a:buNone/>
            </a:pPr>
            <a:r>
              <a:rPr lang="en">
                <a:latin typeface="Lato"/>
                <a:ea typeface="Lato"/>
                <a:cs typeface="Lato"/>
                <a:sym typeface="Lato"/>
              </a:rPr>
              <a:t>e</a:t>
            </a:r>
            <a:endParaRPr>
              <a:latin typeface="Lato"/>
              <a:ea typeface="Lato"/>
              <a:cs typeface="Lato"/>
              <a:sym typeface="Lato"/>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4"/>
          <p:cNvSpPr txBox="1">
            <a:spLocks noGrp="1"/>
          </p:cNvSpPr>
          <p:nvPr>
            <p:ph type="title"/>
          </p:nvPr>
        </p:nvSpPr>
        <p:spPr>
          <a:xfrm>
            <a:off x="509550" y="656925"/>
            <a:ext cx="8124900" cy="3662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2940">
                <a:latin typeface="Average"/>
                <a:ea typeface="Average"/>
                <a:cs typeface="Average"/>
                <a:sym typeface="Average"/>
              </a:rPr>
              <a:t>We first meet Murray McBride on the morning of his 100th birthday (page 1). </a:t>
            </a:r>
            <a:endParaRPr sz="2940">
              <a:latin typeface="Average"/>
              <a:ea typeface="Average"/>
              <a:cs typeface="Average"/>
              <a:sym typeface="Average"/>
            </a:endParaRPr>
          </a:p>
          <a:p>
            <a:pPr marL="0" lvl="0" indent="0" algn="ctr" rtl="0">
              <a:spcBef>
                <a:spcPts val="0"/>
              </a:spcBef>
              <a:spcAft>
                <a:spcPts val="0"/>
              </a:spcAft>
              <a:buSzPts val="990"/>
              <a:buNone/>
            </a:pPr>
            <a:endParaRPr sz="2940">
              <a:latin typeface="Average"/>
              <a:ea typeface="Average"/>
              <a:cs typeface="Average"/>
              <a:sym typeface="Average"/>
            </a:endParaRPr>
          </a:p>
          <a:p>
            <a:pPr marL="0" lvl="0" indent="0" algn="ctr" rtl="0">
              <a:spcBef>
                <a:spcPts val="0"/>
              </a:spcBef>
              <a:spcAft>
                <a:spcPts val="0"/>
              </a:spcAft>
              <a:buSzPts val="990"/>
              <a:buNone/>
            </a:pPr>
            <a:r>
              <a:rPr lang="en" sz="2940">
                <a:latin typeface="Average"/>
                <a:ea typeface="Average"/>
                <a:cs typeface="Average"/>
                <a:sym typeface="Average"/>
              </a:rPr>
              <a:t>What does Murray do on his birthday morning? </a:t>
            </a:r>
            <a:endParaRPr sz="2940">
              <a:latin typeface="Average"/>
              <a:ea typeface="Average"/>
              <a:cs typeface="Average"/>
              <a:sym typeface="Average"/>
            </a:endParaRPr>
          </a:p>
          <a:p>
            <a:pPr marL="0" lvl="0" indent="0" algn="ctr" rtl="0">
              <a:spcBef>
                <a:spcPts val="0"/>
              </a:spcBef>
              <a:spcAft>
                <a:spcPts val="0"/>
              </a:spcAft>
              <a:buSzPts val="990"/>
              <a:buNone/>
            </a:pPr>
            <a:endParaRPr sz="2940">
              <a:latin typeface="Average"/>
              <a:ea typeface="Average"/>
              <a:cs typeface="Average"/>
              <a:sym typeface="Average"/>
            </a:endParaRPr>
          </a:p>
          <a:p>
            <a:pPr marL="0" lvl="0" indent="0" algn="ctr" rtl="0">
              <a:spcBef>
                <a:spcPts val="0"/>
              </a:spcBef>
              <a:spcAft>
                <a:spcPts val="0"/>
              </a:spcAft>
              <a:buSzPts val="990"/>
              <a:buNone/>
            </a:pPr>
            <a:r>
              <a:rPr lang="en" sz="2940">
                <a:latin typeface="Average"/>
                <a:ea typeface="Average"/>
                <a:cs typeface="Average"/>
                <a:sym typeface="Average"/>
              </a:rPr>
              <a:t>Do you think he is excited about his plans? Why or why not? </a:t>
            </a:r>
            <a:endParaRPr sz="2940">
              <a:latin typeface="Average"/>
              <a:ea typeface="Average"/>
              <a:cs typeface="Average"/>
              <a:sym typeface="Average"/>
            </a:endParaRPr>
          </a:p>
          <a:p>
            <a:pPr marL="0" lvl="0" indent="0" algn="ctr" rtl="0">
              <a:spcBef>
                <a:spcPts val="0"/>
              </a:spcBef>
              <a:spcAft>
                <a:spcPts val="0"/>
              </a:spcAft>
              <a:buSzPts val="990"/>
              <a:buNone/>
            </a:pPr>
            <a:endParaRPr sz="2940">
              <a:latin typeface="Average"/>
              <a:ea typeface="Average"/>
              <a:cs typeface="Average"/>
              <a:sym typeface="Average"/>
            </a:endParaRPr>
          </a:p>
          <a:p>
            <a:pPr marL="0" lvl="0" indent="0" algn="ctr" rtl="0">
              <a:spcBef>
                <a:spcPts val="0"/>
              </a:spcBef>
              <a:spcAft>
                <a:spcPts val="0"/>
              </a:spcAft>
              <a:buSzPts val="990"/>
              <a:buNone/>
            </a:pPr>
            <a:r>
              <a:rPr lang="en" sz="2940">
                <a:latin typeface="Average"/>
                <a:ea typeface="Average"/>
                <a:cs typeface="Average"/>
                <a:sym typeface="Average"/>
              </a:rPr>
              <a:t>How would you want to spend your 100th birthday?</a:t>
            </a:r>
            <a:endParaRPr sz="2940">
              <a:latin typeface="Average"/>
              <a:ea typeface="Average"/>
              <a:cs typeface="Average"/>
              <a:sym typeface="Average"/>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Google Shape;248;p32"/>
          <p:cNvSpPr txBox="1">
            <a:spLocks noGrp="1"/>
          </p:cNvSpPr>
          <p:nvPr>
            <p:ph type="title"/>
          </p:nvPr>
        </p:nvSpPr>
        <p:spPr>
          <a:xfrm>
            <a:off x="265500" y="1084625"/>
            <a:ext cx="4045200" cy="690300"/>
          </a:xfrm>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None/>
            </a:pPr>
            <a:r>
              <a:rPr lang="en"/>
              <a:t>3 Down</a:t>
            </a:r>
            <a:endParaRPr/>
          </a:p>
        </p:txBody>
      </p:sp>
      <p:sp>
        <p:nvSpPr>
          <p:cNvPr id="249" name="Google Shape;249;p32"/>
          <p:cNvSpPr txBox="1">
            <a:spLocks noGrp="1"/>
          </p:cNvSpPr>
          <p:nvPr>
            <p:ph type="subTitle" idx="1"/>
          </p:nvPr>
        </p:nvSpPr>
        <p:spPr>
          <a:xfrm>
            <a:off x="265500" y="1830975"/>
            <a:ext cx="4045200" cy="27255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a:t>The name of the oxygen tank Jenny used</a:t>
            </a:r>
            <a:endParaRPr/>
          </a:p>
          <a:p>
            <a:pPr marL="0" lvl="0" indent="0" algn="ctr" rtl="0">
              <a:spcBef>
                <a:spcPts val="0"/>
              </a:spcBef>
              <a:spcAft>
                <a:spcPts val="0"/>
              </a:spcAft>
              <a:buNone/>
            </a:pPr>
            <a:r>
              <a:rPr lang="en"/>
              <a:t>(page 12)</a:t>
            </a:r>
            <a:endParaRPr/>
          </a:p>
          <a:p>
            <a:pPr marL="0" lvl="0" indent="0" algn="ctr" rtl="0">
              <a:spcBef>
                <a:spcPts val="0"/>
              </a:spcBef>
              <a:spcAft>
                <a:spcPts val="0"/>
              </a:spcAft>
              <a:buNone/>
            </a:pPr>
            <a:endParaRPr/>
          </a:p>
          <a:p>
            <a:pPr marL="0" lvl="0" indent="0" algn="ctr" rtl="0">
              <a:spcBef>
                <a:spcPts val="0"/>
              </a:spcBef>
              <a:spcAft>
                <a:spcPts val="0"/>
              </a:spcAft>
              <a:buNone/>
            </a:pPr>
            <a:endParaRPr/>
          </a:p>
        </p:txBody>
      </p:sp>
      <p:pic>
        <p:nvPicPr>
          <p:cNvPr id="250" name="Google Shape;250;p32"/>
          <p:cNvPicPr preferRelativeResize="0"/>
          <p:nvPr/>
        </p:nvPicPr>
        <p:blipFill rotWithShape="1">
          <a:blip r:embed="rId3">
            <a:alphaModFix/>
          </a:blip>
          <a:srcRect l="29879" t="17658" r="28159" b="14081"/>
          <a:stretch/>
        </p:blipFill>
        <p:spPr>
          <a:xfrm>
            <a:off x="4572000" y="182725"/>
            <a:ext cx="4581552" cy="4192050"/>
          </a:xfrm>
          <a:prstGeom prst="rect">
            <a:avLst/>
          </a:prstGeom>
          <a:noFill/>
          <a:ln>
            <a:noFill/>
          </a:ln>
        </p:spPr>
      </p:pic>
      <p:sp>
        <p:nvSpPr>
          <p:cNvPr id="251" name="Google Shape;251;p32"/>
          <p:cNvSpPr txBox="1"/>
          <p:nvPr/>
        </p:nvSpPr>
        <p:spPr>
          <a:xfrm>
            <a:off x="7072325" y="1285900"/>
            <a:ext cx="18729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latin typeface="Lato"/>
                <a:ea typeface="Lato"/>
                <a:cs typeface="Lato"/>
                <a:sym typeface="Lato"/>
              </a:rPr>
              <a:t>b     i     f    o    c    a     l    s</a:t>
            </a:r>
            <a:endParaRPr>
              <a:latin typeface="Lato"/>
              <a:ea typeface="Lato"/>
              <a:cs typeface="Lato"/>
              <a:sym typeface="Lato"/>
            </a:endParaRPr>
          </a:p>
        </p:txBody>
      </p:sp>
      <p:sp>
        <p:nvSpPr>
          <p:cNvPr id="252" name="Google Shape;252;p32"/>
          <p:cNvSpPr txBox="1"/>
          <p:nvPr/>
        </p:nvSpPr>
        <p:spPr>
          <a:xfrm>
            <a:off x="5926325" y="1997375"/>
            <a:ext cx="16911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latin typeface="Lato"/>
                <a:ea typeface="Lato"/>
                <a:cs typeface="Lato"/>
                <a:sym typeface="Lato"/>
              </a:rPr>
              <a:t>c     a    r     d    i    a     c</a:t>
            </a:r>
            <a:endParaRPr>
              <a:latin typeface="Lato"/>
              <a:ea typeface="Lato"/>
              <a:cs typeface="Lato"/>
              <a:sym typeface="Lato"/>
            </a:endParaRPr>
          </a:p>
        </p:txBody>
      </p:sp>
      <p:sp>
        <p:nvSpPr>
          <p:cNvPr id="253" name="Google Shape;253;p32"/>
          <p:cNvSpPr txBox="1"/>
          <p:nvPr/>
        </p:nvSpPr>
        <p:spPr>
          <a:xfrm>
            <a:off x="6833500" y="2652925"/>
            <a:ext cx="16911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latin typeface="Lato"/>
                <a:ea typeface="Lato"/>
                <a:cs typeface="Lato"/>
                <a:sym typeface="Lato"/>
              </a:rPr>
              <a:t>b    e    a    n    b    a    g</a:t>
            </a:r>
            <a:endParaRPr>
              <a:latin typeface="Lato"/>
              <a:ea typeface="Lato"/>
              <a:cs typeface="Lato"/>
              <a:sym typeface="Lato"/>
            </a:endParaRPr>
          </a:p>
        </p:txBody>
      </p:sp>
      <p:sp>
        <p:nvSpPr>
          <p:cNvPr id="254" name="Google Shape;254;p32"/>
          <p:cNvSpPr txBox="1"/>
          <p:nvPr/>
        </p:nvSpPr>
        <p:spPr>
          <a:xfrm>
            <a:off x="5476375" y="3112825"/>
            <a:ext cx="19314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latin typeface="Lato"/>
                <a:ea typeface="Lato"/>
                <a:cs typeface="Lato"/>
                <a:sym typeface="Lato"/>
              </a:rPr>
              <a:t>I      l     l      i     n   o    i     s</a:t>
            </a:r>
            <a:endParaRPr>
              <a:latin typeface="Lato"/>
              <a:ea typeface="Lato"/>
              <a:cs typeface="Lato"/>
              <a:sym typeface="Lato"/>
            </a:endParaRPr>
          </a:p>
        </p:txBody>
      </p:sp>
      <p:sp>
        <p:nvSpPr>
          <p:cNvPr id="255" name="Google Shape;255;p32"/>
          <p:cNvSpPr txBox="1"/>
          <p:nvPr/>
        </p:nvSpPr>
        <p:spPr>
          <a:xfrm>
            <a:off x="4572000" y="3586700"/>
            <a:ext cx="16911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latin typeface="Lato"/>
                <a:ea typeface="Lato"/>
                <a:cs typeface="Lato"/>
                <a:sym typeface="Lato"/>
              </a:rPr>
              <a:t>C    a    s    h   m   a    n</a:t>
            </a:r>
            <a:endParaRPr>
              <a:latin typeface="Lato"/>
              <a:ea typeface="Lato"/>
              <a:cs typeface="Lato"/>
              <a:sym typeface="Lato"/>
            </a:endParaRPr>
          </a:p>
        </p:txBody>
      </p:sp>
      <p:sp>
        <p:nvSpPr>
          <p:cNvPr id="256" name="Google Shape;256;p32"/>
          <p:cNvSpPr txBox="1"/>
          <p:nvPr/>
        </p:nvSpPr>
        <p:spPr>
          <a:xfrm>
            <a:off x="8428075" y="182725"/>
            <a:ext cx="377400" cy="1648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Lato"/>
                <a:ea typeface="Lato"/>
                <a:cs typeface="Lato"/>
                <a:sym typeface="Lato"/>
              </a:rPr>
              <a:t>p</a:t>
            </a:r>
            <a:endParaRPr>
              <a:latin typeface="Lato"/>
              <a:ea typeface="Lato"/>
              <a:cs typeface="Lato"/>
              <a:sym typeface="Lato"/>
            </a:endParaRPr>
          </a:p>
          <a:p>
            <a:pPr marL="0" lvl="0" indent="0" algn="l" rtl="0">
              <a:spcBef>
                <a:spcPts val="0"/>
              </a:spcBef>
              <a:spcAft>
                <a:spcPts val="0"/>
              </a:spcAft>
              <a:buNone/>
            </a:pPr>
            <a:r>
              <a:rPr lang="en">
                <a:latin typeface="Lato"/>
                <a:ea typeface="Lato"/>
                <a:cs typeface="Lato"/>
                <a:sym typeface="Lato"/>
              </a:rPr>
              <a:t>o</a:t>
            </a:r>
            <a:endParaRPr>
              <a:latin typeface="Lato"/>
              <a:ea typeface="Lato"/>
              <a:cs typeface="Lato"/>
              <a:sym typeface="Lato"/>
            </a:endParaRPr>
          </a:p>
          <a:p>
            <a:pPr marL="0" lvl="0" indent="0" algn="l" rtl="0">
              <a:spcBef>
                <a:spcPts val="0"/>
              </a:spcBef>
              <a:spcAft>
                <a:spcPts val="0"/>
              </a:spcAft>
              <a:buNone/>
            </a:pPr>
            <a:r>
              <a:rPr lang="en">
                <a:latin typeface="Lato"/>
                <a:ea typeface="Lato"/>
                <a:cs typeface="Lato"/>
                <a:sym typeface="Lato"/>
              </a:rPr>
              <a:t>t</a:t>
            </a:r>
            <a:endParaRPr>
              <a:latin typeface="Lato"/>
              <a:ea typeface="Lato"/>
              <a:cs typeface="Lato"/>
              <a:sym typeface="Lato"/>
            </a:endParaRPr>
          </a:p>
          <a:p>
            <a:pPr marL="0" lvl="0" indent="0" algn="l" rtl="0">
              <a:spcBef>
                <a:spcPts val="0"/>
              </a:spcBef>
              <a:spcAft>
                <a:spcPts val="0"/>
              </a:spcAft>
              <a:buNone/>
            </a:pPr>
            <a:r>
              <a:rPr lang="en">
                <a:latin typeface="Lato"/>
                <a:ea typeface="Lato"/>
                <a:cs typeface="Lato"/>
                <a:sym typeface="Lato"/>
              </a:rPr>
              <a:t>h</a:t>
            </a:r>
            <a:endParaRPr>
              <a:latin typeface="Lato"/>
              <a:ea typeface="Lato"/>
              <a:cs typeface="Lato"/>
              <a:sym typeface="Lato"/>
            </a:endParaRPr>
          </a:p>
          <a:p>
            <a:pPr marL="0" lvl="0" indent="0" algn="l" rtl="0">
              <a:spcBef>
                <a:spcPts val="0"/>
              </a:spcBef>
              <a:spcAft>
                <a:spcPts val="0"/>
              </a:spcAft>
              <a:buNone/>
            </a:pPr>
            <a:r>
              <a:rPr lang="en">
                <a:latin typeface="Lato"/>
                <a:ea typeface="Lato"/>
                <a:cs typeface="Lato"/>
                <a:sym typeface="Lato"/>
              </a:rPr>
              <a:t>o</a:t>
            </a:r>
            <a:endParaRPr>
              <a:latin typeface="Lato"/>
              <a:ea typeface="Lato"/>
              <a:cs typeface="Lato"/>
              <a:sym typeface="Lato"/>
            </a:endParaRPr>
          </a:p>
          <a:p>
            <a:pPr marL="0" lvl="0" indent="0" algn="l" rtl="0">
              <a:spcBef>
                <a:spcPts val="0"/>
              </a:spcBef>
              <a:spcAft>
                <a:spcPts val="0"/>
              </a:spcAft>
              <a:buNone/>
            </a:pPr>
            <a:endParaRPr>
              <a:latin typeface="Lato"/>
              <a:ea typeface="Lato"/>
              <a:cs typeface="Lato"/>
              <a:sym typeface="Lato"/>
            </a:endParaRPr>
          </a:p>
          <a:p>
            <a:pPr marL="0" lvl="0" indent="0" algn="l" rtl="0">
              <a:spcBef>
                <a:spcPts val="0"/>
              </a:spcBef>
              <a:spcAft>
                <a:spcPts val="0"/>
              </a:spcAft>
              <a:buNone/>
            </a:pPr>
            <a:r>
              <a:rPr lang="en">
                <a:latin typeface="Lato"/>
                <a:ea typeface="Lato"/>
                <a:cs typeface="Lato"/>
                <a:sym typeface="Lato"/>
              </a:rPr>
              <a:t>e</a:t>
            </a:r>
            <a:endParaRPr>
              <a:latin typeface="Lato"/>
              <a:ea typeface="Lato"/>
              <a:cs typeface="Lato"/>
              <a:sym typeface="Lato"/>
            </a:endParaRPr>
          </a:p>
        </p:txBody>
      </p:sp>
      <p:sp>
        <p:nvSpPr>
          <p:cNvPr id="257" name="Google Shape;257;p32"/>
          <p:cNvSpPr txBox="1"/>
          <p:nvPr/>
        </p:nvSpPr>
        <p:spPr>
          <a:xfrm>
            <a:off x="7951525" y="661900"/>
            <a:ext cx="377400" cy="1648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Lato"/>
                <a:ea typeface="Lato"/>
                <a:cs typeface="Lato"/>
                <a:sym typeface="Lato"/>
              </a:rPr>
              <a:t>c</a:t>
            </a:r>
            <a:endParaRPr>
              <a:latin typeface="Lato"/>
              <a:ea typeface="Lato"/>
              <a:cs typeface="Lato"/>
              <a:sym typeface="Lato"/>
            </a:endParaRPr>
          </a:p>
          <a:p>
            <a:pPr marL="0" lvl="0" indent="0" algn="l" rtl="0">
              <a:spcBef>
                <a:spcPts val="0"/>
              </a:spcBef>
              <a:spcAft>
                <a:spcPts val="0"/>
              </a:spcAft>
              <a:buNone/>
            </a:pPr>
            <a:r>
              <a:rPr lang="en">
                <a:latin typeface="Lato"/>
                <a:ea typeface="Lato"/>
                <a:cs typeface="Lato"/>
                <a:sym typeface="Lato"/>
              </a:rPr>
              <a:t>u</a:t>
            </a:r>
            <a:endParaRPr>
              <a:latin typeface="Lato"/>
              <a:ea typeface="Lato"/>
              <a:cs typeface="Lato"/>
              <a:sym typeface="Lato"/>
            </a:endParaRPr>
          </a:p>
          <a:p>
            <a:pPr marL="0" lvl="0" indent="0" algn="l" rtl="0">
              <a:spcBef>
                <a:spcPts val="0"/>
              </a:spcBef>
              <a:spcAft>
                <a:spcPts val="0"/>
              </a:spcAft>
              <a:buNone/>
            </a:pPr>
            <a:r>
              <a:rPr lang="en">
                <a:latin typeface="Lato"/>
                <a:ea typeface="Lato"/>
                <a:cs typeface="Lato"/>
                <a:sym typeface="Lato"/>
              </a:rPr>
              <a:t>p</a:t>
            </a:r>
            <a:endParaRPr>
              <a:latin typeface="Lato"/>
              <a:ea typeface="Lato"/>
              <a:cs typeface="Lato"/>
              <a:sym typeface="Lato"/>
            </a:endParaRPr>
          </a:p>
          <a:p>
            <a:pPr marL="0" lvl="0" indent="0" algn="l" rtl="0">
              <a:spcBef>
                <a:spcPts val="0"/>
              </a:spcBef>
              <a:spcAft>
                <a:spcPts val="0"/>
              </a:spcAft>
              <a:buNone/>
            </a:pPr>
            <a:endParaRPr>
              <a:latin typeface="Lato"/>
              <a:ea typeface="Lato"/>
              <a:cs typeface="Lato"/>
              <a:sym typeface="Lato"/>
            </a:endParaRPr>
          </a:p>
          <a:p>
            <a:pPr marL="0" lvl="0" indent="0" algn="l" rtl="0">
              <a:spcBef>
                <a:spcPts val="0"/>
              </a:spcBef>
              <a:spcAft>
                <a:spcPts val="0"/>
              </a:spcAft>
              <a:buNone/>
            </a:pPr>
            <a:r>
              <a:rPr lang="en">
                <a:latin typeface="Lato"/>
                <a:ea typeface="Lato"/>
                <a:cs typeface="Lato"/>
                <a:sym typeface="Lato"/>
              </a:rPr>
              <a:t>a</a:t>
            </a:r>
            <a:endParaRPr>
              <a:latin typeface="Lato"/>
              <a:ea typeface="Lato"/>
              <a:cs typeface="Lato"/>
              <a:sym typeface="Lato"/>
            </a:endParaRPr>
          </a:p>
          <a:p>
            <a:pPr marL="0" lvl="0" indent="0" algn="l" rtl="0">
              <a:spcBef>
                <a:spcPts val="0"/>
              </a:spcBef>
              <a:spcAft>
                <a:spcPts val="0"/>
              </a:spcAft>
              <a:buNone/>
            </a:pPr>
            <a:r>
              <a:rPr lang="en">
                <a:latin typeface="Lato"/>
                <a:ea typeface="Lato"/>
                <a:cs typeface="Lato"/>
                <a:sym typeface="Lato"/>
              </a:rPr>
              <a:t>k</a:t>
            </a:r>
            <a:endParaRPr>
              <a:latin typeface="Lato"/>
              <a:ea typeface="Lato"/>
              <a:cs typeface="Lato"/>
              <a:sym typeface="Lato"/>
            </a:endParaRPr>
          </a:p>
          <a:p>
            <a:pPr marL="0" lvl="0" indent="0" algn="l" rtl="0">
              <a:spcBef>
                <a:spcPts val="0"/>
              </a:spcBef>
              <a:spcAft>
                <a:spcPts val="0"/>
              </a:spcAft>
              <a:buNone/>
            </a:pPr>
            <a:r>
              <a:rPr lang="en">
                <a:latin typeface="Lato"/>
                <a:ea typeface="Lato"/>
                <a:cs typeface="Lato"/>
                <a:sym typeface="Lato"/>
              </a:rPr>
              <a:t>e</a:t>
            </a:r>
            <a:endParaRPr>
              <a:latin typeface="Lato"/>
              <a:ea typeface="Lato"/>
              <a:cs typeface="Lato"/>
              <a:sym typeface="Lato"/>
            </a:endParaRPr>
          </a:p>
        </p:txBody>
      </p:sp>
      <p:sp>
        <p:nvSpPr>
          <p:cNvPr id="258" name="Google Shape;258;p32"/>
          <p:cNvSpPr txBox="1"/>
          <p:nvPr/>
        </p:nvSpPr>
        <p:spPr>
          <a:xfrm>
            <a:off x="7072325" y="1285900"/>
            <a:ext cx="377400" cy="2432100"/>
          </a:xfrm>
          <a:prstGeom prst="rect">
            <a:avLst/>
          </a:prstGeom>
          <a:noFill/>
          <a:ln w="28575"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200000"/>
              </a:lnSpc>
              <a:spcBef>
                <a:spcPts val="0"/>
              </a:spcBef>
              <a:spcAft>
                <a:spcPts val="0"/>
              </a:spcAft>
              <a:buNone/>
            </a:pPr>
            <a:endParaRPr>
              <a:latin typeface="Lato"/>
              <a:ea typeface="Lato"/>
              <a:cs typeface="Lato"/>
              <a:sym typeface="Lato"/>
            </a:endParaRPr>
          </a:p>
          <a:p>
            <a:pPr marL="0" lvl="0" indent="0" algn="l" rtl="0">
              <a:spcBef>
                <a:spcPts val="0"/>
              </a:spcBef>
              <a:spcAft>
                <a:spcPts val="0"/>
              </a:spcAft>
              <a:buNone/>
            </a:pPr>
            <a:endParaRPr>
              <a:latin typeface="Lato"/>
              <a:ea typeface="Lato"/>
              <a:cs typeface="Lato"/>
              <a:sym typeface="Lato"/>
            </a:endParaRPr>
          </a:p>
          <a:p>
            <a:pPr marL="0" lvl="0" indent="0" algn="l" rtl="0">
              <a:spcBef>
                <a:spcPts val="0"/>
              </a:spcBef>
              <a:spcAft>
                <a:spcPts val="0"/>
              </a:spcAft>
              <a:buNone/>
            </a:pPr>
            <a:endParaRPr>
              <a:latin typeface="Lato"/>
              <a:ea typeface="Lato"/>
              <a:cs typeface="Lato"/>
              <a:sym typeface="Lato"/>
            </a:endParaRPr>
          </a:p>
          <a:p>
            <a:pPr marL="0" lvl="0" indent="0" algn="l" rtl="0">
              <a:spcBef>
                <a:spcPts val="0"/>
              </a:spcBef>
              <a:spcAft>
                <a:spcPts val="0"/>
              </a:spcAft>
              <a:buNone/>
            </a:pPr>
            <a:endParaRPr>
              <a:latin typeface="Lato"/>
              <a:ea typeface="Lato"/>
              <a:cs typeface="Lato"/>
              <a:sym typeface="Lato"/>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3" name="Google Shape;263;p33"/>
          <p:cNvSpPr txBox="1">
            <a:spLocks noGrp="1"/>
          </p:cNvSpPr>
          <p:nvPr>
            <p:ph type="title"/>
          </p:nvPr>
        </p:nvSpPr>
        <p:spPr>
          <a:xfrm>
            <a:off x="265500" y="1084625"/>
            <a:ext cx="4045200" cy="690300"/>
          </a:xfrm>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None/>
            </a:pPr>
            <a:r>
              <a:rPr lang="en"/>
              <a:t>3 Down</a:t>
            </a:r>
            <a:endParaRPr/>
          </a:p>
        </p:txBody>
      </p:sp>
      <p:sp>
        <p:nvSpPr>
          <p:cNvPr id="264" name="Google Shape;264;p33"/>
          <p:cNvSpPr txBox="1">
            <a:spLocks noGrp="1"/>
          </p:cNvSpPr>
          <p:nvPr>
            <p:ph type="subTitle" idx="1"/>
          </p:nvPr>
        </p:nvSpPr>
        <p:spPr>
          <a:xfrm>
            <a:off x="265500" y="1830975"/>
            <a:ext cx="4045200" cy="27255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a:t>The name of the oxygen tank Jenny used</a:t>
            </a:r>
            <a:endParaRPr/>
          </a:p>
          <a:p>
            <a:pPr marL="0" lvl="0" indent="0" algn="ctr" rtl="0">
              <a:spcBef>
                <a:spcPts val="0"/>
              </a:spcBef>
              <a:spcAft>
                <a:spcPts val="0"/>
              </a:spcAft>
              <a:buNone/>
            </a:pPr>
            <a:r>
              <a:rPr lang="en"/>
              <a:t>(page 12)</a:t>
            </a:r>
            <a:endParaRPr/>
          </a:p>
          <a:p>
            <a:pPr marL="0" lvl="0" indent="0" algn="ctr" rtl="0">
              <a:spcBef>
                <a:spcPts val="0"/>
              </a:spcBef>
              <a:spcAft>
                <a:spcPts val="0"/>
              </a:spcAft>
              <a:buNone/>
            </a:pPr>
            <a:endParaRPr/>
          </a:p>
          <a:p>
            <a:pPr marL="0" lvl="0" indent="0" algn="ctr" rtl="0">
              <a:spcBef>
                <a:spcPts val="0"/>
              </a:spcBef>
              <a:spcAft>
                <a:spcPts val="0"/>
              </a:spcAft>
              <a:buNone/>
            </a:pPr>
            <a:r>
              <a:rPr lang="en"/>
              <a:t>Breatheasy</a:t>
            </a:r>
            <a:endParaRPr/>
          </a:p>
          <a:p>
            <a:pPr marL="0" lvl="0" indent="0" algn="ctr" rtl="0">
              <a:spcBef>
                <a:spcPts val="0"/>
              </a:spcBef>
              <a:spcAft>
                <a:spcPts val="0"/>
              </a:spcAft>
              <a:buNone/>
            </a:pPr>
            <a:endParaRPr/>
          </a:p>
          <a:p>
            <a:pPr marL="0" lvl="0" indent="0" algn="ctr" rtl="0">
              <a:spcBef>
                <a:spcPts val="0"/>
              </a:spcBef>
              <a:spcAft>
                <a:spcPts val="0"/>
              </a:spcAft>
              <a:buNone/>
            </a:pPr>
            <a:endParaRPr/>
          </a:p>
        </p:txBody>
      </p:sp>
      <p:pic>
        <p:nvPicPr>
          <p:cNvPr id="265" name="Google Shape;265;p33"/>
          <p:cNvPicPr preferRelativeResize="0"/>
          <p:nvPr/>
        </p:nvPicPr>
        <p:blipFill rotWithShape="1">
          <a:blip r:embed="rId3">
            <a:alphaModFix/>
          </a:blip>
          <a:srcRect l="29879" t="17658" r="28159" b="14081"/>
          <a:stretch/>
        </p:blipFill>
        <p:spPr>
          <a:xfrm>
            <a:off x="4572000" y="182725"/>
            <a:ext cx="4581552" cy="4192050"/>
          </a:xfrm>
          <a:prstGeom prst="rect">
            <a:avLst/>
          </a:prstGeom>
          <a:noFill/>
          <a:ln>
            <a:noFill/>
          </a:ln>
        </p:spPr>
      </p:pic>
      <p:sp>
        <p:nvSpPr>
          <p:cNvPr id="266" name="Google Shape;266;p33"/>
          <p:cNvSpPr txBox="1"/>
          <p:nvPr/>
        </p:nvSpPr>
        <p:spPr>
          <a:xfrm>
            <a:off x="7072325" y="1285900"/>
            <a:ext cx="18729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latin typeface="Lato"/>
                <a:ea typeface="Lato"/>
                <a:cs typeface="Lato"/>
                <a:sym typeface="Lato"/>
              </a:rPr>
              <a:t>b     i     f    o    c    a     l    s</a:t>
            </a:r>
            <a:endParaRPr>
              <a:latin typeface="Lato"/>
              <a:ea typeface="Lato"/>
              <a:cs typeface="Lato"/>
              <a:sym typeface="Lato"/>
            </a:endParaRPr>
          </a:p>
        </p:txBody>
      </p:sp>
      <p:sp>
        <p:nvSpPr>
          <p:cNvPr id="267" name="Google Shape;267;p33"/>
          <p:cNvSpPr txBox="1"/>
          <p:nvPr/>
        </p:nvSpPr>
        <p:spPr>
          <a:xfrm>
            <a:off x="5926325" y="1997375"/>
            <a:ext cx="16911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latin typeface="Lato"/>
                <a:ea typeface="Lato"/>
                <a:cs typeface="Lato"/>
                <a:sym typeface="Lato"/>
              </a:rPr>
              <a:t>c     a    r     d    i    a     c</a:t>
            </a:r>
            <a:endParaRPr>
              <a:latin typeface="Lato"/>
              <a:ea typeface="Lato"/>
              <a:cs typeface="Lato"/>
              <a:sym typeface="Lato"/>
            </a:endParaRPr>
          </a:p>
        </p:txBody>
      </p:sp>
      <p:sp>
        <p:nvSpPr>
          <p:cNvPr id="268" name="Google Shape;268;p33"/>
          <p:cNvSpPr txBox="1"/>
          <p:nvPr/>
        </p:nvSpPr>
        <p:spPr>
          <a:xfrm>
            <a:off x="6833500" y="2652925"/>
            <a:ext cx="16911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latin typeface="Lato"/>
                <a:ea typeface="Lato"/>
                <a:cs typeface="Lato"/>
                <a:sym typeface="Lato"/>
              </a:rPr>
              <a:t>b    e    a    n    b    a    g</a:t>
            </a:r>
            <a:endParaRPr>
              <a:latin typeface="Lato"/>
              <a:ea typeface="Lato"/>
              <a:cs typeface="Lato"/>
              <a:sym typeface="Lato"/>
            </a:endParaRPr>
          </a:p>
        </p:txBody>
      </p:sp>
      <p:sp>
        <p:nvSpPr>
          <p:cNvPr id="269" name="Google Shape;269;p33"/>
          <p:cNvSpPr txBox="1"/>
          <p:nvPr/>
        </p:nvSpPr>
        <p:spPr>
          <a:xfrm>
            <a:off x="5476375" y="3112825"/>
            <a:ext cx="19314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latin typeface="Lato"/>
                <a:ea typeface="Lato"/>
                <a:cs typeface="Lato"/>
                <a:sym typeface="Lato"/>
              </a:rPr>
              <a:t>I      l     l      i     n   o    i     s</a:t>
            </a:r>
            <a:endParaRPr>
              <a:latin typeface="Lato"/>
              <a:ea typeface="Lato"/>
              <a:cs typeface="Lato"/>
              <a:sym typeface="Lato"/>
            </a:endParaRPr>
          </a:p>
        </p:txBody>
      </p:sp>
      <p:sp>
        <p:nvSpPr>
          <p:cNvPr id="270" name="Google Shape;270;p33"/>
          <p:cNvSpPr txBox="1"/>
          <p:nvPr/>
        </p:nvSpPr>
        <p:spPr>
          <a:xfrm>
            <a:off x="4572000" y="3586700"/>
            <a:ext cx="16911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latin typeface="Lato"/>
                <a:ea typeface="Lato"/>
                <a:cs typeface="Lato"/>
                <a:sym typeface="Lato"/>
              </a:rPr>
              <a:t>C    a    s    h   m   a    n</a:t>
            </a:r>
            <a:endParaRPr>
              <a:latin typeface="Lato"/>
              <a:ea typeface="Lato"/>
              <a:cs typeface="Lato"/>
              <a:sym typeface="Lato"/>
            </a:endParaRPr>
          </a:p>
        </p:txBody>
      </p:sp>
      <p:sp>
        <p:nvSpPr>
          <p:cNvPr id="271" name="Google Shape;271;p33"/>
          <p:cNvSpPr txBox="1"/>
          <p:nvPr/>
        </p:nvSpPr>
        <p:spPr>
          <a:xfrm>
            <a:off x="8428075" y="182725"/>
            <a:ext cx="377400" cy="1648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Lato"/>
                <a:ea typeface="Lato"/>
                <a:cs typeface="Lato"/>
                <a:sym typeface="Lato"/>
              </a:rPr>
              <a:t>p</a:t>
            </a:r>
            <a:endParaRPr>
              <a:latin typeface="Lato"/>
              <a:ea typeface="Lato"/>
              <a:cs typeface="Lato"/>
              <a:sym typeface="Lato"/>
            </a:endParaRPr>
          </a:p>
          <a:p>
            <a:pPr marL="0" lvl="0" indent="0" algn="l" rtl="0">
              <a:spcBef>
                <a:spcPts val="0"/>
              </a:spcBef>
              <a:spcAft>
                <a:spcPts val="0"/>
              </a:spcAft>
              <a:buNone/>
            </a:pPr>
            <a:r>
              <a:rPr lang="en">
                <a:latin typeface="Lato"/>
                <a:ea typeface="Lato"/>
                <a:cs typeface="Lato"/>
                <a:sym typeface="Lato"/>
              </a:rPr>
              <a:t>o</a:t>
            </a:r>
            <a:endParaRPr>
              <a:latin typeface="Lato"/>
              <a:ea typeface="Lato"/>
              <a:cs typeface="Lato"/>
              <a:sym typeface="Lato"/>
            </a:endParaRPr>
          </a:p>
          <a:p>
            <a:pPr marL="0" lvl="0" indent="0" algn="l" rtl="0">
              <a:spcBef>
                <a:spcPts val="0"/>
              </a:spcBef>
              <a:spcAft>
                <a:spcPts val="0"/>
              </a:spcAft>
              <a:buNone/>
            </a:pPr>
            <a:r>
              <a:rPr lang="en">
                <a:latin typeface="Lato"/>
                <a:ea typeface="Lato"/>
                <a:cs typeface="Lato"/>
                <a:sym typeface="Lato"/>
              </a:rPr>
              <a:t>t</a:t>
            </a:r>
            <a:endParaRPr>
              <a:latin typeface="Lato"/>
              <a:ea typeface="Lato"/>
              <a:cs typeface="Lato"/>
              <a:sym typeface="Lato"/>
            </a:endParaRPr>
          </a:p>
          <a:p>
            <a:pPr marL="0" lvl="0" indent="0" algn="l" rtl="0">
              <a:spcBef>
                <a:spcPts val="0"/>
              </a:spcBef>
              <a:spcAft>
                <a:spcPts val="0"/>
              </a:spcAft>
              <a:buNone/>
            </a:pPr>
            <a:r>
              <a:rPr lang="en">
                <a:latin typeface="Lato"/>
                <a:ea typeface="Lato"/>
                <a:cs typeface="Lato"/>
                <a:sym typeface="Lato"/>
              </a:rPr>
              <a:t>h</a:t>
            </a:r>
            <a:endParaRPr>
              <a:latin typeface="Lato"/>
              <a:ea typeface="Lato"/>
              <a:cs typeface="Lato"/>
              <a:sym typeface="Lato"/>
            </a:endParaRPr>
          </a:p>
          <a:p>
            <a:pPr marL="0" lvl="0" indent="0" algn="l" rtl="0">
              <a:spcBef>
                <a:spcPts val="0"/>
              </a:spcBef>
              <a:spcAft>
                <a:spcPts val="0"/>
              </a:spcAft>
              <a:buNone/>
            </a:pPr>
            <a:r>
              <a:rPr lang="en">
                <a:latin typeface="Lato"/>
                <a:ea typeface="Lato"/>
                <a:cs typeface="Lato"/>
                <a:sym typeface="Lato"/>
              </a:rPr>
              <a:t>o</a:t>
            </a:r>
            <a:endParaRPr>
              <a:latin typeface="Lato"/>
              <a:ea typeface="Lato"/>
              <a:cs typeface="Lato"/>
              <a:sym typeface="Lato"/>
            </a:endParaRPr>
          </a:p>
          <a:p>
            <a:pPr marL="0" lvl="0" indent="0" algn="l" rtl="0">
              <a:spcBef>
                <a:spcPts val="0"/>
              </a:spcBef>
              <a:spcAft>
                <a:spcPts val="0"/>
              </a:spcAft>
              <a:buNone/>
            </a:pPr>
            <a:endParaRPr>
              <a:latin typeface="Lato"/>
              <a:ea typeface="Lato"/>
              <a:cs typeface="Lato"/>
              <a:sym typeface="Lato"/>
            </a:endParaRPr>
          </a:p>
          <a:p>
            <a:pPr marL="0" lvl="0" indent="0" algn="l" rtl="0">
              <a:spcBef>
                <a:spcPts val="0"/>
              </a:spcBef>
              <a:spcAft>
                <a:spcPts val="0"/>
              </a:spcAft>
              <a:buNone/>
            </a:pPr>
            <a:r>
              <a:rPr lang="en">
                <a:latin typeface="Lato"/>
                <a:ea typeface="Lato"/>
                <a:cs typeface="Lato"/>
                <a:sym typeface="Lato"/>
              </a:rPr>
              <a:t>e</a:t>
            </a:r>
            <a:endParaRPr>
              <a:latin typeface="Lato"/>
              <a:ea typeface="Lato"/>
              <a:cs typeface="Lato"/>
              <a:sym typeface="Lato"/>
            </a:endParaRPr>
          </a:p>
        </p:txBody>
      </p:sp>
      <p:sp>
        <p:nvSpPr>
          <p:cNvPr id="272" name="Google Shape;272;p33"/>
          <p:cNvSpPr txBox="1"/>
          <p:nvPr/>
        </p:nvSpPr>
        <p:spPr>
          <a:xfrm>
            <a:off x="7951525" y="661900"/>
            <a:ext cx="377400" cy="1648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Lato"/>
                <a:ea typeface="Lato"/>
                <a:cs typeface="Lato"/>
                <a:sym typeface="Lato"/>
              </a:rPr>
              <a:t>c</a:t>
            </a:r>
            <a:endParaRPr>
              <a:latin typeface="Lato"/>
              <a:ea typeface="Lato"/>
              <a:cs typeface="Lato"/>
              <a:sym typeface="Lato"/>
            </a:endParaRPr>
          </a:p>
          <a:p>
            <a:pPr marL="0" lvl="0" indent="0" algn="l" rtl="0">
              <a:spcBef>
                <a:spcPts val="0"/>
              </a:spcBef>
              <a:spcAft>
                <a:spcPts val="0"/>
              </a:spcAft>
              <a:buNone/>
            </a:pPr>
            <a:r>
              <a:rPr lang="en">
                <a:latin typeface="Lato"/>
                <a:ea typeface="Lato"/>
                <a:cs typeface="Lato"/>
                <a:sym typeface="Lato"/>
              </a:rPr>
              <a:t>u</a:t>
            </a:r>
            <a:endParaRPr>
              <a:latin typeface="Lato"/>
              <a:ea typeface="Lato"/>
              <a:cs typeface="Lato"/>
              <a:sym typeface="Lato"/>
            </a:endParaRPr>
          </a:p>
          <a:p>
            <a:pPr marL="0" lvl="0" indent="0" algn="l" rtl="0">
              <a:spcBef>
                <a:spcPts val="0"/>
              </a:spcBef>
              <a:spcAft>
                <a:spcPts val="0"/>
              </a:spcAft>
              <a:buNone/>
            </a:pPr>
            <a:r>
              <a:rPr lang="en">
                <a:latin typeface="Lato"/>
                <a:ea typeface="Lato"/>
                <a:cs typeface="Lato"/>
                <a:sym typeface="Lato"/>
              </a:rPr>
              <a:t>p</a:t>
            </a:r>
            <a:endParaRPr>
              <a:latin typeface="Lato"/>
              <a:ea typeface="Lato"/>
              <a:cs typeface="Lato"/>
              <a:sym typeface="Lato"/>
            </a:endParaRPr>
          </a:p>
          <a:p>
            <a:pPr marL="0" lvl="0" indent="0" algn="l" rtl="0">
              <a:spcBef>
                <a:spcPts val="0"/>
              </a:spcBef>
              <a:spcAft>
                <a:spcPts val="0"/>
              </a:spcAft>
              <a:buNone/>
            </a:pPr>
            <a:endParaRPr>
              <a:latin typeface="Lato"/>
              <a:ea typeface="Lato"/>
              <a:cs typeface="Lato"/>
              <a:sym typeface="Lato"/>
            </a:endParaRPr>
          </a:p>
          <a:p>
            <a:pPr marL="0" lvl="0" indent="0" algn="l" rtl="0">
              <a:spcBef>
                <a:spcPts val="0"/>
              </a:spcBef>
              <a:spcAft>
                <a:spcPts val="0"/>
              </a:spcAft>
              <a:buNone/>
            </a:pPr>
            <a:r>
              <a:rPr lang="en">
                <a:latin typeface="Lato"/>
                <a:ea typeface="Lato"/>
                <a:cs typeface="Lato"/>
                <a:sym typeface="Lato"/>
              </a:rPr>
              <a:t>a</a:t>
            </a:r>
            <a:endParaRPr>
              <a:latin typeface="Lato"/>
              <a:ea typeface="Lato"/>
              <a:cs typeface="Lato"/>
              <a:sym typeface="Lato"/>
            </a:endParaRPr>
          </a:p>
          <a:p>
            <a:pPr marL="0" lvl="0" indent="0" algn="l" rtl="0">
              <a:spcBef>
                <a:spcPts val="0"/>
              </a:spcBef>
              <a:spcAft>
                <a:spcPts val="0"/>
              </a:spcAft>
              <a:buNone/>
            </a:pPr>
            <a:r>
              <a:rPr lang="en">
                <a:latin typeface="Lato"/>
                <a:ea typeface="Lato"/>
                <a:cs typeface="Lato"/>
                <a:sym typeface="Lato"/>
              </a:rPr>
              <a:t>k</a:t>
            </a:r>
            <a:endParaRPr>
              <a:latin typeface="Lato"/>
              <a:ea typeface="Lato"/>
              <a:cs typeface="Lato"/>
              <a:sym typeface="Lato"/>
            </a:endParaRPr>
          </a:p>
          <a:p>
            <a:pPr marL="0" lvl="0" indent="0" algn="l" rtl="0">
              <a:spcBef>
                <a:spcPts val="0"/>
              </a:spcBef>
              <a:spcAft>
                <a:spcPts val="0"/>
              </a:spcAft>
              <a:buNone/>
            </a:pPr>
            <a:r>
              <a:rPr lang="en">
                <a:latin typeface="Lato"/>
                <a:ea typeface="Lato"/>
                <a:cs typeface="Lato"/>
                <a:sym typeface="Lato"/>
              </a:rPr>
              <a:t>e</a:t>
            </a:r>
            <a:endParaRPr>
              <a:latin typeface="Lato"/>
              <a:ea typeface="Lato"/>
              <a:cs typeface="Lato"/>
              <a:sym typeface="Lato"/>
            </a:endParaRPr>
          </a:p>
        </p:txBody>
      </p:sp>
      <p:sp>
        <p:nvSpPr>
          <p:cNvPr id="273" name="Google Shape;273;p33"/>
          <p:cNvSpPr txBox="1"/>
          <p:nvPr/>
        </p:nvSpPr>
        <p:spPr>
          <a:xfrm>
            <a:off x="7072325" y="1285900"/>
            <a:ext cx="377400" cy="2432100"/>
          </a:xfrm>
          <a:prstGeom prst="rect">
            <a:avLst/>
          </a:prstGeom>
          <a:noFill/>
          <a:ln w="28575"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Lato"/>
              <a:ea typeface="Lato"/>
              <a:cs typeface="Lato"/>
              <a:sym typeface="Lato"/>
            </a:endParaRPr>
          </a:p>
          <a:p>
            <a:pPr marL="0" lvl="0" indent="0" algn="l" rtl="0">
              <a:lnSpc>
                <a:spcPct val="115000"/>
              </a:lnSpc>
              <a:spcBef>
                <a:spcPts val="0"/>
              </a:spcBef>
              <a:spcAft>
                <a:spcPts val="0"/>
              </a:spcAft>
              <a:buNone/>
            </a:pPr>
            <a:r>
              <a:rPr lang="en">
                <a:latin typeface="Lato"/>
                <a:ea typeface="Lato"/>
                <a:cs typeface="Lato"/>
                <a:sym typeface="Lato"/>
              </a:rPr>
              <a:t>r</a:t>
            </a:r>
            <a:endParaRPr>
              <a:latin typeface="Lato"/>
              <a:ea typeface="Lato"/>
              <a:cs typeface="Lato"/>
              <a:sym typeface="Lato"/>
            </a:endParaRPr>
          </a:p>
          <a:p>
            <a:pPr marL="0" lvl="0" indent="0" algn="l" rtl="0">
              <a:lnSpc>
                <a:spcPct val="115000"/>
              </a:lnSpc>
              <a:spcBef>
                <a:spcPts val="0"/>
              </a:spcBef>
              <a:spcAft>
                <a:spcPts val="0"/>
              </a:spcAft>
              <a:buNone/>
            </a:pPr>
            <a:r>
              <a:rPr lang="en">
                <a:latin typeface="Lato"/>
                <a:ea typeface="Lato"/>
                <a:cs typeface="Lato"/>
                <a:sym typeface="Lato"/>
              </a:rPr>
              <a:t>e</a:t>
            </a:r>
            <a:endParaRPr>
              <a:latin typeface="Lato"/>
              <a:ea typeface="Lato"/>
              <a:cs typeface="Lato"/>
              <a:sym typeface="Lato"/>
            </a:endParaRPr>
          </a:p>
          <a:p>
            <a:pPr marL="0" lvl="0" indent="0" algn="l" rtl="0">
              <a:lnSpc>
                <a:spcPct val="115000"/>
              </a:lnSpc>
              <a:spcBef>
                <a:spcPts val="0"/>
              </a:spcBef>
              <a:spcAft>
                <a:spcPts val="0"/>
              </a:spcAft>
              <a:buNone/>
            </a:pPr>
            <a:endParaRPr>
              <a:latin typeface="Lato"/>
              <a:ea typeface="Lato"/>
              <a:cs typeface="Lato"/>
              <a:sym typeface="Lato"/>
            </a:endParaRPr>
          </a:p>
          <a:p>
            <a:pPr marL="0" lvl="0" indent="0" algn="l" rtl="0">
              <a:lnSpc>
                <a:spcPct val="115000"/>
              </a:lnSpc>
              <a:spcBef>
                <a:spcPts val="0"/>
              </a:spcBef>
              <a:spcAft>
                <a:spcPts val="0"/>
              </a:spcAft>
              <a:buNone/>
            </a:pPr>
            <a:r>
              <a:rPr lang="en">
                <a:latin typeface="Lato"/>
                <a:ea typeface="Lato"/>
                <a:cs typeface="Lato"/>
                <a:sym typeface="Lato"/>
              </a:rPr>
              <a:t>t</a:t>
            </a:r>
            <a:endParaRPr>
              <a:latin typeface="Lato"/>
              <a:ea typeface="Lato"/>
              <a:cs typeface="Lato"/>
              <a:sym typeface="Lato"/>
            </a:endParaRPr>
          </a:p>
          <a:p>
            <a:pPr marL="0" lvl="0" indent="0" algn="l" rtl="0">
              <a:lnSpc>
                <a:spcPct val="200000"/>
              </a:lnSpc>
              <a:spcBef>
                <a:spcPts val="0"/>
              </a:spcBef>
              <a:spcAft>
                <a:spcPts val="0"/>
              </a:spcAft>
              <a:buNone/>
            </a:pPr>
            <a:r>
              <a:rPr lang="en">
                <a:latin typeface="Lato"/>
                <a:ea typeface="Lato"/>
                <a:cs typeface="Lato"/>
                <a:sym typeface="Lato"/>
              </a:rPr>
              <a:t>h</a:t>
            </a:r>
            <a:endParaRPr>
              <a:latin typeface="Lato"/>
              <a:ea typeface="Lato"/>
              <a:cs typeface="Lato"/>
              <a:sym typeface="Lato"/>
            </a:endParaRPr>
          </a:p>
          <a:p>
            <a:pPr marL="0" lvl="0" indent="0" algn="l" rtl="0">
              <a:lnSpc>
                <a:spcPct val="200000"/>
              </a:lnSpc>
              <a:spcBef>
                <a:spcPts val="0"/>
              </a:spcBef>
              <a:spcAft>
                <a:spcPts val="0"/>
              </a:spcAft>
              <a:buNone/>
            </a:pPr>
            <a:r>
              <a:rPr lang="en">
                <a:latin typeface="Lato"/>
                <a:ea typeface="Lato"/>
                <a:cs typeface="Lato"/>
                <a:sym typeface="Lato"/>
              </a:rPr>
              <a:t>a</a:t>
            </a:r>
            <a:endParaRPr>
              <a:latin typeface="Lato"/>
              <a:ea typeface="Lato"/>
              <a:cs typeface="Lato"/>
              <a:sym typeface="Lato"/>
            </a:endParaRPr>
          </a:p>
          <a:p>
            <a:pPr marL="0" lvl="0" indent="0" algn="l" rtl="0">
              <a:lnSpc>
                <a:spcPct val="200000"/>
              </a:lnSpc>
              <a:spcBef>
                <a:spcPts val="0"/>
              </a:spcBef>
              <a:spcAft>
                <a:spcPts val="0"/>
              </a:spcAft>
              <a:buNone/>
            </a:pPr>
            <a:r>
              <a:rPr lang="en">
                <a:latin typeface="Lato"/>
                <a:ea typeface="Lato"/>
                <a:cs typeface="Lato"/>
                <a:sym typeface="Lato"/>
              </a:rPr>
              <a:t>y</a:t>
            </a:r>
            <a:endParaRPr>
              <a:latin typeface="Lato"/>
              <a:ea typeface="Lato"/>
              <a:cs typeface="Lato"/>
              <a:sym typeface="Lato"/>
            </a:endParaRPr>
          </a:p>
          <a:p>
            <a:pPr marL="0" lvl="0" indent="0" algn="l" rtl="0">
              <a:spcBef>
                <a:spcPts val="0"/>
              </a:spcBef>
              <a:spcAft>
                <a:spcPts val="0"/>
              </a:spcAft>
              <a:buNone/>
            </a:pPr>
            <a:endParaRPr>
              <a:latin typeface="Lato"/>
              <a:ea typeface="Lato"/>
              <a:cs typeface="Lato"/>
              <a:sym typeface="Lato"/>
            </a:endParaRPr>
          </a:p>
          <a:p>
            <a:pPr marL="0" lvl="0" indent="0" algn="l" rtl="0">
              <a:spcBef>
                <a:spcPts val="0"/>
              </a:spcBef>
              <a:spcAft>
                <a:spcPts val="0"/>
              </a:spcAft>
              <a:buNone/>
            </a:pPr>
            <a:endParaRPr>
              <a:latin typeface="Lato"/>
              <a:ea typeface="Lato"/>
              <a:cs typeface="Lato"/>
              <a:sym typeface="Lato"/>
            </a:endParaRPr>
          </a:p>
          <a:p>
            <a:pPr marL="0" lvl="0" indent="0" algn="l" rtl="0">
              <a:spcBef>
                <a:spcPts val="0"/>
              </a:spcBef>
              <a:spcAft>
                <a:spcPts val="0"/>
              </a:spcAft>
              <a:buNone/>
            </a:pPr>
            <a:endParaRPr>
              <a:latin typeface="Lato"/>
              <a:ea typeface="Lato"/>
              <a:cs typeface="Lato"/>
              <a:sym typeface="Lato"/>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77"/>
        <p:cNvGrpSpPr/>
        <p:nvPr/>
      </p:nvGrpSpPr>
      <p:grpSpPr>
        <a:xfrm>
          <a:off x="0" y="0"/>
          <a:ext cx="0" cy="0"/>
          <a:chOff x="0" y="0"/>
          <a:chExt cx="0" cy="0"/>
        </a:xfrm>
      </p:grpSpPr>
      <p:sp>
        <p:nvSpPr>
          <p:cNvPr id="278" name="Google Shape;278;p34"/>
          <p:cNvSpPr txBox="1">
            <a:spLocks noGrp="1"/>
          </p:cNvSpPr>
          <p:nvPr>
            <p:ph type="title"/>
          </p:nvPr>
        </p:nvSpPr>
        <p:spPr>
          <a:xfrm>
            <a:off x="265500" y="1084625"/>
            <a:ext cx="4045200" cy="690300"/>
          </a:xfrm>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None/>
            </a:pPr>
            <a:r>
              <a:rPr lang="en"/>
              <a:t>5 Down</a:t>
            </a:r>
            <a:endParaRPr/>
          </a:p>
        </p:txBody>
      </p:sp>
      <p:sp>
        <p:nvSpPr>
          <p:cNvPr id="279" name="Google Shape;279;p34"/>
          <p:cNvSpPr txBox="1">
            <a:spLocks noGrp="1"/>
          </p:cNvSpPr>
          <p:nvPr>
            <p:ph type="subTitle" idx="1"/>
          </p:nvPr>
        </p:nvSpPr>
        <p:spPr>
          <a:xfrm>
            <a:off x="265500" y="1830975"/>
            <a:ext cx="4045200" cy="27255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a:t>Recalling feelings of youth gave Murray a “_______ of hope”</a:t>
            </a:r>
            <a:endParaRPr/>
          </a:p>
          <a:p>
            <a:pPr marL="0" lvl="0" indent="0" algn="ctr" rtl="0">
              <a:spcBef>
                <a:spcPts val="0"/>
              </a:spcBef>
              <a:spcAft>
                <a:spcPts val="0"/>
              </a:spcAft>
              <a:buNone/>
            </a:pPr>
            <a:r>
              <a:rPr lang="en"/>
              <a:t>(page 14)</a:t>
            </a:r>
            <a:endParaRPr/>
          </a:p>
          <a:p>
            <a:pPr marL="0" lvl="0" indent="0" algn="ctr" rtl="0">
              <a:spcBef>
                <a:spcPts val="0"/>
              </a:spcBef>
              <a:spcAft>
                <a:spcPts val="0"/>
              </a:spcAft>
              <a:buNone/>
            </a:pPr>
            <a:endParaRPr/>
          </a:p>
          <a:p>
            <a:pPr marL="0" lvl="0" indent="0" algn="ctr" rtl="0">
              <a:spcBef>
                <a:spcPts val="0"/>
              </a:spcBef>
              <a:spcAft>
                <a:spcPts val="0"/>
              </a:spcAft>
              <a:buNone/>
            </a:pPr>
            <a:endParaRPr/>
          </a:p>
        </p:txBody>
      </p:sp>
      <p:pic>
        <p:nvPicPr>
          <p:cNvPr id="280" name="Google Shape;280;p34"/>
          <p:cNvPicPr preferRelativeResize="0"/>
          <p:nvPr/>
        </p:nvPicPr>
        <p:blipFill rotWithShape="1">
          <a:blip r:embed="rId3">
            <a:alphaModFix/>
          </a:blip>
          <a:srcRect l="29879" t="17658" r="28159" b="14081"/>
          <a:stretch/>
        </p:blipFill>
        <p:spPr>
          <a:xfrm>
            <a:off x="4572000" y="182725"/>
            <a:ext cx="4581552" cy="4192050"/>
          </a:xfrm>
          <a:prstGeom prst="rect">
            <a:avLst/>
          </a:prstGeom>
          <a:noFill/>
          <a:ln>
            <a:noFill/>
          </a:ln>
        </p:spPr>
      </p:pic>
      <p:sp>
        <p:nvSpPr>
          <p:cNvPr id="281" name="Google Shape;281;p34"/>
          <p:cNvSpPr txBox="1"/>
          <p:nvPr/>
        </p:nvSpPr>
        <p:spPr>
          <a:xfrm>
            <a:off x="7072325" y="1285900"/>
            <a:ext cx="18729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latin typeface="Lato"/>
                <a:ea typeface="Lato"/>
                <a:cs typeface="Lato"/>
                <a:sym typeface="Lato"/>
              </a:rPr>
              <a:t>b     i     f    o    c    a     l    s</a:t>
            </a:r>
            <a:endParaRPr>
              <a:latin typeface="Lato"/>
              <a:ea typeface="Lato"/>
              <a:cs typeface="Lato"/>
              <a:sym typeface="Lato"/>
            </a:endParaRPr>
          </a:p>
        </p:txBody>
      </p:sp>
      <p:sp>
        <p:nvSpPr>
          <p:cNvPr id="282" name="Google Shape;282;p34"/>
          <p:cNvSpPr txBox="1"/>
          <p:nvPr/>
        </p:nvSpPr>
        <p:spPr>
          <a:xfrm>
            <a:off x="5926325" y="1997375"/>
            <a:ext cx="16911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latin typeface="Lato"/>
                <a:ea typeface="Lato"/>
                <a:cs typeface="Lato"/>
                <a:sym typeface="Lato"/>
              </a:rPr>
              <a:t>c     a    r     d    i    a     c</a:t>
            </a:r>
            <a:endParaRPr>
              <a:latin typeface="Lato"/>
              <a:ea typeface="Lato"/>
              <a:cs typeface="Lato"/>
              <a:sym typeface="Lato"/>
            </a:endParaRPr>
          </a:p>
        </p:txBody>
      </p:sp>
      <p:sp>
        <p:nvSpPr>
          <p:cNvPr id="283" name="Google Shape;283;p34"/>
          <p:cNvSpPr txBox="1"/>
          <p:nvPr/>
        </p:nvSpPr>
        <p:spPr>
          <a:xfrm>
            <a:off x="6833500" y="2652925"/>
            <a:ext cx="16911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latin typeface="Lato"/>
                <a:ea typeface="Lato"/>
                <a:cs typeface="Lato"/>
                <a:sym typeface="Lato"/>
              </a:rPr>
              <a:t>b    e    a    n    b    a    g</a:t>
            </a:r>
            <a:endParaRPr>
              <a:latin typeface="Lato"/>
              <a:ea typeface="Lato"/>
              <a:cs typeface="Lato"/>
              <a:sym typeface="Lato"/>
            </a:endParaRPr>
          </a:p>
        </p:txBody>
      </p:sp>
      <p:sp>
        <p:nvSpPr>
          <p:cNvPr id="284" name="Google Shape;284;p34"/>
          <p:cNvSpPr txBox="1"/>
          <p:nvPr/>
        </p:nvSpPr>
        <p:spPr>
          <a:xfrm>
            <a:off x="5476375" y="3112825"/>
            <a:ext cx="19314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latin typeface="Lato"/>
                <a:ea typeface="Lato"/>
                <a:cs typeface="Lato"/>
                <a:sym typeface="Lato"/>
              </a:rPr>
              <a:t>I      l     l      i     n   o    i     s</a:t>
            </a:r>
            <a:endParaRPr>
              <a:latin typeface="Lato"/>
              <a:ea typeface="Lato"/>
              <a:cs typeface="Lato"/>
              <a:sym typeface="Lato"/>
            </a:endParaRPr>
          </a:p>
        </p:txBody>
      </p:sp>
      <p:sp>
        <p:nvSpPr>
          <p:cNvPr id="285" name="Google Shape;285;p34"/>
          <p:cNvSpPr txBox="1"/>
          <p:nvPr/>
        </p:nvSpPr>
        <p:spPr>
          <a:xfrm>
            <a:off x="4572000" y="3586700"/>
            <a:ext cx="16911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latin typeface="Lato"/>
                <a:ea typeface="Lato"/>
                <a:cs typeface="Lato"/>
                <a:sym typeface="Lato"/>
              </a:rPr>
              <a:t>C    a    s    h   m   a    n</a:t>
            </a:r>
            <a:endParaRPr>
              <a:latin typeface="Lato"/>
              <a:ea typeface="Lato"/>
              <a:cs typeface="Lato"/>
              <a:sym typeface="Lato"/>
            </a:endParaRPr>
          </a:p>
        </p:txBody>
      </p:sp>
      <p:sp>
        <p:nvSpPr>
          <p:cNvPr id="286" name="Google Shape;286;p34"/>
          <p:cNvSpPr txBox="1"/>
          <p:nvPr/>
        </p:nvSpPr>
        <p:spPr>
          <a:xfrm>
            <a:off x="8428075" y="182725"/>
            <a:ext cx="377400" cy="1648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Lato"/>
                <a:ea typeface="Lato"/>
                <a:cs typeface="Lato"/>
                <a:sym typeface="Lato"/>
              </a:rPr>
              <a:t>p</a:t>
            </a:r>
            <a:endParaRPr>
              <a:latin typeface="Lato"/>
              <a:ea typeface="Lato"/>
              <a:cs typeface="Lato"/>
              <a:sym typeface="Lato"/>
            </a:endParaRPr>
          </a:p>
          <a:p>
            <a:pPr marL="0" lvl="0" indent="0" algn="l" rtl="0">
              <a:spcBef>
                <a:spcPts val="0"/>
              </a:spcBef>
              <a:spcAft>
                <a:spcPts val="0"/>
              </a:spcAft>
              <a:buNone/>
            </a:pPr>
            <a:r>
              <a:rPr lang="en">
                <a:latin typeface="Lato"/>
                <a:ea typeface="Lato"/>
                <a:cs typeface="Lato"/>
                <a:sym typeface="Lato"/>
              </a:rPr>
              <a:t>o</a:t>
            </a:r>
            <a:endParaRPr>
              <a:latin typeface="Lato"/>
              <a:ea typeface="Lato"/>
              <a:cs typeface="Lato"/>
              <a:sym typeface="Lato"/>
            </a:endParaRPr>
          </a:p>
          <a:p>
            <a:pPr marL="0" lvl="0" indent="0" algn="l" rtl="0">
              <a:spcBef>
                <a:spcPts val="0"/>
              </a:spcBef>
              <a:spcAft>
                <a:spcPts val="0"/>
              </a:spcAft>
              <a:buNone/>
            </a:pPr>
            <a:r>
              <a:rPr lang="en">
                <a:latin typeface="Lato"/>
                <a:ea typeface="Lato"/>
                <a:cs typeface="Lato"/>
                <a:sym typeface="Lato"/>
              </a:rPr>
              <a:t>t</a:t>
            </a:r>
            <a:endParaRPr>
              <a:latin typeface="Lato"/>
              <a:ea typeface="Lato"/>
              <a:cs typeface="Lato"/>
              <a:sym typeface="Lato"/>
            </a:endParaRPr>
          </a:p>
          <a:p>
            <a:pPr marL="0" lvl="0" indent="0" algn="l" rtl="0">
              <a:spcBef>
                <a:spcPts val="0"/>
              </a:spcBef>
              <a:spcAft>
                <a:spcPts val="0"/>
              </a:spcAft>
              <a:buNone/>
            </a:pPr>
            <a:r>
              <a:rPr lang="en">
                <a:latin typeface="Lato"/>
                <a:ea typeface="Lato"/>
                <a:cs typeface="Lato"/>
                <a:sym typeface="Lato"/>
              </a:rPr>
              <a:t>h</a:t>
            </a:r>
            <a:endParaRPr>
              <a:latin typeface="Lato"/>
              <a:ea typeface="Lato"/>
              <a:cs typeface="Lato"/>
              <a:sym typeface="Lato"/>
            </a:endParaRPr>
          </a:p>
          <a:p>
            <a:pPr marL="0" lvl="0" indent="0" algn="l" rtl="0">
              <a:spcBef>
                <a:spcPts val="0"/>
              </a:spcBef>
              <a:spcAft>
                <a:spcPts val="0"/>
              </a:spcAft>
              <a:buNone/>
            </a:pPr>
            <a:r>
              <a:rPr lang="en">
                <a:latin typeface="Lato"/>
                <a:ea typeface="Lato"/>
                <a:cs typeface="Lato"/>
                <a:sym typeface="Lato"/>
              </a:rPr>
              <a:t>o</a:t>
            </a:r>
            <a:endParaRPr>
              <a:latin typeface="Lato"/>
              <a:ea typeface="Lato"/>
              <a:cs typeface="Lato"/>
              <a:sym typeface="Lato"/>
            </a:endParaRPr>
          </a:p>
          <a:p>
            <a:pPr marL="0" lvl="0" indent="0" algn="l" rtl="0">
              <a:spcBef>
                <a:spcPts val="0"/>
              </a:spcBef>
              <a:spcAft>
                <a:spcPts val="0"/>
              </a:spcAft>
              <a:buNone/>
            </a:pPr>
            <a:endParaRPr>
              <a:latin typeface="Lato"/>
              <a:ea typeface="Lato"/>
              <a:cs typeface="Lato"/>
              <a:sym typeface="Lato"/>
            </a:endParaRPr>
          </a:p>
          <a:p>
            <a:pPr marL="0" lvl="0" indent="0" algn="l" rtl="0">
              <a:spcBef>
                <a:spcPts val="0"/>
              </a:spcBef>
              <a:spcAft>
                <a:spcPts val="0"/>
              </a:spcAft>
              <a:buNone/>
            </a:pPr>
            <a:r>
              <a:rPr lang="en">
                <a:latin typeface="Lato"/>
                <a:ea typeface="Lato"/>
                <a:cs typeface="Lato"/>
                <a:sym typeface="Lato"/>
              </a:rPr>
              <a:t>e</a:t>
            </a:r>
            <a:endParaRPr>
              <a:latin typeface="Lato"/>
              <a:ea typeface="Lato"/>
              <a:cs typeface="Lato"/>
              <a:sym typeface="Lato"/>
            </a:endParaRPr>
          </a:p>
        </p:txBody>
      </p:sp>
      <p:sp>
        <p:nvSpPr>
          <p:cNvPr id="287" name="Google Shape;287;p34"/>
          <p:cNvSpPr txBox="1"/>
          <p:nvPr/>
        </p:nvSpPr>
        <p:spPr>
          <a:xfrm>
            <a:off x="7951525" y="661900"/>
            <a:ext cx="377400" cy="1648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Lato"/>
                <a:ea typeface="Lato"/>
                <a:cs typeface="Lato"/>
                <a:sym typeface="Lato"/>
              </a:rPr>
              <a:t>c</a:t>
            </a:r>
            <a:endParaRPr>
              <a:latin typeface="Lato"/>
              <a:ea typeface="Lato"/>
              <a:cs typeface="Lato"/>
              <a:sym typeface="Lato"/>
            </a:endParaRPr>
          </a:p>
          <a:p>
            <a:pPr marL="0" lvl="0" indent="0" algn="l" rtl="0">
              <a:spcBef>
                <a:spcPts val="0"/>
              </a:spcBef>
              <a:spcAft>
                <a:spcPts val="0"/>
              </a:spcAft>
              <a:buNone/>
            </a:pPr>
            <a:r>
              <a:rPr lang="en">
                <a:latin typeface="Lato"/>
                <a:ea typeface="Lato"/>
                <a:cs typeface="Lato"/>
                <a:sym typeface="Lato"/>
              </a:rPr>
              <a:t>u</a:t>
            </a:r>
            <a:endParaRPr>
              <a:latin typeface="Lato"/>
              <a:ea typeface="Lato"/>
              <a:cs typeface="Lato"/>
              <a:sym typeface="Lato"/>
            </a:endParaRPr>
          </a:p>
          <a:p>
            <a:pPr marL="0" lvl="0" indent="0" algn="l" rtl="0">
              <a:spcBef>
                <a:spcPts val="0"/>
              </a:spcBef>
              <a:spcAft>
                <a:spcPts val="0"/>
              </a:spcAft>
              <a:buNone/>
            </a:pPr>
            <a:r>
              <a:rPr lang="en">
                <a:latin typeface="Lato"/>
                <a:ea typeface="Lato"/>
                <a:cs typeface="Lato"/>
                <a:sym typeface="Lato"/>
              </a:rPr>
              <a:t>p</a:t>
            </a:r>
            <a:endParaRPr>
              <a:latin typeface="Lato"/>
              <a:ea typeface="Lato"/>
              <a:cs typeface="Lato"/>
              <a:sym typeface="Lato"/>
            </a:endParaRPr>
          </a:p>
          <a:p>
            <a:pPr marL="0" lvl="0" indent="0" algn="l" rtl="0">
              <a:spcBef>
                <a:spcPts val="0"/>
              </a:spcBef>
              <a:spcAft>
                <a:spcPts val="0"/>
              </a:spcAft>
              <a:buNone/>
            </a:pPr>
            <a:endParaRPr>
              <a:latin typeface="Lato"/>
              <a:ea typeface="Lato"/>
              <a:cs typeface="Lato"/>
              <a:sym typeface="Lato"/>
            </a:endParaRPr>
          </a:p>
          <a:p>
            <a:pPr marL="0" lvl="0" indent="0" algn="l" rtl="0">
              <a:spcBef>
                <a:spcPts val="0"/>
              </a:spcBef>
              <a:spcAft>
                <a:spcPts val="0"/>
              </a:spcAft>
              <a:buNone/>
            </a:pPr>
            <a:r>
              <a:rPr lang="en">
                <a:latin typeface="Lato"/>
                <a:ea typeface="Lato"/>
                <a:cs typeface="Lato"/>
                <a:sym typeface="Lato"/>
              </a:rPr>
              <a:t>a</a:t>
            </a:r>
            <a:endParaRPr>
              <a:latin typeface="Lato"/>
              <a:ea typeface="Lato"/>
              <a:cs typeface="Lato"/>
              <a:sym typeface="Lato"/>
            </a:endParaRPr>
          </a:p>
          <a:p>
            <a:pPr marL="0" lvl="0" indent="0" algn="l" rtl="0">
              <a:spcBef>
                <a:spcPts val="0"/>
              </a:spcBef>
              <a:spcAft>
                <a:spcPts val="0"/>
              </a:spcAft>
              <a:buNone/>
            </a:pPr>
            <a:r>
              <a:rPr lang="en">
                <a:latin typeface="Lato"/>
                <a:ea typeface="Lato"/>
                <a:cs typeface="Lato"/>
                <a:sym typeface="Lato"/>
              </a:rPr>
              <a:t>k</a:t>
            </a:r>
            <a:endParaRPr>
              <a:latin typeface="Lato"/>
              <a:ea typeface="Lato"/>
              <a:cs typeface="Lato"/>
              <a:sym typeface="Lato"/>
            </a:endParaRPr>
          </a:p>
          <a:p>
            <a:pPr marL="0" lvl="0" indent="0" algn="l" rtl="0">
              <a:spcBef>
                <a:spcPts val="0"/>
              </a:spcBef>
              <a:spcAft>
                <a:spcPts val="0"/>
              </a:spcAft>
              <a:buNone/>
            </a:pPr>
            <a:r>
              <a:rPr lang="en">
                <a:latin typeface="Lato"/>
                <a:ea typeface="Lato"/>
                <a:cs typeface="Lato"/>
                <a:sym typeface="Lato"/>
              </a:rPr>
              <a:t>e</a:t>
            </a:r>
            <a:endParaRPr>
              <a:latin typeface="Lato"/>
              <a:ea typeface="Lato"/>
              <a:cs typeface="Lato"/>
              <a:sym typeface="Lato"/>
            </a:endParaRPr>
          </a:p>
        </p:txBody>
      </p:sp>
      <p:sp>
        <p:nvSpPr>
          <p:cNvPr id="288" name="Google Shape;288;p34"/>
          <p:cNvSpPr txBox="1"/>
          <p:nvPr/>
        </p:nvSpPr>
        <p:spPr>
          <a:xfrm>
            <a:off x="7072325" y="1285900"/>
            <a:ext cx="377400" cy="2432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Lato"/>
              <a:ea typeface="Lato"/>
              <a:cs typeface="Lato"/>
              <a:sym typeface="Lato"/>
            </a:endParaRPr>
          </a:p>
          <a:p>
            <a:pPr marL="0" lvl="0" indent="0" algn="l" rtl="0">
              <a:lnSpc>
                <a:spcPct val="115000"/>
              </a:lnSpc>
              <a:spcBef>
                <a:spcPts val="0"/>
              </a:spcBef>
              <a:spcAft>
                <a:spcPts val="0"/>
              </a:spcAft>
              <a:buNone/>
            </a:pPr>
            <a:r>
              <a:rPr lang="en">
                <a:latin typeface="Lato"/>
                <a:ea typeface="Lato"/>
                <a:cs typeface="Lato"/>
                <a:sym typeface="Lato"/>
              </a:rPr>
              <a:t>r</a:t>
            </a:r>
            <a:endParaRPr>
              <a:latin typeface="Lato"/>
              <a:ea typeface="Lato"/>
              <a:cs typeface="Lato"/>
              <a:sym typeface="Lato"/>
            </a:endParaRPr>
          </a:p>
          <a:p>
            <a:pPr marL="0" lvl="0" indent="0" algn="l" rtl="0">
              <a:lnSpc>
                <a:spcPct val="115000"/>
              </a:lnSpc>
              <a:spcBef>
                <a:spcPts val="0"/>
              </a:spcBef>
              <a:spcAft>
                <a:spcPts val="0"/>
              </a:spcAft>
              <a:buNone/>
            </a:pPr>
            <a:r>
              <a:rPr lang="en">
                <a:latin typeface="Lato"/>
                <a:ea typeface="Lato"/>
                <a:cs typeface="Lato"/>
                <a:sym typeface="Lato"/>
              </a:rPr>
              <a:t>e</a:t>
            </a:r>
            <a:endParaRPr>
              <a:latin typeface="Lato"/>
              <a:ea typeface="Lato"/>
              <a:cs typeface="Lato"/>
              <a:sym typeface="Lato"/>
            </a:endParaRPr>
          </a:p>
          <a:p>
            <a:pPr marL="0" lvl="0" indent="0" algn="l" rtl="0">
              <a:lnSpc>
                <a:spcPct val="115000"/>
              </a:lnSpc>
              <a:spcBef>
                <a:spcPts val="0"/>
              </a:spcBef>
              <a:spcAft>
                <a:spcPts val="0"/>
              </a:spcAft>
              <a:buNone/>
            </a:pPr>
            <a:endParaRPr>
              <a:latin typeface="Lato"/>
              <a:ea typeface="Lato"/>
              <a:cs typeface="Lato"/>
              <a:sym typeface="Lato"/>
            </a:endParaRPr>
          </a:p>
          <a:p>
            <a:pPr marL="0" lvl="0" indent="0" algn="l" rtl="0">
              <a:lnSpc>
                <a:spcPct val="115000"/>
              </a:lnSpc>
              <a:spcBef>
                <a:spcPts val="0"/>
              </a:spcBef>
              <a:spcAft>
                <a:spcPts val="0"/>
              </a:spcAft>
              <a:buNone/>
            </a:pPr>
            <a:r>
              <a:rPr lang="en">
                <a:latin typeface="Lato"/>
                <a:ea typeface="Lato"/>
                <a:cs typeface="Lato"/>
                <a:sym typeface="Lato"/>
              </a:rPr>
              <a:t>t</a:t>
            </a:r>
            <a:endParaRPr>
              <a:latin typeface="Lato"/>
              <a:ea typeface="Lato"/>
              <a:cs typeface="Lato"/>
              <a:sym typeface="Lato"/>
            </a:endParaRPr>
          </a:p>
          <a:p>
            <a:pPr marL="0" lvl="0" indent="0" algn="l" rtl="0">
              <a:lnSpc>
                <a:spcPct val="200000"/>
              </a:lnSpc>
              <a:spcBef>
                <a:spcPts val="0"/>
              </a:spcBef>
              <a:spcAft>
                <a:spcPts val="0"/>
              </a:spcAft>
              <a:buNone/>
            </a:pPr>
            <a:r>
              <a:rPr lang="en">
                <a:latin typeface="Lato"/>
                <a:ea typeface="Lato"/>
                <a:cs typeface="Lato"/>
                <a:sym typeface="Lato"/>
              </a:rPr>
              <a:t>h</a:t>
            </a:r>
            <a:endParaRPr>
              <a:latin typeface="Lato"/>
              <a:ea typeface="Lato"/>
              <a:cs typeface="Lato"/>
              <a:sym typeface="Lato"/>
            </a:endParaRPr>
          </a:p>
          <a:p>
            <a:pPr marL="0" lvl="0" indent="0" algn="l" rtl="0">
              <a:lnSpc>
                <a:spcPct val="200000"/>
              </a:lnSpc>
              <a:spcBef>
                <a:spcPts val="0"/>
              </a:spcBef>
              <a:spcAft>
                <a:spcPts val="0"/>
              </a:spcAft>
              <a:buNone/>
            </a:pPr>
            <a:r>
              <a:rPr lang="en">
                <a:latin typeface="Lato"/>
                <a:ea typeface="Lato"/>
                <a:cs typeface="Lato"/>
                <a:sym typeface="Lato"/>
              </a:rPr>
              <a:t>a</a:t>
            </a:r>
            <a:endParaRPr>
              <a:latin typeface="Lato"/>
              <a:ea typeface="Lato"/>
              <a:cs typeface="Lato"/>
              <a:sym typeface="Lato"/>
            </a:endParaRPr>
          </a:p>
          <a:p>
            <a:pPr marL="0" lvl="0" indent="0" algn="l" rtl="0">
              <a:lnSpc>
                <a:spcPct val="200000"/>
              </a:lnSpc>
              <a:spcBef>
                <a:spcPts val="0"/>
              </a:spcBef>
              <a:spcAft>
                <a:spcPts val="0"/>
              </a:spcAft>
              <a:buNone/>
            </a:pPr>
            <a:r>
              <a:rPr lang="en">
                <a:latin typeface="Lato"/>
                <a:ea typeface="Lato"/>
                <a:cs typeface="Lato"/>
                <a:sym typeface="Lato"/>
              </a:rPr>
              <a:t>y</a:t>
            </a:r>
            <a:endParaRPr>
              <a:latin typeface="Lato"/>
              <a:ea typeface="Lato"/>
              <a:cs typeface="Lato"/>
              <a:sym typeface="Lato"/>
            </a:endParaRPr>
          </a:p>
          <a:p>
            <a:pPr marL="0" lvl="0" indent="0" algn="l" rtl="0">
              <a:spcBef>
                <a:spcPts val="0"/>
              </a:spcBef>
              <a:spcAft>
                <a:spcPts val="0"/>
              </a:spcAft>
              <a:buNone/>
            </a:pPr>
            <a:endParaRPr>
              <a:latin typeface="Lato"/>
              <a:ea typeface="Lato"/>
              <a:cs typeface="Lato"/>
              <a:sym typeface="Lato"/>
            </a:endParaRPr>
          </a:p>
          <a:p>
            <a:pPr marL="0" lvl="0" indent="0" algn="l" rtl="0">
              <a:spcBef>
                <a:spcPts val="0"/>
              </a:spcBef>
              <a:spcAft>
                <a:spcPts val="0"/>
              </a:spcAft>
              <a:buNone/>
            </a:pPr>
            <a:endParaRPr>
              <a:latin typeface="Lato"/>
              <a:ea typeface="Lato"/>
              <a:cs typeface="Lato"/>
              <a:sym typeface="Lato"/>
            </a:endParaRPr>
          </a:p>
          <a:p>
            <a:pPr marL="0" lvl="0" indent="0" algn="l" rtl="0">
              <a:spcBef>
                <a:spcPts val="0"/>
              </a:spcBef>
              <a:spcAft>
                <a:spcPts val="0"/>
              </a:spcAft>
              <a:buNone/>
            </a:pPr>
            <a:endParaRPr>
              <a:latin typeface="Lato"/>
              <a:ea typeface="Lato"/>
              <a:cs typeface="Lato"/>
              <a:sym typeface="Lato"/>
            </a:endParaRPr>
          </a:p>
        </p:txBody>
      </p:sp>
      <p:sp>
        <p:nvSpPr>
          <p:cNvPr id="289" name="Google Shape;289;p34"/>
          <p:cNvSpPr txBox="1"/>
          <p:nvPr/>
        </p:nvSpPr>
        <p:spPr>
          <a:xfrm>
            <a:off x="5476375" y="2726450"/>
            <a:ext cx="284400" cy="1648200"/>
          </a:xfrm>
          <a:prstGeom prst="rect">
            <a:avLst/>
          </a:prstGeom>
          <a:noFill/>
          <a:ln w="28575"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200000"/>
              </a:lnSpc>
              <a:spcBef>
                <a:spcPts val="0"/>
              </a:spcBef>
              <a:spcAft>
                <a:spcPts val="0"/>
              </a:spcAft>
              <a:buNone/>
            </a:pPr>
            <a:endParaRPr>
              <a:latin typeface="Lato"/>
              <a:ea typeface="Lato"/>
              <a:cs typeface="Lato"/>
              <a:sym typeface="Lato"/>
            </a:endParaRPr>
          </a:p>
          <a:p>
            <a:pPr marL="0" lvl="0" indent="0" algn="l" rtl="0">
              <a:spcBef>
                <a:spcPts val="0"/>
              </a:spcBef>
              <a:spcAft>
                <a:spcPts val="0"/>
              </a:spcAft>
              <a:buNone/>
            </a:pPr>
            <a:endParaRPr>
              <a:latin typeface="Lato"/>
              <a:ea typeface="Lato"/>
              <a:cs typeface="Lato"/>
              <a:sym typeface="Lato"/>
            </a:endParaRPr>
          </a:p>
          <a:p>
            <a:pPr marL="0" lvl="0" indent="0" algn="l" rtl="0">
              <a:spcBef>
                <a:spcPts val="0"/>
              </a:spcBef>
              <a:spcAft>
                <a:spcPts val="0"/>
              </a:spcAft>
              <a:buNone/>
            </a:pPr>
            <a:endParaRPr>
              <a:latin typeface="Lato"/>
              <a:ea typeface="Lato"/>
              <a:cs typeface="Lato"/>
              <a:sym typeface="Lato"/>
            </a:endParaRPr>
          </a:p>
          <a:p>
            <a:pPr marL="0" lvl="0" indent="0" algn="l" rtl="0">
              <a:spcBef>
                <a:spcPts val="0"/>
              </a:spcBef>
              <a:spcAft>
                <a:spcPts val="0"/>
              </a:spcAft>
              <a:buNone/>
            </a:pPr>
            <a:endParaRPr>
              <a:latin typeface="Lato"/>
              <a:ea typeface="Lato"/>
              <a:cs typeface="Lato"/>
              <a:sym typeface="Lato"/>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93"/>
        <p:cNvGrpSpPr/>
        <p:nvPr/>
      </p:nvGrpSpPr>
      <p:grpSpPr>
        <a:xfrm>
          <a:off x="0" y="0"/>
          <a:ext cx="0" cy="0"/>
          <a:chOff x="0" y="0"/>
          <a:chExt cx="0" cy="0"/>
        </a:xfrm>
      </p:grpSpPr>
      <p:sp>
        <p:nvSpPr>
          <p:cNvPr id="294" name="Google Shape;294;p35"/>
          <p:cNvSpPr txBox="1">
            <a:spLocks noGrp="1"/>
          </p:cNvSpPr>
          <p:nvPr>
            <p:ph type="title"/>
          </p:nvPr>
        </p:nvSpPr>
        <p:spPr>
          <a:xfrm>
            <a:off x="265500" y="1084625"/>
            <a:ext cx="4045200" cy="690300"/>
          </a:xfrm>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None/>
            </a:pPr>
            <a:r>
              <a:rPr lang="en"/>
              <a:t>5 Down</a:t>
            </a:r>
            <a:endParaRPr/>
          </a:p>
        </p:txBody>
      </p:sp>
      <p:sp>
        <p:nvSpPr>
          <p:cNvPr id="295" name="Google Shape;295;p35"/>
          <p:cNvSpPr txBox="1">
            <a:spLocks noGrp="1"/>
          </p:cNvSpPr>
          <p:nvPr>
            <p:ph type="subTitle" idx="1"/>
          </p:nvPr>
        </p:nvSpPr>
        <p:spPr>
          <a:xfrm>
            <a:off x="265500" y="1830975"/>
            <a:ext cx="4045200" cy="27255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a:t>Recalling feelings of youth gave Murray a “_______ of hope”</a:t>
            </a:r>
            <a:endParaRPr/>
          </a:p>
          <a:p>
            <a:pPr marL="0" lvl="0" indent="0" algn="ctr" rtl="0">
              <a:spcBef>
                <a:spcPts val="0"/>
              </a:spcBef>
              <a:spcAft>
                <a:spcPts val="0"/>
              </a:spcAft>
              <a:buNone/>
            </a:pPr>
            <a:r>
              <a:rPr lang="en"/>
              <a:t>(page 14)</a:t>
            </a:r>
            <a:endParaRPr/>
          </a:p>
          <a:p>
            <a:pPr marL="0" lvl="0" indent="0" algn="ctr" rtl="0">
              <a:spcBef>
                <a:spcPts val="0"/>
              </a:spcBef>
              <a:spcAft>
                <a:spcPts val="0"/>
              </a:spcAft>
              <a:buNone/>
            </a:pPr>
            <a:endParaRPr/>
          </a:p>
          <a:p>
            <a:pPr marL="0" lvl="0" indent="0" algn="ctr" rtl="0">
              <a:spcBef>
                <a:spcPts val="0"/>
              </a:spcBef>
              <a:spcAft>
                <a:spcPts val="0"/>
              </a:spcAft>
              <a:buNone/>
            </a:pPr>
            <a:r>
              <a:rPr lang="en"/>
              <a:t>glimmer</a:t>
            </a:r>
            <a:endParaRPr/>
          </a:p>
          <a:p>
            <a:pPr marL="0" lvl="0" indent="0" algn="ctr" rtl="0">
              <a:spcBef>
                <a:spcPts val="0"/>
              </a:spcBef>
              <a:spcAft>
                <a:spcPts val="0"/>
              </a:spcAft>
              <a:buNone/>
            </a:pPr>
            <a:endParaRPr/>
          </a:p>
          <a:p>
            <a:pPr marL="0" lvl="0" indent="0" algn="ctr" rtl="0">
              <a:spcBef>
                <a:spcPts val="0"/>
              </a:spcBef>
              <a:spcAft>
                <a:spcPts val="0"/>
              </a:spcAft>
              <a:buNone/>
            </a:pPr>
            <a:endParaRPr/>
          </a:p>
        </p:txBody>
      </p:sp>
      <p:pic>
        <p:nvPicPr>
          <p:cNvPr id="296" name="Google Shape;296;p35"/>
          <p:cNvPicPr preferRelativeResize="0"/>
          <p:nvPr/>
        </p:nvPicPr>
        <p:blipFill rotWithShape="1">
          <a:blip r:embed="rId3">
            <a:alphaModFix/>
          </a:blip>
          <a:srcRect l="29879" t="17658" r="28159" b="14081"/>
          <a:stretch/>
        </p:blipFill>
        <p:spPr>
          <a:xfrm>
            <a:off x="4572000" y="182725"/>
            <a:ext cx="4581552" cy="4192050"/>
          </a:xfrm>
          <a:prstGeom prst="rect">
            <a:avLst/>
          </a:prstGeom>
          <a:noFill/>
          <a:ln>
            <a:noFill/>
          </a:ln>
        </p:spPr>
      </p:pic>
      <p:sp>
        <p:nvSpPr>
          <p:cNvPr id="297" name="Google Shape;297;p35"/>
          <p:cNvSpPr txBox="1"/>
          <p:nvPr/>
        </p:nvSpPr>
        <p:spPr>
          <a:xfrm>
            <a:off x="7072325" y="1285900"/>
            <a:ext cx="18729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latin typeface="Lato"/>
                <a:ea typeface="Lato"/>
                <a:cs typeface="Lato"/>
                <a:sym typeface="Lato"/>
              </a:rPr>
              <a:t>b     i     f    o    c    a     l    s</a:t>
            </a:r>
            <a:endParaRPr>
              <a:latin typeface="Lato"/>
              <a:ea typeface="Lato"/>
              <a:cs typeface="Lato"/>
              <a:sym typeface="Lato"/>
            </a:endParaRPr>
          </a:p>
        </p:txBody>
      </p:sp>
      <p:sp>
        <p:nvSpPr>
          <p:cNvPr id="298" name="Google Shape;298;p35"/>
          <p:cNvSpPr txBox="1"/>
          <p:nvPr/>
        </p:nvSpPr>
        <p:spPr>
          <a:xfrm>
            <a:off x="5926325" y="1997375"/>
            <a:ext cx="16911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latin typeface="Lato"/>
                <a:ea typeface="Lato"/>
                <a:cs typeface="Lato"/>
                <a:sym typeface="Lato"/>
              </a:rPr>
              <a:t>c     a    r     d    i    a     c</a:t>
            </a:r>
            <a:endParaRPr>
              <a:latin typeface="Lato"/>
              <a:ea typeface="Lato"/>
              <a:cs typeface="Lato"/>
              <a:sym typeface="Lato"/>
            </a:endParaRPr>
          </a:p>
        </p:txBody>
      </p:sp>
      <p:sp>
        <p:nvSpPr>
          <p:cNvPr id="299" name="Google Shape;299;p35"/>
          <p:cNvSpPr txBox="1"/>
          <p:nvPr/>
        </p:nvSpPr>
        <p:spPr>
          <a:xfrm>
            <a:off x="6833500" y="2652925"/>
            <a:ext cx="16911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latin typeface="Lato"/>
                <a:ea typeface="Lato"/>
                <a:cs typeface="Lato"/>
                <a:sym typeface="Lato"/>
              </a:rPr>
              <a:t>b    e    a    n    b    a    g</a:t>
            </a:r>
            <a:endParaRPr>
              <a:latin typeface="Lato"/>
              <a:ea typeface="Lato"/>
              <a:cs typeface="Lato"/>
              <a:sym typeface="Lato"/>
            </a:endParaRPr>
          </a:p>
        </p:txBody>
      </p:sp>
      <p:sp>
        <p:nvSpPr>
          <p:cNvPr id="300" name="Google Shape;300;p35"/>
          <p:cNvSpPr txBox="1"/>
          <p:nvPr/>
        </p:nvSpPr>
        <p:spPr>
          <a:xfrm>
            <a:off x="5476375" y="3112825"/>
            <a:ext cx="19314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latin typeface="Lato"/>
                <a:ea typeface="Lato"/>
                <a:cs typeface="Lato"/>
                <a:sym typeface="Lato"/>
              </a:rPr>
              <a:t>I      l     l      i     n   o    i     s</a:t>
            </a:r>
            <a:endParaRPr>
              <a:latin typeface="Lato"/>
              <a:ea typeface="Lato"/>
              <a:cs typeface="Lato"/>
              <a:sym typeface="Lato"/>
            </a:endParaRPr>
          </a:p>
        </p:txBody>
      </p:sp>
      <p:sp>
        <p:nvSpPr>
          <p:cNvPr id="301" name="Google Shape;301;p35"/>
          <p:cNvSpPr txBox="1"/>
          <p:nvPr/>
        </p:nvSpPr>
        <p:spPr>
          <a:xfrm>
            <a:off x="4572000" y="3586700"/>
            <a:ext cx="16911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latin typeface="Lato"/>
                <a:ea typeface="Lato"/>
                <a:cs typeface="Lato"/>
                <a:sym typeface="Lato"/>
              </a:rPr>
              <a:t>C    a    s    h   m   a    n</a:t>
            </a:r>
            <a:endParaRPr>
              <a:latin typeface="Lato"/>
              <a:ea typeface="Lato"/>
              <a:cs typeface="Lato"/>
              <a:sym typeface="Lato"/>
            </a:endParaRPr>
          </a:p>
        </p:txBody>
      </p:sp>
      <p:sp>
        <p:nvSpPr>
          <p:cNvPr id="302" name="Google Shape;302;p35"/>
          <p:cNvSpPr txBox="1"/>
          <p:nvPr/>
        </p:nvSpPr>
        <p:spPr>
          <a:xfrm>
            <a:off x="8428075" y="182725"/>
            <a:ext cx="377400" cy="1648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Lato"/>
                <a:ea typeface="Lato"/>
                <a:cs typeface="Lato"/>
                <a:sym typeface="Lato"/>
              </a:rPr>
              <a:t>p</a:t>
            </a:r>
            <a:endParaRPr>
              <a:latin typeface="Lato"/>
              <a:ea typeface="Lato"/>
              <a:cs typeface="Lato"/>
              <a:sym typeface="Lato"/>
            </a:endParaRPr>
          </a:p>
          <a:p>
            <a:pPr marL="0" lvl="0" indent="0" algn="l" rtl="0">
              <a:spcBef>
                <a:spcPts val="0"/>
              </a:spcBef>
              <a:spcAft>
                <a:spcPts val="0"/>
              </a:spcAft>
              <a:buNone/>
            </a:pPr>
            <a:r>
              <a:rPr lang="en">
                <a:latin typeface="Lato"/>
                <a:ea typeface="Lato"/>
                <a:cs typeface="Lato"/>
                <a:sym typeface="Lato"/>
              </a:rPr>
              <a:t>o</a:t>
            </a:r>
            <a:endParaRPr>
              <a:latin typeface="Lato"/>
              <a:ea typeface="Lato"/>
              <a:cs typeface="Lato"/>
              <a:sym typeface="Lato"/>
            </a:endParaRPr>
          </a:p>
          <a:p>
            <a:pPr marL="0" lvl="0" indent="0" algn="l" rtl="0">
              <a:spcBef>
                <a:spcPts val="0"/>
              </a:spcBef>
              <a:spcAft>
                <a:spcPts val="0"/>
              </a:spcAft>
              <a:buNone/>
            </a:pPr>
            <a:r>
              <a:rPr lang="en">
                <a:latin typeface="Lato"/>
                <a:ea typeface="Lato"/>
                <a:cs typeface="Lato"/>
                <a:sym typeface="Lato"/>
              </a:rPr>
              <a:t>t</a:t>
            </a:r>
            <a:endParaRPr>
              <a:latin typeface="Lato"/>
              <a:ea typeface="Lato"/>
              <a:cs typeface="Lato"/>
              <a:sym typeface="Lato"/>
            </a:endParaRPr>
          </a:p>
          <a:p>
            <a:pPr marL="0" lvl="0" indent="0" algn="l" rtl="0">
              <a:spcBef>
                <a:spcPts val="0"/>
              </a:spcBef>
              <a:spcAft>
                <a:spcPts val="0"/>
              </a:spcAft>
              <a:buNone/>
            </a:pPr>
            <a:r>
              <a:rPr lang="en">
                <a:latin typeface="Lato"/>
                <a:ea typeface="Lato"/>
                <a:cs typeface="Lato"/>
                <a:sym typeface="Lato"/>
              </a:rPr>
              <a:t>h</a:t>
            </a:r>
            <a:endParaRPr>
              <a:latin typeface="Lato"/>
              <a:ea typeface="Lato"/>
              <a:cs typeface="Lato"/>
              <a:sym typeface="Lato"/>
            </a:endParaRPr>
          </a:p>
          <a:p>
            <a:pPr marL="0" lvl="0" indent="0" algn="l" rtl="0">
              <a:spcBef>
                <a:spcPts val="0"/>
              </a:spcBef>
              <a:spcAft>
                <a:spcPts val="0"/>
              </a:spcAft>
              <a:buNone/>
            </a:pPr>
            <a:r>
              <a:rPr lang="en">
                <a:latin typeface="Lato"/>
                <a:ea typeface="Lato"/>
                <a:cs typeface="Lato"/>
                <a:sym typeface="Lato"/>
              </a:rPr>
              <a:t>o</a:t>
            </a:r>
            <a:endParaRPr>
              <a:latin typeface="Lato"/>
              <a:ea typeface="Lato"/>
              <a:cs typeface="Lato"/>
              <a:sym typeface="Lato"/>
            </a:endParaRPr>
          </a:p>
          <a:p>
            <a:pPr marL="0" lvl="0" indent="0" algn="l" rtl="0">
              <a:spcBef>
                <a:spcPts val="0"/>
              </a:spcBef>
              <a:spcAft>
                <a:spcPts val="0"/>
              </a:spcAft>
              <a:buNone/>
            </a:pPr>
            <a:endParaRPr>
              <a:latin typeface="Lato"/>
              <a:ea typeface="Lato"/>
              <a:cs typeface="Lato"/>
              <a:sym typeface="Lato"/>
            </a:endParaRPr>
          </a:p>
          <a:p>
            <a:pPr marL="0" lvl="0" indent="0" algn="l" rtl="0">
              <a:spcBef>
                <a:spcPts val="0"/>
              </a:spcBef>
              <a:spcAft>
                <a:spcPts val="0"/>
              </a:spcAft>
              <a:buNone/>
            </a:pPr>
            <a:r>
              <a:rPr lang="en">
                <a:latin typeface="Lato"/>
                <a:ea typeface="Lato"/>
                <a:cs typeface="Lato"/>
                <a:sym typeface="Lato"/>
              </a:rPr>
              <a:t>e</a:t>
            </a:r>
            <a:endParaRPr>
              <a:latin typeface="Lato"/>
              <a:ea typeface="Lato"/>
              <a:cs typeface="Lato"/>
              <a:sym typeface="Lato"/>
            </a:endParaRPr>
          </a:p>
        </p:txBody>
      </p:sp>
      <p:sp>
        <p:nvSpPr>
          <p:cNvPr id="303" name="Google Shape;303;p35"/>
          <p:cNvSpPr txBox="1"/>
          <p:nvPr/>
        </p:nvSpPr>
        <p:spPr>
          <a:xfrm>
            <a:off x="7951525" y="661900"/>
            <a:ext cx="377400" cy="1648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Lato"/>
                <a:ea typeface="Lato"/>
                <a:cs typeface="Lato"/>
                <a:sym typeface="Lato"/>
              </a:rPr>
              <a:t>c</a:t>
            </a:r>
            <a:endParaRPr>
              <a:latin typeface="Lato"/>
              <a:ea typeface="Lato"/>
              <a:cs typeface="Lato"/>
              <a:sym typeface="Lato"/>
            </a:endParaRPr>
          </a:p>
          <a:p>
            <a:pPr marL="0" lvl="0" indent="0" algn="l" rtl="0">
              <a:spcBef>
                <a:spcPts val="0"/>
              </a:spcBef>
              <a:spcAft>
                <a:spcPts val="0"/>
              </a:spcAft>
              <a:buNone/>
            </a:pPr>
            <a:r>
              <a:rPr lang="en">
                <a:latin typeface="Lato"/>
                <a:ea typeface="Lato"/>
                <a:cs typeface="Lato"/>
                <a:sym typeface="Lato"/>
              </a:rPr>
              <a:t>u</a:t>
            </a:r>
            <a:endParaRPr>
              <a:latin typeface="Lato"/>
              <a:ea typeface="Lato"/>
              <a:cs typeface="Lato"/>
              <a:sym typeface="Lato"/>
            </a:endParaRPr>
          </a:p>
          <a:p>
            <a:pPr marL="0" lvl="0" indent="0" algn="l" rtl="0">
              <a:spcBef>
                <a:spcPts val="0"/>
              </a:spcBef>
              <a:spcAft>
                <a:spcPts val="0"/>
              </a:spcAft>
              <a:buNone/>
            </a:pPr>
            <a:r>
              <a:rPr lang="en">
                <a:latin typeface="Lato"/>
                <a:ea typeface="Lato"/>
                <a:cs typeface="Lato"/>
                <a:sym typeface="Lato"/>
              </a:rPr>
              <a:t>p</a:t>
            </a:r>
            <a:endParaRPr>
              <a:latin typeface="Lato"/>
              <a:ea typeface="Lato"/>
              <a:cs typeface="Lato"/>
              <a:sym typeface="Lato"/>
            </a:endParaRPr>
          </a:p>
          <a:p>
            <a:pPr marL="0" lvl="0" indent="0" algn="l" rtl="0">
              <a:spcBef>
                <a:spcPts val="0"/>
              </a:spcBef>
              <a:spcAft>
                <a:spcPts val="0"/>
              </a:spcAft>
              <a:buNone/>
            </a:pPr>
            <a:endParaRPr>
              <a:latin typeface="Lato"/>
              <a:ea typeface="Lato"/>
              <a:cs typeface="Lato"/>
              <a:sym typeface="Lato"/>
            </a:endParaRPr>
          </a:p>
          <a:p>
            <a:pPr marL="0" lvl="0" indent="0" algn="l" rtl="0">
              <a:spcBef>
                <a:spcPts val="0"/>
              </a:spcBef>
              <a:spcAft>
                <a:spcPts val="0"/>
              </a:spcAft>
              <a:buNone/>
            </a:pPr>
            <a:r>
              <a:rPr lang="en">
                <a:latin typeface="Lato"/>
                <a:ea typeface="Lato"/>
                <a:cs typeface="Lato"/>
                <a:sym typeface="Lato"/>
              </a:rPr>
              <a:t>a</a:t>
            </a:r>
            <a:endParaRPr>
              <a:latin typeface="Lato"/>
              <a:ea typeface="Lato"/>
              <a:cs typeface="Lato"/>
              <a:sym typeface="Lato"/>
            </a:endParaRPr>
          </a:p>
          <a:p>
            <a:pPr marL="0" lvl="0" indent="0" algn="l" rtl="0">
              <a:spcBef>
                <a:spcPts val="0"/>
              </a:spcBef>
              <a:spcAft>
                <a:spcPts val="0"/>
              </a:spcAft>
              <a:buNone/>
            </a:pPr>
            <a:r>
              <a:rPr lang="en">
                <a:latin typeface="Lato"/>
                <a:ea typeface="Lato"/>
                <a:cs typeface="Lato"/>
                <a:sym typeface="Lato"/>
              </a:rPr>
              <a:t>k</a:t>
            </a:r>
            <a:endParaRPr>
              <a:latin typeface="Lato"/>
              <a:ea typeface="Lato"/>
              <a:cs typeface="Lato"/>
              <a:sym typeface="Lato"/>
            </a:endParaRPr>
          </a:p>
          <a:p>
            <a:pPr marL="0" lvl="0" indent="0" algn="l" rtl="0">
              <a:spcBef>
                <a:spcPts val="0"/>
              </a:spcBef>
              <a:spcAft>
                <a:spcPts val="0"/>
              </a:spcAft>
              <a:buNone/>
            </a:pPr>
            <a:r>
              <a:rPr lang="en">
                <a:latin typeface="Lato"/>
                <a:ea typeface="Lato"/>
                <a:cs typeface="Lato"/>
                <a:sym typeface="Lato"/>
              </a:rPr>
              <a:t>e</a:t>
            </a:r>
            <a:endParaRPr>
              <a:latin typeface="Lato"/>
              <a:ea typeface="Lato"/>
              <a:cs typeface="Lato"/>
              <a:sym typeface="Lato"/>
            </a:endParaRPr>
          </a:p>
        </p:txBody>
      </p:sp>
      <p:sp>
        <p:nvSpPr>
          <p:cNvPr id="304" name="Google Shape;304;p35"/>
          <p:cNvSpPr txBox="1"/>
          <p:nvPr/>
        </p:nvSpPr>
        <p:spPr>
          <a:xfrm>
            <a:off x="7072325" y="1285900"/>
            <a:ext cx="377400" cy="2432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Lato"/>
              <a:ea typeface="Lato"/>
              <a:cs typeface="Lato"/>
              <a:sym typeface="Lato"/>
            </a:endParaRPr>
          </a:p>
          <a:p>
            <a:pPr marL="0" lvl="0" indent="0" algn="l" rtl="0">
              <a:lnSpc>
                <a:spcPct val="115000"/>
              </a:lnSpc>
              <a:spcBef>
                <a:spcPts val="0"/>
              </a:spcBef>
              <a:spcAft>
                <a:spcPts val="0"/>
              </a:spcAft>
              <a:buNone/>
            </a:pPr>
            <a:r>
              <a:rPr lang="en">
                <a:latin typeface="Lato"/>
                <a:ea typeface="Lato"/>
                <a:cs typeface="Lato"/>
                <a:sym typeface="Lato"/>
              </a:rPr>
              <a:t>r</a:t>
            </a:r>
            <a:endParaRPr>
              <a:latin typeface="Lato"/>
              <a:ea typeface="Lato"/>
              <a:cs typeface="Lato"/>
              <a:sym typeface="Lato"/>
            </a:endParaRPr>
          </a:p>
          <a:p>
            <a:pPr marL="0" lvl="0" indent="0" algn="l" rtl="0">
              <a:lnSpc>
                <a:spcPct val="115000"/>
              </a:lnSpc>
              <a:spcBef>
                <a:spcPts val="0"/>
              </a:spcBef>
              <a:spcAft>
                <a:spcPts val="0"/>
              </a:spcAft>
              <a:buNone/>
            </a:pPr>
            <a:r>
              <a:rPr lang="en">
                <a:latin typeface="Lato"/>
                <a:ea typeface="Lato"/>
                <a:cs typeface="Lato"/>
                <a:sym typeface="Lato"/>
              </a:rPr>
              <a:t>e</a:t>
            </a:r>
            <a:endParaRPr>
              <a:latin typeface="Lato"/>
              <a:ea typeface="Lato"/>
              <a:cs typeface="Lato"/>
              <a:sym typeface="Lato"/>
            </a:endParaRPr>
          </a:p>
          <a:p>
            <a:pPr marL="0" lvl="0" indent="0" algn="l" rtl="0">
              <a:lnSpc>
                <a:spcPct val="115000"/>
              </a:lnSpc>
              <a:spcBef>
                <a:spcPts val="0"/>
              </a:spcBef>
              <a:spcAft>
                <a:spcPts val="0"/>
              </a:spcAft>
              <a:buNone/>
            </a:pPr>
            <a:endParaRPr>
              <a:latin typeface="Lato"/>
              <a:ea typeface="Lato"/>
              <a:cs typeface="Lato"/>
              <a:sym typeface="Lato"/>
            </a:endParaRPr>
          </a:p>
          <a:p>
            <a:pPr marL="0" lvl="0" indent="0" algn="l" rtl="0">
              <a:lnSpc>
                <a:spcPct val="115000"/>
              </a:lnSpc>
              <a:spcBef>
                <a:spcPts val="0"/>
              </a:spcBef>
              <a:spcAft>
                <a:spcPts val="0"/>
              </a:spcAft>
              <a:buNone/>
            </a:pPr>
            <a:r>
              <a:rPr lang="en">
                <a:latin typeface="Lato"/>
                <a:ea typeface="Lato"/>
                <a:cs typeface="Lato"/>
                <a:sym typeface="Lato"/>
              </a:rPr>
              <a:t>t</a:t>
            </a:r>
            <a:endParaRPr>
              <a:latin typeface="Lato"/>
              <a:ea typeface="Lato"/>
              <a:cs typeface="Lato"/>
              <a:sym typeface="Lato"/>
            </a:endParaRPr>
          </a:p>
          <a:p>
            <a:pPr marL="0" lvl="0" indent="0" algn="l" rtl="0">
              <a:lnSpc>
                <a:spcPct val="200000"/>
              </a:lnSpc>
              <a:spcBef>
                <a:spcPts val="0"/>
              </a:spcBef>
              <a:spcAft>
                <a:spcPts val="0"/>
              </a:spcAft>
              <a:buNone/>
            </a:pPr>
            <a:r>
              <a:rPr lang="en">
                <a:latin typeface="Lato"/>
                <a:ea typeface="Lato"/>
                <a:cs typeface="Lato"/>
                <a:sym typeface="Lato"/>
              </a:rPr>
              <a:t>h</a:t>
            </a:r>
            <a:endParaRPr>
              <a:latin typeface="Lato"/>
              <a:ea typeface="Lato"/>
              <a:cs typeface="Lato"/>
              <a:sym typeface="Lato"/>
            </a:endParaRPr>
          </a:p>
          <a:p>
            <a:pPr marL="0" lvl="0" indent="0" algn="l" rtl="0">
              <a:lnSpc>
                <a:spcPct val="200000"/>
              </a:lnSpc>
              <a:spcBef>
                <a:spcPts val="0"/>
              </a:spcBef>
              <a:spcAft>
                <a:spcPts val="0"/>
              </a:spcAft>
              <a:buNone/>
            </a:pPr>
            <a:r>
              <a:rPr lang="en">
                <a:latin typeface="Lato"/>
                <a:ea typeface="Lato"/>
                <a:cs typeface="Lato"/>
                <a:sym typeface="Lato"/>
              </a:rPr>
              <a:t>a</a:t>
            </a:r>
            <a:endParaRPr>
              <a:latin typeface="Lato"/>
              <a:ea typeface="Lato"/>
              <a:cs typeface="Lato"/>
              <a:sym typeface="Lato"/>
            </a:endParaRPr>
          </a:p>
          <a:p>
            <a:pPr marL="0" lvl="0" indent="0" algn="l" rtl="0">
              <a:lnSpc>
                <a:spcPct val="200000"/>
              </a:lnSpc>
              <a:spcBef>
                <a:spcPts val="0"/>
              </a:spcBef>
              <a:spcAft>
                <a:spcPts val="0"/>
              </a:spcAft>
              <a:buNone/>
            </a:pPr>
            <a:r>
              <a:rPr lang="en">
                <a:latin typeface="Lato"/>
                <a:ea typeface="Lato"/>
                <a:cs typeface="Lato"/>
                <a:sym typeface="Lato"/>
              </a:rPr>
              <a:t>y</a:t>
            </a:r>
            <a:endParaRPr>
              <a:latin typeface="Lato"/>
              <a:ea typeface="Lato"/>
              <a:cs typeface="Lato"/>
              <a:sym typeface="Lato"/>
            </a:endParaRPr>
          </a:p>
          <a:p>
            <a:pPr marL="0" lvl="0" indent="0" algn="l" rtl="0">
              <a:spcBef>
                <a:spcPts val="0"/>
              </a:spcBef>
              <a:spcAft>
                <a:spcPts val="0"/>
              </a:spcAft>
              <a:buNone/>
            </a:pPr>
            <a:endParaRPr>
              <a:latin typeface="Lato"/>
              <a:ea typeface="Lato"/>
              <a:cs typeface="Lato"/>
              <a:sym typeface="Lato"/>
            </a:endParaRPr>
          </a:p>
          <a:p>
            <a:pPr marL="0" lvl="0" indent="0" algn="l" rtl="0">
              <a:spcBef>
                <a:spcPts val="0"/>
              </a:spcBef>
              <a:spcAft>
                <a:spcPts val="0"/>
              </a:spcAft>
              <a:buNone/>
            </a:pPr>
            <a:endParaRPr>
              <a:latin typeface="Lato"/>
              <a:ea typeface="Lato"/>
              <a:cs typeface="Lato"/>
              <a:sym typeface="Lato"/>
            </a:endParaRPr>
          </a:p>
          <a:p>
            <a:pPr marL="0" lvl="0" indent="0" algn="l" rtl="0">
              <a:spcBef>
                <a:spcPts val="0"/>
              </a:spcBef>
              <a:spcAft>
                <a:spcPts val="0"/>
              </a:spcAft>
              <a:buNone/>
            </a:pPr>
            <a:endParaRPr>
              <a:latin typeface="Lato"/>
              <a:ea typeface="Lato"/>
              <a:cs typeface="Lato"/>
              <a:sym typeface="Lato"/>
            </a:endParaRPr>
          </a:p>
        </p:txBody>
      </p:sp>
      <p:sp>
        <p:nvSpPr>
          <p:cNvPr id="305" name="Google Shape;305;p35"/>
          <p:cNvSpPr txBox="1"/>
          <p:nvPr/>
        </p:nvSpPr>
        <p:spPr>
          <a:xfrm>
            <a:off x="5476375" y="2652925"/>
            <a:ext cx="284400" cy="1721700"/>
          </a:xfrm>
          <a:prstGeom prst="rect">
            <a:avLst/>
          </a:prstGeom>
          <a:noFill/>
          <a:ln w="28575"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a:latin typeface="Lato"/>
                <a:ea typeface="Lato"/>
                <a:cs typeface="Lato"/>
                <a:sym typeface="Lato"/>
              </a:rPr>
              <a:t>g</a:t>
            </a:r>
            <a:endParaRPr>
              <a:latin typeface="Lato"/>
              <a:ea typeface="Lato"/>
              <a:cs typeface="Lato"/>
              <a:sym typeface="Lato"/>
            </a:endParaRPr>
          </a:p>
          <a:p>
            <a:pPr marL="0" lvl="0" indent="0" algn="l" rtl="0">
              <a:lnSpc>
                <a:spcPct val="100000"/>
              </a:lnSpc>
              <a:spcBef>
                <a:spcPts val="0"/>
              </a:spcBef>
              <a:spcAft>
                <a:spcPts val="0"/>
              </a:spcAft>
              <a:buNone/>
            </a:pPr>
            <a:r>
              <a:rPr lang="en">
                <a:latin typeface="Lato"/>
                <a:ea typeface="Lato"/>
                <a:cs typeface="Lato"/>
                <a:sym typeface="Lato"/>
              </a:rPr>
              <a:t>l</a:t>
            </a:r>
            <a:endParaRPr>
              <a:latin typeface="Lato"/>
              <a:ea typeface="Lato"/>
              <a:cs typeface="Lato"/>
              <a:sym typeface="Lato"/>
            </a:endParaRPr>
          </a:p>
          <a:p>
            <a:pPr marL="0" lvl="0" indent="0" algn="l" rtl="0">
              <a:lnSpc>
                <a:spcPct val="100000"/>
              </a:lnSpc>
              <a:spcBef>
                <a:spcPts val="0"/>
              </a:spcBef>
              <a:spcAft>
                <a:spcPts val="0"/>
              </a:spcAft>
              <a:buNone/>
            </a:pPr>
            <a:endParaRPr>
              <a:latin typeface="Lato"/>
              <a:ea typeface="Lato"/>
              <a:cs typeface="Lato"/>
              <a:sym typeface="Lato"/>
            </a:endParaRPr>
          </a:p>
          <a:p>
            <a:pPr marL="0" lvl="0" indent="0" algn="l" rtl="0">
              <a:lnSpc>
                <a:spcPct val="115000"/>
              </a:lnSpc>
              <a:spcBef>
                <a:spcPts val="0"/>
              </a:spcBef>
              <a:spcAft>
                <a:spcPts val="0"/>
              </a:spcAft>
              <a:buNone/>
            </a:pPr>
            <a:r>
              <a:rPr lang="en">
                <a:latin typeface="Lato"/>
                <a:ea typeface="Lato"/>
                <a:cs typeface="Lato"/>
                <a:sym typeface="Lato"/>
              </a:rPr>
              <a:t>m</a:t>
            </a:r>
            <a:endParaRPr>
              <a:latin typeface="Lato"/>
              <a:ea typeface="Lato"/>
              <a:cs typeface="Lato"/>
              <a:sym typeface="Lato"/>
            </a:endParaRPr>
          </a:p>
          <a:p>
            <a:pPr marL="0" lvl="0" indent="0" algn="l" rtl="0">
              <a:lnSpc>
                <a:spcPct val="115000"/>
              </a:lnSpc>
              <a:spcBef>
                <a:spcPts val="0"/>
              </a:spcBef>
              <a:spcAft>
                <a:spcPts val="0"/>
              </a:spcAft>
              <a:buNone/>
            </a:pPr>
            <a:endParaRPr>
              <a:latin typeface="Lato"/>
              <a:ea typeface="Lato"/>
              <a:cs typeface="Lato"/>
              <a:sym typeface="Lato"/>
            </a:endParaRPr>
          </a:p>
          <a:p>
            <a:pPr marL="0" lvl="0" indent="0" algn="l" rtl="0">
              <a:lnSpc>
                <a:spcPct val="115000"/>
              </a:lnSpc>
              <a:spcBef>
                <a:spcPts val="0"/>
              </a:spcBef>
              <a:spcAft>
                <a:spcPts val="0"/>
              </a:spcAft>
              <a:buNone/>
            </a:pPr>
            <a:r>
              <a:rPr lang="en">
                <a:latin typeface="Lato"/>
                <a:ea typeface="Lato"/>
                <a:cs typeface="Lato"/>
                <a:sym typeface="Lato"/>
              </a:rPr>
              <a:t>e</a:t>
            </a:r>
            <a:endParaRPr>
              <a:latin typeface="Lato"/>
              <a:ea typeface="Lato"/>
              <a:cs typeface="Lato"/>
              <a:sym typeface="Lato"/>
            </a:endParaRPr>
          </a:p>
          <a:p>
            <a:pPr marL="0" lvl="0" indent="0" algn="l" rtl="0">
              <a:lnSpc>
                <a:spcPct val="115000"/>
              </a:lnSpc>
              <a:spcBef>
                <a:spcPts val="0"/>
              </a:spcBef>
              <a:spcAft>
                <a:spcPts val="0"/>
              </a:spcAft>
              <a:buNone/>
            </a:pPr>
            <a:r>
              <a:rPr lang="en">
                <a:latin typeface="Lato"/>
                <a:ea typeface="Lato"/>
                <a:cs typeface="Lato"/>
                <a:sym typeface="Lato"/>
              </a:rPr>
              <a:t>r</a:t>
            </a:r>
            <a:endParaRPr>
              <a:latin typeface="Lato"/>
              <a:ea typeface="Lato"/>
              <a:cs typeface="Lato"/>
              <a:sym typeface="Lato"/>
            </a:endParaRPr>
          </a:p>
          <a:p>
            <a:pPr marL="0" lvl="0" indent="0" algn="l" rtl="0">
              <a:spcBef>
                <a:spcPts val="0"/>
              </a:spcBef>
              <a:spcAft>
                <a:spcPts val="0"/>
              </a:spcAft>
              <a:buNone/>
            </a:pPr>
            <a:endParaRPr>
              <a:latin typeface="Lato"/>
              <a:ea typeface="Lato"/>
              <a:cs typeface="Lato"/>
              <a:sym typeface="Lato"/>
            </a:endParaRPr>
          </a:p>
          <a:p>
            <a:pPr marL="0" lvl="0" indent="0" algn="l" rtl="0">
              <a:spcBef>
                <a:spcPts val="0"/>
              </a:spcBef>
              <a:spcAft>
                <a:spcPts val="0"/>
              </a:spcAft>
              <a:buNone/>
            </a:pPr>
            <a:endParaRPr>
              <a:latin typeface="Lato"/>
              <a:ea typeface="Lato"/>
              <a:cs typeface="Lato"/>
              <a:sym typeface="Lato"/>
            </a:endParaRPr>
          </a:p>
          <a:p>
            <a:pPr marL="0" lvl="0" indent="0" algn="l" rtl="0">
              <a:spcBef>
                <a:spcPts val="0"/>
              </a:spcBef>
              <a:spcAft>
                <a:spcPts val="0"/>
              </a:spcAft>
              <a:buNone/>
            </a:pPr>
            <a:endParaRPr>
              <a:latin typeface="Lato"/>
              <a:ea typeface="Lato"/>
              <a:cs typeface="Lato"/>
              <a:sym typeface="Lato"/>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09"/>
        <p:cNvGrpSpPr/>
        <p:nvPr/>
      </p:nvGrpSpPr>
      <p:grpSpPr>
        <a:xfrm>
          <a:off x="0" y="0"/>
          <a:ext cx="0" cy="0"/>
          <a:chOff x="0" y="0"/>
          <a:chExt cx="0" cy="0"/>
        </a:xfrm>
      </p:grpSpPr>
      <p:sp>
        <p:nvSpPr>
          <p:cNvPr id="310" name="Google Shape;310;p36"/>
          <p:cNvSpPr txBox="1">
            <a:spLocks noGrp="1"/>
          </p:cNvSpPr>
          <p:nvPr>
            <p:ph type="title"/>
          </p:nvPr>
        </p:nvSpPr>
        <p:spPr>
          <a:xfrm>
            <a:off x="265500" y="1084625"/>
            <a:ext cx="4045200" cy="690300"/>
          </a:xfrm>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None/>
            </a:pPr>
            <a:r>
              <a:rPr lang="en"/>
              <a:t>7 Down</a:t>
            </a:r>
            <a:endParaRPr/>
          </a:p>
        </p:txBody>
      </p:sp>
      <p:sp>
        <p:nvSpPr>
          <p:cNvPr id="311" name="Google Shape;311;p36"/>
          <p:cNvSpPr txBox="1">
            <a:spLocks noGrp="1"/>
          </p:cNvSpPr>
          <p:nvPr>
            <p:ph type="subTitle" idx="1"/>
          </p:nvPr>
        </p:nvSpPr>
        <p:spPr>
          <a:xfrm>
            <a:off x="265500" y="1830975"/>
            <a:ext cx="4045200" cy="27255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a:t>In the video game, Jason and Murray are Gods fighting these creatures</a:t>
            </a:r>
            <a:endParaRPr/>
          </a:p>
          <a:p>
            <a:pPr marL="0" lvl="0" indent="0" algn="ctr" rtl="0">
              <a:spcBef>
                <a:spcPts val="0"/>
              </a:spcBef>
              <a:spcAft>
                <a:spcPts val="0"/>
              </a:spcAft>
              <a:buNone/>
            </a:pPr>
            <a:r>
              <a:rPr lang="en"/>
              <a:t>(page 10)</a:t>
            </a:r>
            <a:endParaRPr/>
          </a:p>
          <a:p>
            <a:pPr marL="0" lvl="0" indent="0" algn="ctr" rtl="0">
              <a:spcBef>
                <a:spcPts val="0"/>
              </a:spcBef>
              <a:spcAft>
                <a:spcPts val="0"/>
              </a:spcAft>
              <a:buNone/>
            </a:pPr>
            <a:endParaRPr/>
          </a:p>
          <a:p>
            <a:pPr marL="0" lvl="0" indent="0" algn="ctr" rtl="0">
              <a:spcBef>
                <a:spcPts val="0"/>
              </a:spcBef>
              <a:spcAft>
                <a:spcPts val="0"/>
              </a:spcAft>
              <a:buNone/>
            </a:pPr>
            <a:endParaRPr/>
          </a:p>
        </p:txBody>
      </p:sp>
      <p:pic>
        <p:nvPicPr>
          <p:cNvPr id="312" name="Google Shape;312;p36"/>
          <p:cNvPicPr preferRelativeResize="0"/>
          <p:nvPr/>
        </p:nvPicPr>
        <p:blipFill rotWithShape="1">
          <a:blip r:embed="rId3">
            <a:alphaModFix/>
          </a:blip>
          <a:srcRect l="29879" t="17658" r="28159" b="14081"/>
          <a:stretch/>
        </p:blipFill>
        <p:spPr>
          <a:xfrm>
            <a:off x="4572000" y="182725"/>
            <a:ext cx="4581552" cy="4192050"/>
          </a:xfrm>
          <a:prstGeom prst="rect">
            <a:avLst/>
          </a:prstGeom>
          <a:noFill/>
          <a:ln>
            <a:noFill/>
          </a:ln>
        </p:spPr>
      </p:pic>
      <p:sp>
        <p:nvSpPr>
          <p:cNvPr id="313" name="Google Shape;313;p36"/>
          <p:cNvSpPr txBox="1"/>
          <p:nvPr/>
        </p:nvSpPr>
        <p:spPr>
          <a:xfrm>
            <a:off x="7072325" y="1285900"/>
            <a:ext cx="18729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latin typeface="Lato"/>
                <a:ea typeface="Lato"/>
                <a:cs typeface="Lato"/>
                <a:sym typeface="Lato"/>
              </a:rPr>
              <a:t>b     i     f    o    c    a     l    s</a:t>
            </a:r>
            <a:endParaRPr>
              <a:latin typeface="Lato"/>
              <a:ea typeface="Lato"/>
              <a:cs typeface="Lato"/>
              <a:sym typeface="Lato"/>
            </a:endParaRPr>
          </a:p>
        </p:txBody>
      </p:sp>
      <p:sp>
        <p:nvSpPr>
          <p:cNvPr id="314" name="Google Shape;314;p36"/>
          <p:cNvSpPr txBox="1"/>
          <p:nvPr/>
        </p:nvSpPr>
        <p:spPr>
          <a:xfrm>
            <a:off x="5926325" y="1997375"/>
            <a:ext cx="16911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latin typeface="Lato"/>
                <a:ea typeface="Lato"/>
                <a:cs typeface="Lato"/>
                <a:sym typeface="Lato"/>
              </a:rPr>
              <a:t>c     a    r     d    i    a     c</a:t>
            </a:r>
            <a:endParaRPr>
              <a:latin typeface="Lato"/>
              <a:ea typeface="Lato"/>
              <a:cs typeface="Lato"/>
              <a:sym typeface="Lato"/>
            </a:endParaRPr>
          </a:p>
        </p:txBody>
      </p:sp>
      <p:sp>
        <p:nvSpPr>
          <p:cNvPr id="315" name="Google Shape;315;p36"/>
          <p:cNvSpPr txBox="1"/>
          <p:nvPr/>
        </p:nvSpPr>
        <p:spPr>
          <a:xfrm>
            <a:off x="6833500" y="2652925"/>
            <a:ext cx="16911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latin typeface="Lato"/>
                <a:ea typeface="Lato"/>
                <a:cs typeface="Lato"/>
                <a:sym typeface="Lato"/>
              </a:rPr>
              <a:t>b    e    a    n    b    a    g</a:t>
            </a:r>
            <a:endParaRPr>
              <a:latin typeface="Lato"/>
              <a:ea typeface="Lato"/>
              <a:cs typeface="Lato"/>
              <a:sym typeface="Lato"/>
            </a:endParaRPr>
          </a:p>
        </p:txBody>
      </p:sp>
      <p:sp>
        <p:nvSpPr>
          <p:cNvPr id="316" name="Google Shape;316;p36"/>
          <p:cNvSpPr txBox="1"/>
          <p:nvPr/>
        </p:nvSpPr>
        <p:spPr>
          <a:xfrm>
            <a:off x="5476375" y="3112825"/>
            <a:ext cx="19314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latin typeface="Lato"/>
                <a:ea typeface="Lato"/>
                <a:cs typeface="Lato"/>
                <a:sym typeface="Lato"/>
              </a:rPr>
              <a:t>I      l     l      i     n   o    i     s</a:t>
            </a:r>
            <a:endParaRPr>
              <a:latin typeface="Lato"/>
              <a:ea typeface="Lato"/>
              <a:cs typeface="Lato"/>
              <a:sym typeface="Lato"/>
            </a:endParaRPr>
          </a:p>
        </p:txBody>
      </p:sp>
      <p:sp>
        <p:nvSpPr>
          <p:cNvPr id="317" name="Google Shape;317;p36"/>
          <p:cNvSpPr txBox="1"/>
          <p:nvPr/>
        </p:nvSpPr>
        <p:spPr>
          <a:xfrm>
            <a:off x="4572000" y="3586700"/>
            <a:ext cx="16911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latin typeface="Lato"/>
                <a:ea typeface="Lato"/>
                <a:cs typeface="Lato"/>
                <a:sym typeface="Lato"/>
              </a:rPr>
              <a:t>C    a    s    h   m   a    n</a:t>
            </a:r>
            <a:endParaRPr>
              <a:latin typeface="Lato"/>
              <a:ea typeface="Lato"/>
              <a:cs typeface="Lato"/>
              <a:sym typeface="Lato"/>
            </a:endParaRPr>
          </a:p>
        </p:txBody>
      </p:sp>
      <p:sp>
        <p:nvSpPr>
          <p:cNvPr id="318" name="Google Shape;318;p36"/>
          <p:cNvSpPr txBox="1"/>
          <p:nvPr/>
        </p:nvSpPr>
        <p:spPr>
          <a:xfrm>
            <a:off x="8428075" y="182725"/>
            <a:ext cx="377400" cy="1648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Lato"/>
                <a:ea typeface="Lato"/>
                <a:cs typeface="Lato"/>
                <a:sym typeface="Lato"/>
              </a:rPr>
              <a:t>p</a:t>
            </a:r>
            <a:endParaRPr>
              <a:latin typeface="Lato"/>
              <a:ea typeface="Lato"/>
              <a:cs typeface="Lato"/>
              <a:sym typeface="Lato"/>
            </a:endParaRPr>
          </a:p>
          <a:p>
            <a:pPr marL="0" lvl="0" indent="0" algn="l" rtl="0">
              <a:spcBef>
                <a:spcPts val="0"/>
              </a:spcBef>
              <a:spcAft>
                <a:spcPts val="0"/>
              </a:spcAft>
              <a:buNone/>
            </a:pPr>
            <a:r>
              <a:rPr lang="en">
                <a:latin typeface="Lato"/>
                <a:ea typeface="Lato"/>
                <a:cs typeface="Lato"/>
                <a:sym typeface="Lato"/>
              </a:rPr>
              <a:t>o</a:t>
            </a:r>
            <a:endParaRPr>
              <a:latin typeface="Lato"/>
              <a:ea typeface="Lato"/>
              <a:cs typeface="Lato"/>
              <a:sym typeface="Lato"/>
            </a:endParaRPr>
          </a:p>
          <a:p>
            <a:pPr marL="0" lvl="0" indent="0" algn="l" rtl="0">
              <a:spcBef>
                <a:spcPts val="0"/>
              </a:spcBef>
              <a:spcAft>
                <a:spcPts val="0"/>
              </a:spcAft>
              <a:buNone/>
            </a:pPr>
            <a:r>
              <a:rPr lang="en">
                <a:latin typeface="Lato"/>
                <a:ea typeface="Lato"/>
                <a:cs typeface="Lato"/>
                <a:sym typeface="Lato"/>
              </a:rPr>
              <a:t>t</a:t>
            </a:r>
            <a:endParaRPr>
              <a:latin typeface="Lato"/>
              <a:ea typeface="Lato"/>
              <a:cs typeface="Lato"/>
              <a:sym typeface="Lato"/>
            </a:endParaRPr>
          </a:p>
          <a:p>
            <a:pPr marL="0" lvl="0" indent="0" algn="l" rtl="0">
              <a:spcBef>
                <a:spcPts val="0"/>
              </a:spcBef>
              <a:spcAft>
                <a:spcPts val="0"/>
              </a:spcAft>
              <a:buNone/>
            </a:pPr>
            <a:r>
              <a:rPr lang="en">
                <a:latin typeface="Lato"/>
                <a:ea typeface="Lato"/>
                <a:cs typeface="Lato"/>
                <a:sym typeface="Lato"/>
              </a:rPr>
              <a:t>h</a:t>
            </a:r>
            <a:endParaRPr>
              <a:latin typeface="Lato"/>
              <a:ea typeface="Lato"/>
              <a:cs typeface="Lato"/>
              <a:sym typeface="Lato"/>
            </a:endParaRPr>
          </a:p>
          <a:p>
            <a:pPr marL="0" lvl="0" indent="0" algn="l" rtl="0">
              <a:spcBef>
                <a:spcPts val="0"/>
              </a:spcBef>
              <a:spcAft>
                <a:spcPts val="0"/>
              </a:spcAft>
              <a:buNone/>
            </a:pPr>
            <a:r>
              <a:rPr lang="en">
                <a:latin typeface="Lato"/>
                <a:ea typeface="Lato"/>
                <a:cs typeface="Lato"/>
                <a:sym typeface="Lato"/>
              </a:rPr>
              <a:t>o</a:t>
            </a:r>
            <a:endParaRPr>
              <a:latin typeface="Lato"/>
              <a:ea typeface="Lato"/>
              <a:cs typeface="Lato"/>
              <a:sym typeface="Lato"/>
            </a:endParaRPr>
          </a:p>
          <a:p>
            <a:pPr marL="0" lvl="0" indent="0" algn="l" rtl="0">
              <a:spcBef>
                <a:spcPts val="0"/>
              </a:spcBef>
              <a:spcAft>
                <a:spcPts val="0"/>
              </a:spcAft>
              <a:buNone/>
            </a:pPr>
            <a:endParaRPr>
              <a:latin typeface="Lato"/>
              <a:ea typeface="Lato"/>
              <a:cs typeface="Lato"/>
              <a:sym typeface="Lato"/>
            </a:endParaRPr>
          </a:p>
          <a:p>
            <a:pPr marL="0" lvl="0" indent="0" algn="l" rtl="0">
              <a:spcBef>
                <a:spcPts val="0"/>
              </a:spcBef>
              <a:spcAft>
                <a:spcPts val="0"/>
              </a:spcAft>
              <a:buNone/>
            </a:pPr>
            <a:r>
              <a:rPr lang="en">
                <a:latin typeface="Lato"/>
                <a:ea typeface="Lato"/>
                <a:cs typeface="Lato"/>
                <a:sym typeface="Lato"/>
              </a:rPr>
              <a:t>e</a:t>
            </a:r>
            <a:endParaRPr>
              <a:latin typeface="Lato"/>
              <a:ea typeface="Lato"/>
              <a:cs typeface="Lato"/>
              <a:sym typeface="Lato"/>
            </a:endParaRPr>
          </a:p>
        </p:txBody>
      </p:sp>
      <p:sp>
        <p:nvSpPr>
          <p:cNvPr id="319" name="Google Shape;319;p36"/>
          <p:cNvSpPr txBox="1"/>
          <p:nvPr/>
        </p:nvSpPr>
        <p:spPr>
          <a:xfrm>
            <a:off x="7951525" y="661900"/>
            <a:ext cx="377400" cy="1648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Lato"/>
                <a:ea typeface="Lato"/>
                <a:cs typeface="Lato"/>
                <a:sym typeface="Lato"/>
              </a:rPr>
              <a:t>c</a:t>
            </a:r>
            <a:endParaRPr>
              <a:latin typeface="Lato"/>
              <a:ea typeface="Lato"/>
              <a:cs typeface="Lato"/>
              <a:sym typeface="Lato"/>
            </a:endParaRPr>
          </a:p>
          <a:p>
            <a:pPr marL="0" lvl="0" indent="0" algn="l" rtl="0">
              <a:spcBef>
                <a:spcPts val="0"/>
              </a:spcBef>
              <a:spcAft>
                <a:spcPts val="0"/>
              </a:spcAft>
              <a:buNone/>
            </a:pPr>
            <a:r>
              <a:rPr lang="en">
                <a:latin typeface="Lato"/>
                <a:ea typeface="Lato"/>
                <a:cs typeface="Lato"/>
                <a:sym typeface="Lato"/>
              </a:rPr>
              <a:t>u</a:t>
            </a:r>
            <a:endParaRPr>
              <a:latin typeface="Lato"/>
              <a:ea typeface="Lato"/>
              <a:cs typeface="Lato"/>
              <a:sym typeface="Lato"/>
            </a:endParaRPr>
          </a:p>
          <a:p>
            <a:pPr marL="0" lvl="0" indent="0" algn="l" rtl="0">
              <a:spcBef>
                <a:spcPts val="0"/>
              </a:spcBef>
              <a:spcAft>
                <a:spcPts val="0"/>
              </a:spcAft>
              <a:buNone/>
            </a:pPr>
            <a:r>
              <a:rPr lang="en">
                <a:latin typeface="Lato"/>
                <a:ea typeface="Lato"/>
                <a:cs typeface="Lato"/>
                <a:sym typeface="Lato"/>
              </a:rPr>
              <a:t>p</a:t>
            </a:r>
            <a:endParaRPr>
              <a:latin typeface="Lato"/>
              <a:ea typeface="Lato"/>
              <a:cs typeface="Lato"/>
              <a:sym typeface="Lato"/>
            </a:endParaRPr>
          </a:p>
          <a:p>
            <a:pPr marL="0" lvl="0" indent="0" algn="l" rtl="0">
              <a:spcBef>
                <a:spcPts val="0"/>
              </a:spcBef>
              <a:spcAft>
                <a:spcPts val="0"/>
              </a:spcAft>
              <a:buNone/>
            </a:pPr>
            <a:endParaRPr>
              <a:latin typeface="Lato"/>
              <a:ea typeface="Lato"/>
              <a:cs typeface="Lato"/>
              <a:sym typeface="Lato"/>
            </a:endParaRPr>
          </a:p>
          <a:p>
            <a:pPr marL="0" lvl="0" indent="0" algn="l" rtl="0">
              <a:spcBef>
                <a:spcPts val="0"/>
              </a:spcBef>
              <a:spcAft>
                <a:spcPts val="0"/>
              </a:spcAft>
              <a:buNone/>
            </a:pPr>
            <a:r>
              <a:rPr lang="en">
                <a:latin typeface="Lato"/>
                <a:ea typeface="Lato"/>
                <a:cs typeface="Lato"/>
                <a:sym typeface="Lato"/>
              </a:rPr>
              <a:t>a</a:t>
            </a:r>
            <a:endParaRPr>
              <a:latin typeface="Lato"/>
              <a:ea typeface="Lato"/>
              <a:cs typeface="Lato"/>
              <a:sym typeface="Lato"/>
            </a:endParaRPr>
          </a:p>
          <a:p>
            <a:pPr marL="0" lvl="0" indent="0" algn="l" rtl="0">
              <a:spcBef>
                <a:spcPts val="0"/>
              </a:spcBef>
              <a:spcAft>
                <a:spcPts val="0"/>
              </a:spcAft>
              <a:buNone/>
            </a:pPr>
            <a:r>
              <a:rPr lang="en">
                <a:latin typeface="Lato"/>
                <a:ea typeface="Lato"/>
                <a:cs typeface="Lato"/>
                <a:sym typeface="Lato"/>
              </a:rPr>
              <a:t>k</a:t>
            </a:r>
            <a:endParaRPr>
              <a:latin typeface="Lato"/>
              <a:ea typeface="Lato"/>
              <a:cs typeface="Lato"/>
              <a:sym typeface="Lato"/>
            </a:endParaRPr>
          </a:p>
          <a:p>
            <a:pPr marL="0" lvl="0" indent="0" algn="l" rtl="0">
              <a:spcBef>
                <a:spcPts val="0"/>
              </a:spcBef>
              <a:spcAft>
                <a:spcPts val="0"/>
              </a:spcAft>
              <a:buNone/>
            </a:pPr>
            <a:r>
              <a:rPr lang="en">
                <a:latin typeface="Lato"/>
                <a:ea typeface="Lato"/>
                <a:cs typeface="Lato"/>
                <a:sym typeface="Lato"/>
              </a:rPr>
              <a:t>e</a:t>
            </a:r>
            <a:endParaRPr>
              <a:latin typeface="Lato"/>
              <a:ea typeface="Lato"/>
              <a:cs typeface="Lato"/>
              <a:sym typeface="Lato"/>
            </a:endParaRPr>
          </a:p>
        </p:txBody>
      </p:sp>
      <p:sp>
        <p:nvSpPr>
          <p:cNvPr id="320" name="Google Shape;320;p36"/>
          <p:cNvSpPr txBox="1"/>
          <p:nvPr/>
        </p:nvSpPr>
        <p:spPr>
          <a:xfrm>
            <a:off x="7072325" y="1285900"/>
            <a:ext cx="377400" cy="2432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Lato"/>
              <a:ea typeface="Lato"/>
              <a:cs typeface="Lato"/>
              <a:sym typeface="Lato"/>
            </a:endParaRPr>
          </a:p>
          <a:p>
            <a:pPr marL="0" lvl="0" indent="0" algn="l" rtl="0">
              <a:lnSpc>
                <a:spcPct val="115000"/>
              </a:lnSpc>
              <a:spcBef>
                <a:spcPts val="0"/>
              </a:spcBef>
              <a:spcAft>
                <a:spcPts val="0"/>
              </a:spcAft>
              <a:buNone/>
            </a:pPr>
            <a:r>
              <a:rPr lang="en">
                <a:latin typeface="Lato"/>
                <a:ea typeface="Lato"/>
                <a:cs typeface="Lato"/>
                <a:sym typeface="Lato"/>
              </a:rPr>
              <a:t>r</a:t>
            </a:r>
            <a:endParaRPr>
              <a:latin typeface="Lato"/>
              <a:ea typeface="Lato"/>
              <a:cs typeface="Lato"/>
              <a:sym typeface="Lato"/>
            </a:endParaRPr>
          </a:p>
          <a:p>
            <a:pPr marL="0" lvl="0" indent="0" algn="l" rtl="0">
              <a:lnSpc>
                <a:spcPct val="115000"/>
              </a:lnSpc>
              <a:spcBef>
                <a:spcPts val="0"/>
              </a:spcBef>
              <a:spcAft>
                <a:spcPts val="0"/>
              </a:spcAft>
              <a:buNone/>
            </a:pPr>
            <a:r>
              <a:rPr lang="en">
                <a:latin typeface="Lato"/>
                <a:ea typeface="Lato"/>
                <a:cs typeface="Lato"/>
                <a:sym typeface="Lato"/>
              </a:rPr>
              <a:t>e</a:t>
            </a:r>
            <a:endParaRPr>
              <a:latin typeface="Lato"/>
              <a:ea typeface="Lato"/>
              <a:cs typeface="Lato"/>
              <a:sym typeface="Lato"/>
            </a:endParaRPr>
          </a:p>
          <a:p>
            <a:pPr marL="0" lvl="0" indent="0" algn="l" rtl="0">
              <a:lnSpc>
                <a:spcPct val="115000"/>
              </a:lnSpc>
              <a:spcBef>
                <a:spcPts val="0"/>
              </a:spcBef>
              <a:spcAft>
                <a:spcPts val="0"/>
              </a:spcAft>
              <a:buNone/>
            </a:pPr>
            <a:endParaRPr>
              <a:latin typeface="Lato"/>
              <a:ea typeface="Lato"/>
              <a:cs typeface="Lato"/>
              <a:sym typeface="Lato"/>
            </a:endParaRPr>
          </a:p>
          <a:p>
            <a:pPr marL="0" lvl="0" indent="0" algn="l" rtl="0">
              <a:lnSpc>
                <a:spcPct val="115000"/>
              </a:lnSpc>
              <a:spcBef>
                <a:spcPts val="0"/>
              </a:spcBef>
              <a:spcAft>
                <a:spcPts val="0"/>
              </a:spcAft>
              <a:buNone/>
            </a:pPr>
            <a:r>
              <a:rPr lang="en">
                <a:latin typeface="Lato"/>
                <a:ea typeface="Lato"/>
                <a:cs typeface="Lato"/>
                <a:sym typeface="Lato"/>
              </a:rPr>
              <a:t>t</a:t>
            </a:r>
            <a:endParaRPr>
              <a:latin typeface="Lato"/>
              <a:ea typeface="Lato"/>
              <a:cs typeface="Lato"/>
              <a:sym typeface="Lato"/>
            </a:endParaRPr>
          </a:p>
          <a:p>
            <a:pPr marL="0" lvl="0" indent="0" algn="l" rtl="0">
              <a:lnSpc>
                <a:spcPct val="200000"/>
              </a:lnSpc>
              <a:spcBef>
                <a:spcPts val="0"/>
              </a:spcBef>
              <a:spcAft>
                <a:spcPts val="0"/>
              </a:spcAft>
              <a:buNone/>
            </a:pPr>
            <a:r>
              <a:rPr lang="en">
                <a:latin typeface="Lato"/>
                <a:ea typeface="Lato"/>
                <a:cs typeface="Lato"/>
                <a:sym typeface="Lato"/>
              </a:rPr>
              <a:t>h</a:t>
            </a:r>
            <a:endParaRPr>
              <a:latin typeface="Lato"/>
              <a:ea typeface="Lato"/>
              <a:cs typeface="Lato"/>
              <a:sym typeface="Lato"/>
            </a:endParaRPr>
          </a:p>
          <a:p>
            <a:pPr marL="0" lvl="0" indent="0" algn="l" rtl="0">
              <a:lnSpc>
                <a:spcPct val="200000"/>
              </a:lnSpc>
              <a:spcBef>
                <a:spcPts val="0"/>
              </a:spcBef>
              <a:spcAft>
                <a:spcPts val="0"/>
              </a:spcAft>
              <a:buNone/>
            </a:pPr>
            <a:r>
              <a:rPr lang="en">
                <a:latin typeface="Lato"/>
                <a:ea typeface="Lato"/>
                <a:cs typeface="Lato"/>
                <a:sym typeface="Lato"/>
              </a:rPr>
              <a:t>a</a:t>
            </a:r>
            <a:endParaRPr>
              <a:latin typeface="Lato"/>
              <a:ea typeface="Lato"/>
              <a:cs typeface="Lato"/>
              <a:sym typeface="Lato"/>
            </a:endParaRPr>
          </a:p>
          <a:p>
            <a:pPr marL="0" lvl="0" indent="0" algn="l" rtl="0">
              <a:lnSpc>
                <a:spcPct val="200000"/>
              </a:lnSpc>
              <a:spcBef>
                <a:spcPts val="0"/>
              </a:spcBef>
              <a:spcAft>
                <a:spcPts val="0"/>
              </a:spcAft>
              <a:buNone/>
            </a:pPr>
            <a:r>
              <a:rPr lang="en">
                <a:latin typeface="Lato"/>
                <a:ea typeface="Lato"/>
                <a:cs typeface="Lato"/>
                <a:sym typeface="Lato"/>
              </a:rPr>
              <a:t>y</a:t>
            </a:r>
            <a:endParaRPr>
              <a:latin typeface="Lato"/>
              <a:ea typeface="Lato"/>
              <a:cs typeface="Lato"/>
              <a:sym typeface="Lato"/>
            </a:endParaRPr>
          </a:p>
          <a:p>
            <a:pPr marL="0" lvl="0" indent="0" algn="l" rtl="0">
              <a:spcBef>
                <a:spcPts val="0"/>
              </a:spcBef>
              <a:spcAft>
                <a:spcPts val="0"/>
              </a:spcAft>
              <a:buNone/>
            </a:pPr>
            <a:endParaRPr>
              <a:latin typeface="Lato"/>
              <a:ea typeface="Lato"/>
              <a:cs typeface="Lato"/>
              <a:sym typeface="Lato"/>
            </a:endParaRPr>
          </a:p>
          <a:p>
            <a:pPr marL="0" lvl="0" indent="0" algn="l" rtl="0">
              <a:spcBef>
                <a:spcPts val="0"/>
              </a:spcBef>
              <a:spcAft>
                <a:spcPts val="0"/>
              </a:spcAft>
              <a:buNone/>
            </a:pPr>
            <a:endParaRPr>
              <a:latin typeface="Lato"/>
              <a:ea typeface="Lato"/>
              <a:cs typeface="Lato"/>
              <a:sym typeface="Lato"/>
            </a:endParaRPr>
          </a:p>
          <a:p>
            <a:pPr marL="0" lvl="0" indent="0" algn="l" rtl="0">
              <a:spcBef>
                <a:spcPts val="0"/>
              </a:spcBef>
              <a:spcAft>
                <a:spcPts val="0"/>
              </a:spcAft>
              <a:buNone/>
            </a:pPr>
            <a:endParaRPr>
              <a:latin typeface="Lato"/>
              <a:ea typeface="Lato"/>
              <a:cs typeface="Lato"/>
              <a:sym typeface="Lato"/>
            </a:endParaRPr>
          </a:p>
        </p:txBody>
      </p:sp>
      <p:sp>
        <p:nvSpPr>
          <p:cNvPr id="321" name="Google Shape;321;p36"/>
          <p:cNvSpPr txBox="1"/>
          <p:nvPr/>
        </p:nvSpPr>
        <p:spPr>
          <a:xfrm>
            <a:off x="5476375" y="2652925"/>
            <a:ext cx="284400" cy="1721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a:latin typeface="Lato"/>
                <a:ea typeface="Lato"/>
                <a:cs typeface="Lato"/>
                <a:sym typeface="Lato"/>
              </a:rPr>
              <a:t>g</a:t>
            </a:r>
            <a:endParaRPr>
              <a:latin typeface="Lato"/>
              <a:ea typeface="Lato"/>
              <a:cs typeface="Lato"/>
              <a:sym typeface="Lato"/>
            </a:endParaRPr>
          </a:p>
          <a:p>
            <a:pPr marL="0" lvl="0" indent="0" algn="l" rtl="0">
              <a:lnSpc>
                <a:spcPct val="100000"/>
              </a:lnSpc>
              <a:spcBef>
                <a:spcPts val="0"/>
              </a:spcBef>
              <a:spcAft>
                <a:spcPts val="0"/>
              </a:spcAft>
              <a:buNone/>
            </a:pPr>
            <a:r>
              <a:rPr lang="en">
                <a:latin typeface="Lato"/>
                <a:ea typeface="Lato"/>
                <a:cs typeface="Lato"/>
                <a:sym typeface="Lato"/>
              </a:rPr>
              <a:t>l</a:t>
            </a:r>
            <a:endParaRPr>
              <a:latin typeface="Lato"/>
              <a:ea typeface="Lato"/>
              <a:cs typeface="Lato"/>
              <a:sym typeface="Lato"/>
            </a:endParaRPr>
          </a:p>
          <a:p>
            <a:pPr marL="0" lvl="0" indent="0" algn="l" rtl="0">
              <a:lnSpc>
                <a:spcPct val="100000"/>
              </a:lnSpc>
              <a:spcBef>
                <a:spcPts val="0"/>
              </a:spcBef>
              <a:spcAft>
                <a:spcPts val="0"/>
              </a:spcAft>
              <a:buNone/>
            </a:pPr>
            <a:endParaRPr>
              <a:latin typeface="Lato"/>
              <a:ea typeface="Lato"/>
              <a:cs typeface="Lato"/>
              <a:sym typeface="Lato"/>
            </a:endParaRPr>
          </a:p>
          <a:p>
            <a:pPr marL="0" lvl="0" indent="0" algn="l" rtl="0">
              <a:lnSpc>
                <a:spcPct val="115000"/>
              </a:lnSpc>
              <a:spcBef>
                <a:spcPts val="0"/>
              </a:spcBef>
              <a:spcAft>
                <a:spcPts val="0"/>
              </a:spcAft>
              <a:buNone/>
            </a:pPr>
            <a:r>
              <a:rPr lang="en">
                <a:latin typeface="Lato"/>
                <a:ea typeface="Lato"/>
                <a:cs typeface="Lato"/>
                <a:sym typeface="Lato"/>
              </a:rPr>
              <a:t>m</a:t>
            </a:r>
            <a:endParaRPr>
              <a:latin typeface="Lato"/>
              <a:ea typeface="Lato"/>
              <a:cs typeface="Lato"/>
              <a:sym typeface="Lato"/>
            </a:endParaRPr>
          </a:p>
          <a:p>
            <a:pPr marL="0" lvl="0" indent="0" algn="l" rtl="0">
              <a:lnSpc>
                <a:spcPct val="115000"/>
              </a:lnSpc>
              <a:spcBef>
                <a:spcPts val="0"/>
              </a:spcBef>
              <a:spcAft>
                <a:spcPts val="0"/>
              </a:spcAft>
              <a:buNone/>
            </a:pPr>
            <a:endParaRPr>
              <a:latin typeface="Lato"/>
              <a:ea typeface="Lato"/>
              <a:cs typeface="Lato"/>
              <a:sym typeface="Lato"/>
            </a:endParaRPr>
          </a:p>
          <a:p>
            <a:pPr marL="0" lvl="0" indent="0" algn="l" rtl="0">
              <a:lnSpc>
                <a:spcPct val="115000"/>
              </a:lnSpc>
              <a:spcBef>
                <a:spcPts val="0"/>
              </a:spcBef>
              <a:spcAft>
                <a:spcPts val="0"/>
              </a:spcAft>
              <a:buNone/>
            </a:pPr>
            <a:r>
              <a:rPr lang="en">
                <a:latin typeface="Lato"/>
                <a:ea typeface="Lato"/>
                <a:cs typeface="Lato"/>
                <a:sym typeface="Lato"/>
              </a:rPr>
              <a:t>e</a:t>
            </a:r>
            <a:endParaRPr>
              <a:latin typeface="Lato"/>
              <a:ea typeface="Lato"/>
              <a:cs typeface="Lato"/>
              <a:sym typeface="Lato"/>
            </a:endParaRPr>
          </a:p>
          <a:p>
            <a:pPr marL="0" lvl="0" indent="0" algn="l" rtl="0">
              <a:lnSpc>
                <a:spcPct val="115000"/>
              </a:lnSpc>
              <a:spcBef>
                <a:spcPts val="0"/>
              </a:spcBef>
              <a:spcAft>
                <a:spcPts val="0"/>
              </a:spcAft>
              <a:buNone/>
            </a:pPr>
            <a:r>
              <a:rPr lang="en">
                <a:latin typeface="Lato"/>
                <a:ea typeface="Lato"/>
                <a:cs typeface="Lato"/>
                <a:sym typeface="Lato"/>
              </a:rPr>
              <a:t>r</a:t>
            </a:r>
            <a:endParaRPr>
              <a:latin typeface="Lato"/>
              <a:ea typeface="Lato"/>
              <a:cs typeface="Lato"/>
              <a:sym typeface="Lato"/>
            </a:endParaRPr>
          </a:p>
          <a:p>
            <a:pPr marL="0" lvl="0" indent="0" algn="l" rtl="0">
              <a:spcBef>
                <a:spcPts val="0"/>
              </a:spcBef>
              <a:spcAft>
                <a:spcPts val="0"/>
              </a:spcAft>
              <a:buNone/>
            </a:pPr>
            <a:endParaRPr>
              <a:latin typeface="Lato"/>
              <a:ea typeface="Lato"/>
              <a:cs typeface="Lato"/>
              <a:sym typeface="Lato"/>
            </a:endParaRPr>
          </a:p>
          <a:p>
            <a:pPr marL="0" lvl="0" indent="0" algn="l" rtl="0">
              <a:spcBef>
                <a:spcPts val="0"/>
              </a:spcBef>
              <a:spcAft>
                <a:spcPts val="0"/>
              </a:spcAft>
              <a:buNone/>
            </a:pPr>
            <a:endParaRPr>
              <a:latin typeface="Lato"/>
              <a:ea typeface="Lato"/>
              <a:cs typeface="Lato"/>
              <a:sym typeface="Lato"/>
            </a:endParaRPr>
          </a:p>
          <a:p>
            <a:pPr marL="0" lvl="0" indent="0" algn="l" rtl="0">
              <a:spcBef>
                <a:spcPts val="0"/>
              </a:spcBef>
              <a:spcAft>
                <a:spcPts val="0"/>
              </a:spcAft>
              <a:buNone/>
            </a:pPr>
            <a:endParaRPr>
              <a:latin typeface="Lato"/>
              <a:ea typeface="Lato"/>
              <a:cs typeface="Lato"/>
              <a:sym typeface="Lato"/>
            </a:endParaRPr>
          </a:p>
        </p:txBody>
      </p:sp>
      <p:sp>
        <p:nvSpPr>
          <p:cNvPr id="322" name="Google Shape;322;p36"/>
          <p:cNvSpPr txBox="1"/>
          <p:nvPr/>
        </p:nvSpPr>
        <p:spPr>
          <a:xfrm>
            <a:off x="7998025" y="2652925"/>
            <a:ext cx="284400" cy="1554000"/>
          </a:xfrm>
          <a:prstGeom prst="rect">
            <a:avLst/>
          </a:prstGeom>
          <a:noFill/>
          <a:ln w="28575"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endParaRPr>
              <a:latin typeface="Lato"/>
              <a:ea typeface="Lato"/>
              <a:cs typeface="Lato"/>
              <a:sym typeface="Lato"/>
            </a:endParaRPr>
          </a:p>
          <a:p>
            <a:pPr marL="0" lvl="0" indent="0" algn="l" rtl="0">
              <a:spcBef>
                <a:spcPts val="0"/>
              </a:spcBef>
              <a:spcAft>
                <a:spcPts val="0"/>
              </a:spcAft>
              <a:buNone/>
            </a:pPr>
            <a:endParaRPr>
              <a:latin typeface="Lato"/>
              <a:ea typeface="Lato"/>
              <a:cs typeface="Lato"/>
              <a:sym typeface="Lato"/>
            </a:endParaRPr>
          </a:p>
          <a:p>
            <a:pPr marL="0" lvl="0" indent="0" algn="l" rtl="0">
              <a:spcBef>
                <a:spcPts val="0"/>
              </a:spcBef>
              <a:spcAft>
                <a:spcPts val="0"/>
              </a:spcAft>
              <a:buNone/>
            </a:pPr>
            <a:endParaRPr>
              <a:latin typeface="Lato"/>
              <a:ea typeface="Lato"/>
              <a:cs typeface="Lato"/>
              <a:sym typeface="Lato"/>
            </a:endParaRPr>
          </a:p>
          <a:p>
            <a:pPr marL="0" lvl="0" indent="0" algn="l" rtl="0">
              <a:spcBef>
                <a:spcPts val="0"/>
              </a:spcBef>
              <a:spcAft>
                <a:spcPts val="0"/>
              </a:spcAft>
              <a:buNone/>
            </a:pPr>
            <a:endParaRPr>
              <a:latin typeface="Lato"/>
              <a:ea typeface="Lato"/>
              <a:cs typeface="Lato"/>
              <a:sym typeface="Lato"/>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26"/>
        <p:cNvGrpSpPr/>
        <p:nvPr/>
      </p:nvGrpSpPr>
      <p:grpSpPr>
        <a:xfrm>
          <a:off x="0" y="0"/>
          <a:ext cx="0" cy="0"/>
          <a:chOff x="0" y="0"/>
          <a:chExt cx="0" cy="0"/>
        </a:xfrm>
      </p:grpSpPr>
      <p:sp>
        <p:nvSpPr>
          <p:cNvPr id="327" name="Google Shape;327;p37"/>
          <p:cNvSpPr txBox="1">
            <a:spLocks noGrp="1"/>
          </p:cNvSpPr>
          <p:nvPr>
            <p:ph type="title"/>
          </p:nvPr>
        </p:nvSpPr>
        <p:spPr>
          <a:xfrm>
            <a:off x="265500" y="1084625"/>
            <a:ext cx="4045200" cy="690300"/>
          </a:xfrm>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None/>
            </a:pPr>
            <a:r>
              <a:rPr lang="en"/>
              <a:t>7 Down</a:t>
            </a:r>
            <a:endParaRPr/>
          </a:p>
        </p:txBody>
      </p:sp>
      <p:sp>
        <p:nvSpPr>
          <p:cNvPr id="328" name="Google Shape;328;p37"/>
          <p:cNvSpPr txBox="1">
            <a:spLocks noGrp="1"/>
          </p:cNvSpPr>
          <p:nvPr>
            <p:ph type="subTitle" idx="1"/>
          </p:nvPr>
        </p:nvSpPr>
        <p:spPr>
          <a:xfrm>
            <a:off x="265500" y="1830975"/>
            <a:ext cx="4045200" cy="30189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a:t>In the video game, Jason and Murray are Gods fighting these creatures</a:t>
            </a:r>
            <a:endParaRPr/>
          </a:p>
          <a:p>
            <a:pPr marL="0" lvl="0" indent="0" algn="ctr" rtl="0">
              <a:spcBef>
                <a:spcPts val="0"/>
              </a:spcBef>
              <a:spcAft>
                <a:spcPts val="0"/>
              </a:spcAft>
              <a:buNone/>
            </a:pPr>
            <a:r>
              <a:rPr lang="en"/>
              <a:t>(page 10)</a:t>
            </a:r>
            <a:endParaRPr/>
          </a:p>
          <a:p>
            <a:pPr marL="0" lvl="0" indent="0" algn="ctr" rtl="0">
              <a:spcBef>
                <a:spcPts val="0"/>
              </a:spcBef>
              <a:spcAft>
                <a:spcPts val="0"/>
              </a:spcAft>
              <a:buNone/>
            </a:pPr>
            <a:endParaRPr/>
          </a:p>
          <a:p>
            <a:pPr marL="0" lvl="0" indent="0" algn="ctr" rtl="0">
              <a:spcBef>
                <a:spcPts val="0"/>
              </a:spcBef>
              <a:spcAft>
                <a:spcPts val="0"/>
              </a:spcAft>
              <a:buNone/>
            </a:pPr>
            <a:r>
              <a:rPr lang="en"/>
              <a:t>aliens</a:t>
            </a:r>
            <a:endParaRPr/>
          </a:p>
          <a:p>
            <a:pPr marL="0" lvl="0" indent="0" algn="ctr" rtl="0">
              <a:spcBef>
                <a:spcPts val="0"/>
              </a:spcBef>
              <a:spcAft>
                <a:spcPts val="0"/>
              </a:spcAft>
              <a:buNone/>
            </a:pPr>
            <a:endParaRPr/>
          </a:p>
          <a:p>
            <a:pPr marL="0" lvl="0" indent="0" algn="ctr" rtl="0">
              <a:spcBef>
                <a:spcPts val="0"/>
              </a:spcBef>
              <a:spcAft>
                <a:spcPts val="0"/>
              </a:spcAft>
              <a:buNone/>
            </a:pPr>
            <a:endParaRPr/>
          </a:p>
        </p:txBody>
      </p:sp>
      <p:pic>
        <p:nvPicPr>
          <p:cNvPr id="329" name="Google Shape;329;p37"/>
          <p:cNvPicPr preferRelativeResize="0"/>
          <p:nvPr/>
        </p:nvPicPr>
        <p:blipFill rotWithShape="1">
          <a:blip r:embed="rId3">
            <a:alphaModFix/>
          </a:blip>
          <a:srcRect l="29879" t="17658" r="28159" b="14081"/>
          <a:stretch/>
        </p:blipFill>
        <p:spPr>
          <a:xfrm>
            <a:off x="4572000" y="182725"/>
            <a:ext cx="4581552" cy="4192050"/>
          </a:xfrm>
          <a:prstGeom prst="rect">
            <a:avLst/>
          </a:prstGeom>
          <a:noFill/>
          <a:ln>
            <a:noFill/>
          </a:ln>
        </p:spPr>
      </p:pic>
      <p:sp>
        <p:nvSpPr>
          <p:cNvPr id="330" name="Google Shape;330;p37"/>
          <p:cNvSpPr txBox="1"/>
          <p:nvPr/>
        </p:nvSpPr>
        <p:spPr>
          <a:xfrm>
            <a:off x="7072325" y="1285900"/>
            <a:ext cx="18729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latin typeface="Lato"/>
                <a:ea typeface="Lato"/>
                <a:cs typeface="Lato"/>
                <a:sym typeface="Lato"/>
              </a:rPr>
              <a:t>b     i     f    o    c    a     l    s</a:t>
            </a:r>
            <a:endParaRPr>
              <a:latin typeface="Lato"/>
              <a:ea typeface="Lato"/>
              <a:cs typeface="Lato"/>
              <a:sym typeface="Lato"/>
            </a:endParaRPr>
          </a:p>
        </p:txBody>
      </p:sp>
      <p:sp>
        <p:nvSpPr>
          <p:cNvPr id="331" name="Google Shape;331;p37"/>
          <p:cNvSpPr txBox="1"/>
          <p:nvPr/>
        </p:nvSpPr>
        <p:spPr>
          <a:xfrm>
            <a:off x="5926325" y="1997375"/>
            <a:ext cx="16911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latin typeface="Lato"/>
                <a:ea typeface="Lato"/>
                <a:cs typeface="Lato"/>
                <a:sym typeface="Lato"/>
              </a:rPr>
              <a:t>c     a    r     d    i    a     c</a:t>
            </a:r>
            <a:endParaRPr>
              <a:latin typeface="Lato"/>
              <a:ea typeface="Lato"/>
              <a:cs typeface="Lato"/>
              <a:sym typeface="Lato"/>
            </a:endParaRPr>
          </a:p>
        </p:txBody>
      </p:sp>
      <p:sp>
        <p:nvSpPr>
          <p:cNvPr id="332" name="Google Shape;332;p37"/>
          <p:cNvSpPr txBox="1"/>
          <p:nvPr/>
        </p:nvSpPr>
        <p:spPr>
          <a:xfrm>
            <a:off x="6833500" y="2652925"/>
            <a:ext cx="16911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latin typeface="Lato"/>
                <a:ea typeface="Lato"/>
                <a:cs typeface="Lato"/>
                <a:sym typeface="Lato"/>
              </a:rPr>
              <a:t>b    e    a    n    b    a    g</a:t>
            </a:r>
            <a:endParaRPr>
              <a:latin typeface="Lato"/>
              <a:ea typeface="Lato"/>
              <a:cs typeface="Lato"/>
              <a:sym typeface="Lato"/>
            </a:endParaRPr>
          </a:p>
        </p:txBody>
      </p:sp>
      <p:sp>
        <p:nvSpPr>
          <p:cNvPr id="333" name="Google Shape;333;p37"/>
          <p:cNvSpPr txBox="1"/>
          <p:nvPr/>
        </p:nvSpPr>
        <p:spPr>
          <a:xfrm>
            <a:off x="5476375" y="3112825"/>
            <a:ext cx="19314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latin typeface="Lato"/>
                <a:ea typeface="Lato"/>
                <a:cs typeface="Lato"/>
                <a:sym typeface="Lato"/>
              </a:rPr>
              <a:t>I      l     l      i     n   o    i     s</a:t>
            </a:r>
            <a:endParaRPr>
              <a:latin typeface="Lato"/>
              <a:ea typeface="Lato"/>
              <a:cs typeface="Lato"/>
              <a:sym typeface="Lato"/>
            </a:endParaRPr>
          </a:p>
        </p:txBody>
      </p:sp>
      <p:sp>
        <p:nvSpPr>
          <p:cNvPr id="334" name="Google Shape;334;p37"/>
          <p:cNvSpPr txBox="1"/>
          <p:nvPr/>
        </p:nvSpPr>
        <p:spPr>
          <a:xfrm>
            <a:off x="4572000" y="3586700"/>
            <a:ext cx="16911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latin typeface="Lato"/>
                <a:ea typeface="Lato"/>
                <a:cs typeface="Lato"/>
                <a:sym typeface="Lato"/>
              </a:rPr>
              <a:t>C    a    s    h   m   a    n</a:t>
            </a:r>
            <a:endParaRPr>
              <a:latin typeface="Lato"/>
              <a:ea typeface="Lato"/>
              <a:cs typeface="Lato"/>
              <a:sym typeface="Lato"/>
            </a:endParaRPr>
          </a:p>
        </p:txBody>
      </p:sp>
      <p:sp>
        <p:nvSpPr>
          <p:cNvPr id="335" name="Google Shape;335;p37"/>
          <p:cNvSpPr txBox="1"/>
          <p:nvPr/>
        </p:nvSpPr>
        <p:spPr>
          <a:xfrm>
            <a:off x="8428075" y="182725"/>
            <a:ext cx="377400" cy="1648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Lato"/>
                <a:ea typeface="Lato"/>
                <a:cs typeface="Lato"/>
                <a:sym typeface="Lato"/>
              </a:rPr>
              <a:t>p</a:t>
            </a:r>
            <a:endParaRPr>
              <a:latin typeface="Lato"/>
              <a:ea typeface="Lato"/>
              <a:cs typeface="Lato"/>
              <a:sym typeface="Lato"/>
            </a:endParaRPr>
          </a:p>
          <a:p>
            <a:pPr marL="0" lvl="0" indent="0" algn="l" rtl="0">
              <a:spcBef>
                <a:spcPts val="0"/>
              </a:spcBef>
              <a:spcAft>
                <a:spcPts val="0"/>
              </a:spcAft>
              <a:buNone/>
            </a:pPr>
            <a:r>
              <a:rPr lang="en">
                <a:latin typeface="Lato"/>
                <a:ea typeface="Lato"/>
                <a:cs typeface="Lato"/>
                <a:sym typeface="Lato"/>
              </a:rPr>
              <a:t>o</a:t>
            </a:r>
            <a:endParaRPr>
              <a:latin typeface="Lato"/>
              <a:ea typeface="Lato"/>
              <a:cs typeface="Lato"/>
              <a:sym typeface="Lato"/>
            </a:endParaRPr>
          </a:p>
          <a:p>
            <a:pPr marL="0" lvl="0" indent="0" algn="l" rtl="0">
              <a:spcBef>
                <a:spcPts val="0"/>
              </a:spcBef>
              <a:spcAft>
                <a:spcPts val="0"/>
              </a:spcAft>
              <a:buNone/>
            </a:pPr>
            <a:r>
              <a:rPr lang="en">
                <a:latin typeface="Lato"/>
                <a:ea typeface="Lato"/>
                <a:cs typeface="Lato"/>
                <a:sym typeface="Lato"/>
              </a:rPr>
              <a:t>t</a:t>
            </a:r>
            <a:endParaRPr>
              <a:latin typeface="Lato"/>
              <a:ea typeface="Lato"/>
              <a:cs typeface="Lato"/>
              <a:sym typeface="Lato"/>
            </a:endParaRPr>
          </a:p>
          <a:p>
            <a:pPr marL="0" lvl="0" indent="0" algn="l" rtl="0">
              <a:spcBef>
                <a:spcPts val="0"/>
              </a:spcBef>
              <a:spcAft>
                <a:spcPts val="0"/>
              </a:spcAft>
              <a:buNone/>
            </a:pPr>
            <a:r>
              <a:rPr lang="en">
                <a:latin typeface="Lato"/>
                <a:ea typeface="Lato"/>
                <a:cs typeface="Lato"/>
                <a:sym typeface="Lato"/>
              </a:rPr>
              <a:t>h</a:t>
            </a:r>
            <a:endParaRPr>
              <a:latin typeface="Lato"/>
              <a:ea typeface="Lato"/>
              <a:cs typeface="Lato"/>
              <a:sym typeface="Lato"/>
            </a:endParaRPr>
          </a:p>
          <a:p>
            <a:pPr marL="0" lvl="0" indent="0" algn="l" rtl="0">
              <a:spcBef>
                <a:spcPts val="0"/>
              </a:spcBef>
              <a:spcAft>
                <a:spcPts val="0"/>
              </a:spcAft>
              <a:buNone/>
            </a:pPr>
            <a:r>
              <a:rPr lang="en">
                <a:latin typeface="Lato"/>
                <a:ea typeface="Lato"/>
                <a:cs typeface="Lato"/>
                <a:sym typeface="Lato"/>
              </a:rPr>
              <a:t>o</a:t>
            </a:r>
            <a:endParaRPr>
              <a:latin typeface="Lato"/>
              <a:ea typeface="Lato"/>
              <a:cs typeface="Lato"/>
              <a:sym typeface="Lato"/>
            </a:endParaRPr>
          </a:p>
          <a:p>
            <a:pPr marL="0" lvl="0" indent="0" algn="l" rtl="0">
              <a:spcBef>
                <a:spcPts val="0"/>
              </a:spcBef>
              <a:spcAft>
                <a:spcPts val="0"/>
              </a:spcAft>
              <a:buNone/>
            </a:pPr>
            <a:endParaRPr>
              <a:latin typeface="Lato"/>
              <a:ea typeface="Lato"/>
              <a:cs typeface="Lato"/>
              <a:sym typeface="Lato"/>
            </a:endParaRPr>
          </a:p>
          <a:p>
            <a:pPr marL="0" lvl="0" indent="0" algn="l" rtl="0">
              <a:spcBef>
                <a:spcPts val="0"/>
              </a:spcBef>
              <a:spcAft>
                <a:spcPts val="0"/>
              </a:spcAft>
              <a:buNone/>
            </a:pPr>
            <a:r>
              <a:rPr lang="en">
                <a:latin typeface="Lato"/>
                <a:ea typeface="Lato"/>
                <a:cs typeface="Lato"/>
                <a:sym typeface="Lato"/>
              </a:rPr>
              <a:t>e</a:t>
            </a:r>
            <a:endParaRPr>
              <a:latin typeface="Lato"/>
              <a:ea typeface="Lato"/>
              <a:cs typeface="Lato"/>
              <a:sym typeface="Lato"/>
            </a:endParaRPr>
          </a:p>
        </p:txBody>
      </p:sp>
      <p:sp>
        <p:nvSpPr>
          <p:cNvPr id="336" name="Google Shape;336;p37"/>
          <p:cNvSpPr txBox="1"/>
          <p:nvPr/>
        </p:nvSpPr>
        <p:spPr>
          <a:xfrm>
            <a:off x="7951525" y="661900"/>
            <a:ext cx="377400" cy="1648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Lato"/>
                <a:ea typeface="Lato"/>
                <a:cs typeface="Lato"/>
                <a:sym typeface="Lato"/>
              </a:rPr>
              <a:t>c</a:t>
            </a:r>
            <a:endParaRPr>
              <a:latin typeface="Lato"/>
              <a:ea typeface="Lato"/>
              <a:cs typeface="Lato"/>
              <a:sym typeface="Lato"/>
            </a:endParaRPr>
          </a:p>
          <a:p>
            <a:pPr marL="0" lvl="0" indent="0" algn="l" rtl="0">
              <a:spcBef>
                <a:spcPts val="0"/>
              </a:spcBef>
              <a:spcAft>
                <a:spcPts val="0"/>
              </a:spcAft>
              <a:buNone/>
            </a:pPr>
            <a:r>
              <a:rPr lang="en">
                <a:latin typeface="Lato"/>
                <a:ea typeface="Lato"/>
                <a:cs typeface="Lato"/>
                <a:sym typeface="Lato"/>
              </a:rPr>
              <a:t>u</a:t>
            </a:r>
            <a:endParaRPr>
              <a:latin typeface="Lato"/>
              <a:ea typeface="Lato"/>
              <a:cs typeface="Lato"/>
              <a:sym typeface="Lato"/>
            </a:endParaRPr>
          </a:p>
          <a:p>
            <a:pPr marL="0" lvl="0" indent="0" algn="l" rtl="0">
              <a:spcBef>
                <a:spcPts val="0"/>
              </a:spcBef>
              <a:spcAft>
                <a:spcPts val="0"/>
              </a:spcAft>
              <a:buNone/>
            </a:pPr>
            <a:r>
              <a:rPr lang="en">
                <a:latin typeface="Lato"/>
                <a:ea typeface="Lato"/>
                <a:cs typeface="Lato"/>
                <a:sym typeface="Lato"/>
              </a:rPr>
              <a:t>p</a:t>
            </a:r>
            <a:endParaRPr>
              <a:latin typeface="Lato"/>
              <a:ea typeface="Lato"/>
              <a:cs typeface="Lato"/>
              <a:sym typeface="Lato"/>
            </a:endParaRPr>
          </a:p>
          <a:p>
            <a:pPr marL="0" lvl="0" indent="0" algn="l" rtl="0">
              <a:spcBef>
                <a:spcPts val="0"/>
              </a:spcBef>
              <a:spcAft>
                <a:spcPts val="0"/>
              </a:spcAft>
              <a:buNone/>
            </a:pPr>
            <a:endParaRPr>
              <a:latin typeface="Lato"/>
              <a:ea typeface="Lato"/>
              <a:cs typeface="Lato"/>
              <a:sym typeface="Lato"/>
            </a:endParaRPr>
          </a:p>
          <a:p>
            <a:pPr marL="0" lvl="0" indent="0" algn="l" rtl="0">
              <a:spcBef>
                <a:spcPts val="0"/>
              </a:spcBef>
              <a:spcAft>
                <a:spcPts val="0"/>
              </a:spcAft>
              <a:buNone/>
            </a:pPr>
            <a:r>
              <a:rPr lang="en">
                <a:latin typeface="Lato"/>
                <a:ea typeface="Lato"/>
                <a:cs typeface="Lato"/>
                <a:sym typeface="Lato"/>
              </a:rPr>
              <a:t>a</a:t>
            </a:r>
            <a:endParaRPr>
              <a:latin typeface="Lato"/>
              <a:ea typeface="Lato"/>
              <a:cs typeface="Lato"/>
              <a:sym typeface="Lato"/>
            </a:endParaRPr>
          </a:p>
          <a:p>
            <a:pPr marL="0" lvl="0" indent="0" algn="l" rtl="0">
              <a:spcBef>
                <a:spcPts val="0"/>
              </a:spcBef>
              <a:spcAft>
                <a:spcPts val="0"/>
              </a:spcAft>
              <a:buNone/>
            </a:pPr>
            <a:r>
              <a:rPr lang="en">
                <a:latin typeface="Lato"/>
                <a:ea typeface="Lato"/>
                <a:cs typeface="Lato"/>
                <a:sym typeface="Lato"/>
              </a:rPr>
              <a:t>k</a:t>
            </a:r>
            <a:endParaRPr>
              <a:latin typeface="Lato"/>
              <a:ea typeface="Lato"/>
              <a:cs typeface="Lato"/>
              <a:sym typeface="Lato"/>
            </a:endParaRPr>
          </a:p>
          <a:p>
            <a:pPr marL="0" lvl="0" indent="0" algn="l" rtl="0">
              <a:spcBef>
                <a:spcPts val="0"/>
              </a:spcBef>
              <a:spcAft>
                <a:spcPts val="0"/>
              </a:spcAft>
              <a:buNone/>
            </a:pPr>
            <a:r>
              <a:rPr lang="en">
                <a:latin typeface="Lato"/>
                <a:ea typeface="Lato"/>
                <a:cs typeface="Lato"/>
                <a:sym typeface="Lato"/>
              </a:rPr>
              <a:t>e</a:t>
            </a:r>
            <a:endParaRPr>
              <a:latin typeface="Lato"/>
              <a:ea typeface="Lato"/>
              <a:cs typeface="Lato"/>
              <a:sym typeface="Lato"/>
            </a:endParaRPr>
          </a:p>
        </p:txBody>
      </p:sp>
      <p:sp>
        <p:nvSpPr>
          <p:cNvPr id="337" name="Google Shape;337;p37"/>
          <p:cNvSpPr txBox="1"/>
          <p:nvPr/>
        </p:nvSpPr>
        <p:spPr>
          <a:xfrm>
            <a:off x="7072325" y="1285900"/>
            <a:ext cx="377400" cy="2432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Lato"/>
              <a:ea typeface="Lato"/>
              <a:cs typeface="Lato"/>
              <a:sym typeface="Lato"/>
            </a:endParaRPr>
          </a:p>
          <a:p>
            <a:pPr marL="0" lvl="0" indent="0" algn="l" rtl="0">
              <a:lnSpc>
                <a:spcPct val="115000"/>
              </a:lnSpc>
              <a:spcBef>
                <a:spcPts val="0"/>
              </a:spcBef>
              <a:spcAft>
                <a:spcPts val="0"/>
              </a:spcAft>
              <a:buNone/>
            </a:pPr>
            <a:r>
              <a:rPr lang="en">
                <a:latin typeface="Lato"/>
                <a:ea typeface="Lato"/>
                <a:cs typeface="Lato"/>
                <a:sym typeface="Lato"/>
              </a:rPr>
              <a:t>r</a:t>
            </a:r>
            <a:endParaRPr>
              <a:latin typeface="Lato"/>
              <a:ea typeface="Lato"/>
              <a:cs typeface="Lato"/>
              <a:sym typeface="Lato"/>
            </a:endParaRPr>
          </a:p>
          <a:p>
            <a:pPr marL="0" lvl="0" indent="0" algn="l" rtl="0">
              <a:lnSpc>
                <a:spcPct val="115000"/>
              </a:lnSpc>
              <a:spcBef>
                <a:spcPts val="0"/>
              </a:spcBef>
              <a:spcAft>
                <a:spcPts val="0"/>
              </a:spcAft>
              <a:buNone/>
            </a:pPr>
            <a:r>
              <a:rPr lang="en">
                <a:latin typeface="Lato"/>
                <a:ea typeface="Lato"/>
                <a:cs typeface="Lato"/>
                <a:sym typeface="Lato"/>
              </a:rPr>
              <a:t>e</a:t>
            </a:r>
            <a:endParaRPr>
              <a:latin typeface="Lato"/>
              <a:ea typeface="Lato"/>
              <a:cs typeface="Lato"/>
              <a:sym typeface="Lato"/>
            </a:endParaRPr>
          </a:p>
          <a:p>
            <a:pPr marL="0" lvl="0" indent="0" algn="l" rtl="0">
              <a:lnSpc>
                <a:spcPct val="115000"/>
              </a:lnSpc>
              <a:spcBef>
                <a:spcPts val="0"/>
              </a:spcBef>
              <a:spcAft>
                <a:spcPts val="0"/>
              </a:spcAft>
              <a:buNone/>
            </a:pPr>
            <a:endParaRPr>
              <a:latin typeface="Lato"/>
              <a:ea typeface="Lato"/>
              <a:cs typeface="Lato"/>
              <a:sym typeface="Lato"/>
            </a:endParaRPr>
          </a:p>
          <a:p>
            <a:pPr marL="0" lvl="0" indent="0" algn="l" rtl="0">
              <a:lnSpc>
                <a:spcPct val="115000"/>
              </a:lnSpc>
              <a:spcBef>
                <a:spcPts val="0"/>
              </a:spcBef>
              <a:spcAft>
                <a:spcPts val="0"/>
              </a:spcAft>
              <a:buNone/>
            </a:pPr>
            <a:r>
              <a:rPr lang="en">
                <a:latin typeface="Lato"/>
                <a:ea typeface="Lato"/>
                <a:cs typeface="Lato"/>
                <a:sym typeface="Lato"/>
              </a:rPr>
              <a:t>t</a:t>
            </a:r>
            <a:endParaRPr>
              <a:latin typeface="Lato"/>
              <a:ea typeface="Lato"/>
              <a:cs typeface="Lato"/>
              <a:sym typeface="Lato"/>
            </a:endParaRPr>
          </a:p>
          <a:p>
            <a:pPr marL="0" lvl="0" indent="0" algn="l" rtl="0">
              <a:lnSpc>
                <a:spcPct val="200000"/>
              </a:lnSpc>
              <a:spcBef>
                <a:spcPts val="0"/>
              </a:spcBef>
              <a:spcAft>
                <a:spcPts val="0"/>
              </a:spcAft>
              <a:buNone/>
            </a:pPr>
            <a:r>
              <a:rPr lang="en">
                <a:latin typeface="Lato"/>
                <a:ea typeface="Lato"/>
                <a:cs typeface="Lato"/>
                <a:sym typeface="Lato"/>
              </a:rPr>
              <a:t>h</a:t>
            </a:r>
            <a:endParaRPr>
              <a:latin typeface="Lato"/>
              <a:ea typeface="Lato"/>
              <a:cs typeface="Lato"/>
              <a:sym typeface="Lato"/>
            </a:endParaRPr>
          </a:p>
          <a:p>
            <a:pPr marL="0" lvl="0" indent="0" algn="l" rtl="0">
              <a:lnSpc>
                <a:spcPct val="200000"/>
              </a:lnSpc>
              <a:spcBef>
                <a:spcPts val="0"/>
              </a:spcBef>
              <a:spcAft>
                <a:spcPts val="0"/>
              </a:spcAft>
              <a:buNone/>
            </a:pPr>
            <a:r>
              <a:rPr lang="en">
                <a:latin typeface="Lato"/>
                <a:ea typeface="Lato"/>
                <a:cs typeface="Lato"/>
                <a:sym typeface="Lato"/>
              </a:rPr>
              <a:t>a</a:t>
            </a:r>
            <a:endParaRPr>
              <a:latin typeface="Lato"/>
              <a:ea typeface="Lato"/>
              <a:cs typeface="Lato"/>
              <a:sym typeface="Lato"/>
            </a:endParaRPr>
          </a:p>
          <a:p>
            <a:pPr marL="0" lvl="0" indent="0" algn="l" rtl="0">
              <a:lnSpc>
                <a:spcPct val="200000"/>
              </a:lnSpc>
              <a:spcBef>
                <a:spcPts val="0"/>
              </a:spcBef>
              <a:spcAft>
                <a:spcPts val="0"/>
              </a:spcAft>
              <a:buNone/>
            </a:pPr>
            <a:r>
              <a:rPr lang="en">
                <a:latin typeface="Lato"/>
                <a:ea typeface="Lato"/>
                <a:cs typeface="Lato"/>
                <a:sym typeface="Lato"/>
              </a:rPr>
              <a:t>y</a:t>
            </a:r>
            <a:endParaRPr>
              <a:latin typeface="Lato"/>
              <a:ea typeface="Lato"/>
              <a:cs typeface="Lato"/>
              <a:sym typeface="Lato"/>
            </a:endParaRPr>
          </a:p>
          <a:p>
            <a:pPr marL="0" lvl="0" indent="0" algn="l" rtl="0">
              <a:spcBef>
                <a:spcPts val="0"/>
              </a:spcBef>
              <a:spcAft>
                <a:spcPts val="0"/>
              </a:spcAft>
              <a:buNone/>
            </a:pPr>
            <a:endParaRPr>
              <a:latin typeface="Lato"/>
              <a:ea typeface="Lato"/>
              <a:cs typeface="Lato"/>
              <a:sym typeface="Lato"/>
            </a:endParaRPr>
          </a:p>
          <a:p>
            <a:pPr marL="0" lvl="0" indent="0" algn="l" rtl="0">
              <a:spcBef>
                <a:spcPts val="0"/>
              </a:spcBef>
              <a:spcAft>
                <a:spcPts val="0"/>
              </a:spcAft>
              <a:buNone/>
            </a:pPr>
            <a:endParaRPr>
              <a:latin typeface="Lato"/>
              <a:ea typeface="Lato"/>
              <a:cs typeface="Lato"/>
              <a:sym typeface="Lato"/>
            </a:endParaRPr>
          </a:p>
          <a:p>
            <a:pPr marL="0" lvl="0" indent="0" algn="l" rtl="0">
              <a:spcBef>
                <a:spcPts val="0"/>
              </a:spcBef>
              <a:spcAft>
                <a:spcPts val="0"/>
              </a:spcAft>
              <a:buNone/>
            </a:pPr>
            <a:endParaRPr>
              <a:latin typeface="Lato"/>
              <a:ea typeface="Lato"/>
              <a:cs typeface="Lato"/>
              <a:sym typeface="Lato"/>
            </a:endParaRPr>
          </a:p>
        </p:txBody>
      </p:sp>
      <p:sp>
        <p:nvSpPr>
          <p:cNvPr id="338" name="Google Shape;338;p37"/>
          <p:cNvSpPr txBox="1"/>
          <p:nvPr/>
        </p:nvSpPr>
        <p:spPr>
          <a:xfrm>
            <a:off x="5476375" y="2652925"/>
            <a:ext cx="284400" cy="1721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a:latin typeface="Lato"/>
                <a:ea typeface="Lato"/>
                <a:cs typeface="Lato"/>
                <a:sym typeface="Lato"/>
              </a:rPr>
              <a:t>g</a:t>
            </a:r>
            <a:endParaRPr>
              <a:latin typeface="Lato"/>
              <a:ea typeface="Lato"/>
              <a:cs typeface="Lato"/>
              <a:sym typeface="Lato"/>
            </a:endParaRPr>
          </a:p>
          <a:p>
            <a:pPr marL="0" lvl="0" indent="0" algn="l" rtl="0">
              <a:lnSpc>
                <a:spcPct val="100000"/>
              </a:lnSpc>
              <a:spcBef>
                <a:spcPts val="0"/>
              </a:spcBef>
              <a:spcAft>
                <a:spcPts val="0"/>
              </a:spcAft>
              <a:buNone/>
            </a:pPr>
            <a:r>
              <a:rPr lang="en">
                <a:latin typeface="Lato"/>
                <a:ea typeface="Lato"/>
                <a:cs typeface="Lato"/>
                <a:sym typeface="Lato"/>
              </a:rPr>
              <a:t>l</a:t>
            </a:r>
            <a:endParaRPr>
              <a:latin typeface="Lato"/>
              <a:ea typeface="Lato"/>
              <a:cs typeface="Lato"/>
              <a:sym typeface="Lato"/>
            </a:endParaRPr>
          </a:p>
          <a:p>
            <a:pPr marL="0" lvl="0" indent="0" algn="l" rtl="0">
              <a:lnSpc>
                <a:spcPct val="100000"/>
              </a:lnSpc>
              <a:spcBef>
                <a:spcPts val="0"/>
              </a:spcBef>
              <a:spcAft>
                <a:spcPts val="0"/>
              </a:spcAft>
              <a:buNone/>
            </a:pPr>
            <a:endParaRPr>
              <a:latin typeface="Lato"/>
              <a:ea typeface="Lato"/>
              <a:cs typeface="Lato"/>
              <a:sym typeface="Lato"/>
            </a:endParaRPr>
          </a:p>
          <a:p>
            <a:pPr marL="0" lvl="0" indent="0" algn="l" rtl="0">
              <a:lnSpc>
                <a:spcPct val="115000"/>
              </a:lnSpc>
              <a:spcBef>
                <a:spcPts val="0"/>
              </a:spcBef>
              <a:spcAft>
                <a:spcPts val="0"/>
              </a:spcAft>
              <a:buNone/>
            </a:pPr>
            <a:r>
              <a:rPr lang="en">
                <a:latin typeface="Lato"/>
                <a:ea typeface="Lato"/>
                <a:cs typeface="Lato"/>
                <a:sym typeface="Lato"/>
              </a:rPr>
              <a:t>m</a:t>
            </a:r>
            <a:endParaRPr>
              <a:latin typeface="Lato"/>
              <a:ea typeface="Lato"/>
              <a:cs typeface="Lato"/>
              <a:sym typeface="Lato"/>
            </a:endParaRPr>
          </a:p>
          <a:p>
            <a:pPr marL="0" lvl="0" indent="0" algn="l" rtl="0">
              <a:lnSpc>
                <a:spcPct val="115000"/>
              </a:lnSpc>
              <a:spcBef>
                <a:spcPts val="0"/>
              </a:spcBef>
              <a:spcAft>
                <a:spcPts val="0"/>
              </a:spcAft>
              <a:buNone/>
            </a:pPr>
            <a:endParaRPr>
              <a:latin typeface="Lato"/>
              <a:ea typeface="Lato"/>
              <a:cs typeface="Lato"/>
              <a:sym typeface="Lato"/>
            </a:endParaRPr>
          </a:p>
          <a:p>
            <a:pPr marL="0" lvl="0" indent="0" algn="l" rtl="0">
              <a:lnSpc>
                <a:spcPct val="115000"/>
              </a:lnSpc>
              <a:spcBef>
                <a:spcPts val="0"/>
              </a:spcBef>
              <a:spcAft>
                <a:spcPts val="0"/>
              </a:spcAft>
              <a:buNone/>
            </a:pPr>
            <a:r>
              <a:rPr lang="en">
                <a:latin typeface="Lato"/>
                <a:ea typeface="Lato"/>
                <a:cs typeface="Lato"/>
                <a:sym typeface="Lato"/>
              </a:rPr>
              <a:t>e</a:t>
            </a:r>
            <a:endParaRPr>
              <a:latin typeface="Lato"/>
              <a:ea typeface="Lato"/>
              <a:cs typeface="Lato"/>
              <a:sym typeface="Lato"/>
            </a:endParaRPr>
          </a:p>
          <a:p>
            <a:pPr marL="0" lvl="0" indent="0" algn="l" rtl="0">
              <a:lnSpc>
                <a:spcPct val="115000"/>
              </a:lnSpc>
              <a:spcBef>
                <a:spcPts val="0"/>
              </a:spcBef>
              <a:spcAft>
                <a:spcPts val="0"/>
              </a:spcAft>
              <a:buNone/>
            </a:pPr>
            <a:r>
              <a:rPr lang="en">
                <a:latin typeface="Lato"/>
                <a:ea typeface="Lato"/>
                <a:cs typeface="Lato"/>
                <a:sym typeface="Lato"/>
              </a:rPr>
              <a:t>r</a:t>
            </a:r>
            <a:endParaRPr>
              <a:latin typeface="Lato"/>
              <a:ea typeface="Lato"/>
              <a:cs typeface="Lato"/>
              <a:sym typeface="Lato"/>
            </a:endParaRPr>
          </a:p>
          <a:p>
            <a:pPr marL="0" lvl="0" indent="0" algn="l" rtl="0">
              <a:spcBef>
                <a:spcPts val="0"/>
              </a:spcBef>
              <a:spcAft>
                <a:spcPts val="0"/>
              </a:spcAft>
              <a:buNone/>
            </a:pPr>
            <a:endParaRPr>
              <a:latin typeface="Lato"/>
              <a:ea typeface="Lato"/>
              <a:cs typeface="Lato"/>
              <a:sym typeface="Lato"/>
            </a:endParaRPr>
          </a:p>
          <a:p>
            <a:pPr marL="0" lvl="0" indent="0" algn="l" rtl="0">
              <a:spcBef>
                <a:spcPts val="0"/>
              </a:spcBef>
              <a:spcAft>
                <a:spcPts val="0"/>
              </a:spcAft>
              <a:buNone/>
            </a:pPr>
            <a:endParaRPr>
              <a:latin typeface="Lato"/>
              <a:ea typeface="Lato"/>
              <a:cs typeface="Lato"/>
              <a:sym typeface="Lato"/>
            </a:endParaRPr>
          </a:p>
          <a:p>
            <a:pPr marL="0" lvl="0" indent="0" algn="l" rtl="0">
              <a:spcBef>
                <a:spcPts val="0"/>
              </a:spcBef>
              <a:spcAft>
                <a:spcPts val="0"/>
              </a:spcAft>
              <a:buNone/>
            </a:pPr>
            <a:endParaRPr>
              <a:latin typeface="Lato"/>
              <a:ea typeface="Lato"/>
              <a:cs typeface="Lato"/>
              <a:sym typeface="Lato"/>
            </a:endParaRPr>
          </a:p>
        </p:txBody>
      </p:sp>
      <p:sp>
        <p:nvSpPr>
          <p:cNvPr id="339" name="Google Shape;339;p37"/>
          <p:cNvSpPr txBox="1"/>
          <p:nvPr/>
        </p:nvSpPr>
        <p:spPr>
          <a:xfrm>
            <a:off x="7998025" y="2652925"/>
            <a:ext cx="284400" cy="1554000"/>
          </a:xfrm>
          <a:prstGeom prst="rect">
            <a:avLst/>
          </a:prstGeom>
          <a:noFill/>
          <a:ln w="28575"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endParaRPr>
              <a:latin typeface="Lato"/>
              <a:ea typeface="Lato"/>
              <a:cs typeface="Lato"/>
              <a:sym typeface="Lato"/>
            </a:endParaRPr>
          </a:p>
          <a:p>
            <a:pPr marL="0" lvl="0" indent="0" algn="l" rtl="0">
              <a:lnSpc>
                <a:spcPct val="115000"/>
              </a:lnSpc>
              <a:spcBef>
                <a:spcPts val="0"/>
              </a:spcBef>
              <a:spcAft>
                <a:spcPts val="0"/>
              </a:spcAft>
              <a:buNone/>
            </a:pPr>
            <a:r>
              <a:rPr lang="en">
                <a:latin typeface="Lato"/>
                <a:ea typeface="Lato"/>
                <a:cs typeface="Lato"/>
                <a:sym typeface="Lato"/>
              </a:rPr>
              <a:t>l</a:t>
            </a:r>
            <a:endParaRPr>
              <a:latin typeface="Lato"/>
              <a:ea typeface="Lato"/>
              <a:cs typeface="Lato"/>
              <a:sym typeface="Lato"/>
            </a:endParaRPr>
          </a:p>
          <a:p>
            <a:pPr marL="0" lvl="0" indent="0" algn="l" rtl="0">
              <a:lnSpc>
                <a:spcPct val="115000"/>
              </a:lnSpc>
              <a:spcBef>
                <a:spcPts val="0"/>
              </a:spcBef>
              <a:spcAft>
                <a:spcPts val="0"/>
              </a:spcAft>
              <a:buNone/>
            </a:pPr>
            <a:r>
              <a:rPr lang="en">
                <a:latin typeface="Lato"/>
                <a:ea typeface="Lato"/>
                <a:cs typeface="Lato"/>
                <a:sym typeface="Lato"/>
              </a:rPr>
              <a:t>i</a:t>
            </a:r>
            <a:endParaRPr>
              <a:latin typeface="Lato"/>
              <a:ea typeface="Lato"/>
              <a:cs typeface="Lato"/>
              <a:sym typeface="Lato"/>
            </a:endParaRPr>
          </a:p>
          <a:p>
            <a:pPr marL="0" lvl="0" indent="0" algn="l" rtl="0">
              <a:lnSpc>
                <a:spcPct val="100000"/>
              </a:lnSpc>
              <a:spcBef>
                <a:spcPts val="0"/>
              </a:spcBef>
              <a:spcAft>
                <a:spcPts val="0"/>
              </a:spcAft>
              <a:buNone/>
            </a:pPr>
            <a:r>
              <a:rPr lang="en">
                <a:latin typeface="Lato"/>
                <a:ea typeface="Lato"/>
                <a:cs typeface="Lato"/>
                <a:sym typeface="Lato"/>
              </a:rPr>
              <a:t>e</a:t>
            </a:r>
            <a:endParaRPr>
              <a:latin typeface="Lato"/>
              <a:ea typeface="Lato"/>
              <a:cs typeface="Lato"/>
              <a:sym typeface="Lato"/>
            </a:endParaRPr>
          </a:p>
          <a:p>
            <a:pPr marL="0" lvl="0" indent="0" algn="l" rtl="0">
              <a:lnSpc>
                <a:spcPct val="100000"/>
              </a:lnSpc>
              <a:spcBef>
                <a:spcPts val="0"/>
              </a:spcBef>
              <a:spcAft>
                <a:spcPts val="0"/>
              </a:spcAft>
              <a:buNone/>
            </a:pPr>
            <a:r>
              <a:rPr lang="en">
                <a:latin typeface="Lato"/>
                <a:ea typeface="Lato"/>
                <a:cs typeface="Lato"/>
                <a:sym typeface="Lato"/>
              </a:rPr>
              <a:t>n</a:t>
            </a:r>
            <a:endParaRPr>
              <a:latin typeface="Lato"/>
              <a:ea typeface="Lato"/>
              <a:cs typeface="Lato"/>
              <a:sym typeface="Lato"/>
            </a:endParaRPr>
          </a:p>
          <a:p>
            <a:pPr marL="0" lvl="0" indent="0" algn="l" rtl="0">
              <a:lnSpc>
                <a:spcPct val="100000"/>
              </a:lnSpc>
              <a:spcBef>
                <a:spcPts val="0"/>
              </a:spcBef>
              <a:spcAft>
                <a:spcPts val="0"/>
              </a:spcAft>
              <a:buNone/>
            </a:pPr>
            <a:r>
              <a:rPr lang="en">
                <a:latin typeface="Lato"/>
                <a:ea typeface="Lato"/>
                <a:cs typeface="Lato"/>
                <a:sym typeface="Lato"/>
              </a:rPr>
              <a:t>s</a:t>
            </a:r>
            <a:endParaRPr>
              <a:latin typeface="Lato"/>
              <a:ea typeface="Lato"/>
              <a:cs typeface="Lato"/>
              <a:sym typeface="Lato"/>
            </a:endParaRPr>
          </a:p>
          <a:p>
            <a:pPr marL="0" lvl="0" indent="0" algn="l" rtl="0">
              <a:spcBef>
                <a:spcPts val="0"/>
              </a:spcBef>
              <a:spcAft>
                <a:spcPts val="0"/>
              </a:spcAft>
              <a:buNone/>
            </a:pPr>
            <a:endParaRPr>
              <a:latin typeface="Lato"/>
              <a:ea typeface="Lato"/>
              <a:cs typeface="Lato"/>
              <a:sym typeface="Lato"/>
            </a:endParaRPr>
          </a:p>
          <a:p>
            <a:pPr marL="0" lvl="0" indent="0" algn="l" rtl="0">
              <a:spcBef>
                <a:spcPts val="0"/>
              </a:spcBef>
              <a:spcAft>
                <a:spcPts val="0"/>
              </a:spcAft>
              <a:buNone/>
            </a:pPr>
            <a:endParaRPr>
              <a:latin typeface="Lato"/>
              <a:ea typeface="Lato"/>
              <a:cs typeface="Lato"/>
              <a:sym typeface="Lato"/>
            </a:endParaRPr>
          </a:p>
          <a:p>
            <a:pPr marL="0" lvl="0" indent="0" algn="l" rtl="0">
              <a:spcBef>
                <a:spcPts val="0"/>
              </a:spcBef>
              <a:spcAft>
                <a:spcPts val="0"/>
              </a:spcAft>
              <a:buNone/>
            </a:pPr>
            <a:endParaRPr>
              <a:latin typeface="Lato"/>
              <a:ea typeface="Lato"/>
              <a:cs typeface="Lato"/>
              <a:sym typeface="Lato"/>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43"/>
        <p:cNvGrpSpPr/>
        <p:nvPr/>
      </p:nvGrpSpPr>
      <p:grpSpPr>
        <a:xfrm>
          <a:off x="0" y="0"/>
          <a:ext cx="0" cy="0"/>
          <a:chOff x="0" y="0"/>
          <a:chExt cx="0" cy="0"/>
        </a:xfrm>
      </p:grpSpPr>
      <p:sp>
        <p:nvSpPr>
          <p:cNvPr id="344" name="Google Shape;344;p38"/>
          <p:cNvSpPr txBox="1">
            <a:spLocks noGrp="1"/>
          </p:cNvSpPr>
          <p:nvPr>
            <p:ph type="title"/>
          </p:nvPr>
        </p:nvSpPr>
        <p:spPr>
          <a:xfrm>
            <a:off x="586725" y="1353788"/>
            <a:ext cx="7970700" cy="1538400"/>
          </a:xfrm>
          <a:prstGeom prst="rect">
            <a:avLst/>
          </a:prstGeom>
        </p:spPr>
        <p:txBody>
          <a:bodyPr spcFirstLastPara="1" wrap="square" lIns="91425" tIns="91425" rIns="91425" bIns="91425" anchor="ctr" anchorCtr="0">
            <a:normAutofit fontScale="90000"/>
          </a:bodyPr>
          <a:lstStyle/>
          <a:p>
            <a:pPr marL="0" lvl="0" indent="0" algn="ctr" rtl="0">
              <a:spcBef>
                <a:spcPts val="0"/>
              </a:spcBef>
              <a:spcAft>
                <a:spcPts val="0"/>
              </a:spcAft>
              <a:buNone/>
            </a:pPr>
            <a:r>
              <a:rPr lang="en"/>
              <a:t>Discussion</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5"/>
          <p:cNvSpPr txBox="1">
            <a:spLocks noGrp="1"/>
          </p:cNvSpPr>
          <p:nvPr>
            <p:ph type="title"/>
          </p:nvPr>
        </p:nvSpPr>
        <p:spPr>
          <a:xfrm>
            <a:off x="509550" y="1921350"/>
            <a:ext cx="8124900" cy="1300800"/>
          </a:xfrm>
          <a:prstGeom prst="rect">
            <a:avLst/>
          </a:prstGeom>
        </p:spPr>
        <p:txBody>
          <a:bodyPr spcFirstLastPara="1" wrap="square" lIns="91425" tIns="91425" rIns="91425" bIns="91425" anchor="ctr" anchorCtr="0">
            <a:normAutofit fontScale="90000"/>
          </a:bodyPr>
          <a:lstStyle/>
          <a:p>
            <a:pPr marL="0" lvl="0" indent="0" algn="ctr" rtl="0">
              <a:spcBef>
                <a:spcPts val="0"/>
              </a:spcBef>
              <a:spcAft>
                <a:spcPts val="0"/>
              </a:spcAft>
              <a:buNone/>
            </a:pPr>
            <a:r>
              <a:rPr lang="en" sz="2900">
                <a:latin typeface="Average"/>
                <a:ea typeface="Average"/>
                <a:cs typeface="Average"/>
                <a:sym typeface="Average"/>
              </a:rPr>
              <a:t>Doc Keaton tells Murray that if he doesn’t become more social, he’ll “die a pathetic old man. Sad and alone” (page 5). He gives Murray some different ways to connect with other people, such as going to an art class. </a:t>
            </a:r>
            <a:endParaRPr sz="2900">
              <a:latin typeface="Average"/>
              <a:ea typeface="Average"/>
              <a:cs typeface="Average"/>
              <a:sym typeface="Average"/>
            </a:endParaRPr>
          </a:p>
          <a:p>
            <a:pPr marL="0" lvl="0" indent="0" algn="ctr" rtl="0">
              <a:spcBef>
                <a:spcPts val="0"/>
              </a:spcBef>
              <a:spcAft>
                <a:spcPts val="0"/>
              </a:spcAft>
              <a:buNone/>
            </a:pPr>
            <a:endParaRPr sz="2900">
              <a:latin typeface="Average"/>
              <a:ea typeface="Average"/>
              <a:cs typeface="Average"/>
              <a:sym typeface="Average"/>
            </a:endParaRPr>
          </a:p>
          <a:p>
            <a:pPr marL="0" lvl="0" indent="0" algn="ctr" rtl="0">
              <a:spcBef>
                <a:spcPts val="0"/>
              </a:spcBef>
              <a:spcAft>
                <a:spcPts val="0"/>
              </a:spcAft>
              <a:buNone/>
            </a:pPr>
            <a:r>
              <a:rPr lang="en" sz="2900">
                <a:latin typeface="Average"/>
                <a:ea typeface="Average"/>
                <a:cs typeface="Average"/>
                <a:sym typeface="Average"/>
              </a:rPr>
              <a:t>Why is Murray so lonely? </a:t>
            </a:r>
            <a:endParaRPr sz="2900">
              <a:latin typeface="Average"/>
              <a:ea typeface="Average"/>
              <a:cs typeface="Average"/>
              <a:sym typeface="Average"/>
            </a:endParaRPr>
          </a:p>
          <a:p>
            <a:pPr marL="0" lvl="0" indent="0" algn="ctr" rtl="0">
              <a:spcBef>
                <a:spcPts val="0"/>
              </a:spcBef>
              <a:spcAft>
                <a:spcPts val="0"/>
              </a:spcAft>
              <a:buNone/>
            </a:pPr>
            <a:endParaRPr sz="2900">
              <a:latin typeface="Average"/>
              <a:ea typeface="Average"/>
              <a:cs typeface="Average"/>
              <a:sym typeface="Average"/>
            </a:endParaRPr>
          </a:p>
          <a:p>
            <a:pPr marL="0" lvl="0" indent="0" algn="ctr" rtl="0">
              <a:spcBef>
                <a:spcPts val="0"/>
              </a:spcBef>
              <a:spcAft>
                <a:spcPts val="0"/>
              </a:spcAft>
              <a:buNone/>
            </a:pPr>
            <a:r>
              <a:rPr lang="en" sz="2900">
                <a:latin typeface="Average"/>
                <a:ea typeface="Average"/>
                <a:cs typeface="Average"/>
                <a:sym typeface="Average"/>
              </a:rPr>
              <a:t>What recommendations would you give to Murray to help him find friendship? </a:t>
            </a:r>
            <a:endParaRPr sz="2900">
              <a:latin typeface="Average"/>
              <a:ea typeface="Average"/>
              <a:cs typeface="Average"/>
              <a:sym typeface="Average"/>
            </a:endParaRPr>
          </a:p>
          <a:p>
            <a:pPr marL="0" lvl="0" indent="0" algn="ctr" rtl="0">
              <a:spcBef>
                <a:spcPts val="0"/>
              </a:spcBef>
              <a:spcAft>
                <a:spcPts val="0"/>
              </a:spcAft>
              <a:buNone/>
            </a:pPr>
            <a:endParaRPr sz="2900">
              <a:latin typeface="Average"/>
              <a:ea typeface="Average"/>
              <a:cs typeface="Average"/>
              <a:sym typeface="Average"/>
            </a:endParaRPr>
          </a:p>
          <a:p>
            <a:pPr marL="0" lvl="0" indent="0" algn="ctr" rtl="0">
              <a:spcBef>
                <a:spcPts val="0"/>
              </a:spcBef>
              <a:spcAft>
                <a:spcPts val="0"/>
              </a:spcAft>
              <a:buNone/>
            </a:pPr>
            <a:r>
              <a:rPr lang="en" sz="2900">
                <a:latin typeface="Average"/>
                <a:ea typeface="Average"/>
                <a:cs typeface="Average"/>
                <a:sym typeface="Average"/>
              </a:rPr>
              <a:t>What are some ways you stay connected with other people?</a:t>
            </a:r>
            <a:endParaRPr sz="2900">
              <a:latin typeface="Average"/>
              <a:ea typeface="Average"/>
              <a:cs typeface="Average"/>
              <a:sym typeface="Average"/>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6"/>
          <p:cNvSpPr txBox="1">
            <a:spLocks noGrp="1"/>
          </p:cNvSpPr>
          <p:nvPr>
            <p:ph type="title"/>
          </p:nvPr>
        </p:nvSpPr>
        <p:spPr>
          <a:xfrm>
            <a:off x="509550" y="1921350"/>
            <a:ext cx="8124900" cy="1300800"/>
          </a:xfrm>
          <a:prstGeom prst="rect">
            <a:avLst/>
          </a:prstGeom>
        </p:spPr>
        <p:txBody>
          <a:bodyPr spcFirstLastPara="1" wrap="square" lIns="91425" tIns="91425" rIns="91425" bIns="91425" anchor="ctr" anchorCtr="0">
            <a:normAutofit fontScale="90000"/>
          </a:bodyPr>
          <a:lstStyle/>
          <a:p>
            <a:pPr marL="0" lvl="0" indent="0" algn="ctr" rtl="0">
              <a:spcBef>
                <a:spcPts val="0"/>
              </a:spcBef>
              <a:spcAft>
                <a:spcPts val="0"/>
              </a:spcAft>
              <a:buNone/>
            </a:pPr>
            <a:r>
              <a:rPr lang="en" sz="2900">
                <a:latin typeface="Average"/>
                <a:ea typeface="Average"/>
                <a:cs typeface="Average"/>
                <a:sym typeface="Average"/>
              </a:rPr>
              <a:t>Murray decides he wants to spend his last day volunteering his time at a children’s hospital, potentially helping parents of sick kids (page 7). </a:t>
            </a:r>
            <a:endParaRPr sz="2900">
              <a:latin typeface="Average"/>
              <a:ea typeface="Average"/>
              <a:cs typeface="Average"/>
              <a:sym typeface="Average"/>
            </a:endParaRPr>
          </a:p>
          <a:p>
            <a:pPr marL="0" lvl="0" indent="0" algn="ctr" rtl="0">
              <a:spcBef>
                <a:spcPts val="0"/>
              </a:spcBef>
              <a:spcAft>
                <a:spcPts val="0"/>
              </a:spcAft>
              <a:buNone/>
            </a:pPr>
            <a:endParaRPr sz="2900">
              <a:latin typeface="Average"/>
              <a:ea typeface="Average"/>
              <a:cs typeface="Average"/>
              <a:sym typeface="Average"/>
            </a:endParaRPr>
          </a:p>
          <a:p>
            <a:pPr marL="0" lvl="0" indent="0" algn="ctr" rtl="0">
              <a:spcBef>
                <a:spcPts val="0"/>
              </a:spcBef>
              <a:spcAft>
                <a:spcPts val="0"/>
              </a:spcAft>
              <a:buNone/>
            </a:pPr>
            <a:r>
              <a:rPr lang="en" sz="2900">
                <a:latin typeface="Average"/>
                <a:ea typeface="Average"/>
                <a:cs typeface="Average"/>
                <a:sym typeface="Average"/>
              </a:rPr>
              <a:t>What does Murray end up doing when he gets to the hospital? Who does he meet? </a:t>
            </a:r>
            <a:endParaRPr sz="2900">
              <a:latin typeface="Average"/>
              <a:ea typeface="Average"/>
              <a:cs typeface="Average"/>
              <a:sym typeface="Average"/>
            </a:endParaRPr>
          </a:p>
          <a:p>
            <a:pPr marL="0" lvl="0" indent="0" algn="ctr" rtl="0">
              <a:spcBef>
                <a:spcPts val="0"/>
              </a:spcBef>
              <a:spcAft>
                <a:spcPts val="0"/>
              </a:spcAft>
              <a:buNone/>
            </a:pPr>
            <a:endParaRPr sz="2900">
              <a:latin typeface="Average"/>
              <a:ea typeface="Average"/>
              <a:cs typeface="Average"/>
              <a:sym typeface="Average"/>
            </a:endParaRPr>
          </a:p>
          <a:p>
            <a:pPr marL="0" lvl="0" indent="0" algn="ctr" rtl="0">
              <a:spcBef>
                <a:spcPts val="0"/>
              </a:spcBef>
              <a:spcAft>
                <a:spcPts val="0"/>
              </a:spcAft>
              <a:buNone/>
            </a:pPr>
            <a:r>
              <a:rPr lang="en" sz="2900">
                <a:latin typeface="Average"/>
                <a:ea typeface="Average"/>
                <a:cs typeface="Average"/>
                <a:sym typeface="Average"/>
              </a:rPr>
              <a:t>If you could pick a place to volunteer your time, where would you go and why?</a:t>
            </a:r>
            <a:endParaRPr sz="2900">
              <a:latin typeface="Average"/>
              <a:ea typeface="Average"/>
              <a:cs typeface="Average"/>
              <a:sym typeface="Average"/>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7"/>
          <p:cNvSpPr txBox="1">
            <a:spLocks noGrp="1"/>
          </p:cNvSpPr>
          <p:nvPr>
            <p:ph type="title"/>
          </p:nvPr>
        </p:nvSpPr>
        <p:spPr>
          <a:xfrm>
            <a:off x="509550" y="1921350"/>
            <a:ext cx="8124900" cy="1300800"/>
          </a:xfrm>
          <a:prstGeom prst="rect">
            <a:avLst/>
          </a:prstGeom>
        </p:spPr>
        <p:txBody>
          <a:bodyPr spcFirstLastPara="1" wrap="square" lIns="91425" tIns="91425" rIns="91425" bIns="91425" anchor="ctr" anchorCtr="0">
            <a:normAutofit fontScale="90000"/>
          </a:bodyPr>
          <a:lstStyle/>
          <a:p>
            <a:pPr marL="0" lvl="0" indent="0" algn="ctr" rtl="0">
              <a:spcBef>
                <a:spcPts val="0"/>
              </a:spcBef>
              <a:spcAft>
                <a:spcPts val="0"/>
              </a:spcAft>
              <a:buNone/>
            </a:pPr>
            <a:r>
              <a:rPr lang="en" sz="2900">
                <a:latin typeface="Average"/>
                <a:ea typeface="Average"/>
                <a:cs typeface="Average"/>
                <a:sym typeface="Average"/>
              </a:rPr>
              <a:t>Murray finds Jason’s bucket list, titled “Five Things I want to do Before My Heart Dies and I go to Heaven” (page 13). Murray decides he is going to help Jason tick off the wishes on this list. </a:t>
            </a:r>
            <a:endParaRPr sz="2900">
              <a:latin typeface="Average"/>
              <a:ea typeface="Average"/>
              <a:cs typeface="Average"/>
              <a:sym typeface="Average"/>
            </a:endParaRPr>
          </a:p>
          <a:p>
            <a:pPr marL="0" lvl="0" indent="0" algn="ctr" rtl="0">
              <a:spcBef>
                <a:spcPts val="0"/>
              </a:spcBef>
              <a:spcAft>
                <a:spcPts val="0"/>
              </a:spcAft>
              <a:buNone/>
            </a:pPr>
            <a:endParaRPr sz="2900">
              <a:latin typeface="Average"/>
              <a:ea typeface="Average"/>
              <a:cs typeface="Average"/>
              <a:sym typeface="Average"/>
            </a:endParaRPr>
          </a:p>
          <a:p>
            <a:pPr marL="0" lvl="0" indent="0" algn="ctr" rtl="0">
              <a:spcBef>
                <a:spcPts val="0"/>
              </a:spcBef>
              <a:spcAft>
                <a:spcPts val="0"/>
              </a:spcAft>
              <a:buNone/>
            </a:pPr>
            <a:r>
              <a:rPr lang="en" sz="2900">
                <a:latin typeface="Average"/>
                <a:ea typeface="Average"/>
                <a:cs typeface="Average"/>
                <a:sym typeface="Average"/>
              </a:rPr>
              <a:t>Which of the five wishes are you most excited to see Jason and Murray complete? Why? </a:t>
            </a:r>
            <a:endParaRPr sz="2900">
              <a:latin typeface="Average"/>
              <a:ea typeface="Average"/>
              <a:cs typeface="Average"/>
              <a:sym typeface="Average"/>
            </a:endParaRPr>
          </a:p>
          <a:p>
            <a:pPr marL="0" lvl="0" indent="0" algn="ctr" rtl="0">
              <a:spcBef>
                <a:spcPts val="0"/>
              </a:spcBef>
              <a:spcAft>
                <a:spcPts val="0"/>
              </a:spcAft>
              <a:buNone/>
            </a:pPr>
            <a:endParaRPr sz="2900">
              <a:latin typeface="Average"/>
              <a:ea typeface="Average"/>
              <a:cs typeface="Average"/>
              <a:sym typeface="Average"/>
            </a:endParaRPr>
          </a:p>
          <a:p>
            <a:pPr marL="0" lvl="0" indent="0" algn="ctr" rtl="0">
              <a:spcBef>
                <a:spcPts val="0"/>
              </a:spcBef>
              <a:spcAft>
                <a:spcPts val="0"/>
              </a:spcAft>
              <a:buNone/>
            </a:pPr>
            <a:r>
              <a:rPr lang="en" sz="2900">
                <a:latin typeface="Average"/>
                <a:ea typeface="Average"/>
                <a:cs typeface="Average"/>
                <a:sym typeface="Average"/>
              </a:rPr>
              <a:t>What is something that is on your bucket list?</a:t>
            </a:r>
            <a:endParaRPr sz="2900">
              <a:latin typeface="Average"/>
              <a:ea typeface="Average"/>
              <a:cs typeface="Average"/>
              <a:sym typeface="Average"/>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8"/>
          <p:cNvSpPr txBox="1">
            <a:spLocks noGrp="1"/>
          </p:cNvSpPr>
          <p:nvPr>
            <p:ph type="title"/>
          </p:nvPr>
        </p:nvSpPr>
        <p:spPr>
          <a:xfrm>
            <a:off x="265500" y="1084625"/>
            <a:ext cx="4045200" cy="690300"/>
          </a:xfrm>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None/>
            </a:pPr>
            <a:r>
              <a:rPr lang="en"/>
              <a:t>3 Across</a:t>
            </a:r>
            <a:endParaRPr/>
          </a:p>
        </p:txBody>
      </p:sp>
      <p:sp>
        <p:nvSpPr>
          <p:cNvPr id="95" name="Google Shape;95;p18"/>
          <p:cNvSpPr txBox="1">
            <a:spLocks noGrp="1"/>
          </p:cNvSpPr>
          <p:nvPr>
            <p:ph type="subTitle" idx="1"/>
          </p:nvPr>
        </p:nvSpPr>
        <p:spPr>
          <a:xfrm>
            <a:off x="265500" y="1830975"/>
            <a:ext cx="4045200" cy="24360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a:t>Murray wears this type of glasses (page 3)</a:t>
            </a:r>
            <a:endParaRPr/>
          </a:p>
        </p:txBody>
      </p:sp>
      <p:pic>
        <p:nvPicPr>
          <p:cNvPr id="96" name="Google Shape;96;p18"/>
          <p:cNvPicPr preferRelativeResize="0"/>
          <p:nvPr/>
        </p:nvPicPr>
        <p:blipFill rotWithShape="1">
          <a:blip r:embed="rId3">
            <a:alphaModFix/>
          </a:blip>
          <a:srcRect l="29879" t="17658" r="28159" b="14081"/>
          <a:stretch/>
        </p:blipFill>
        <p:spPr>
          <a:xfrm>
            <a:off x="4572000" y="182725"/>
            <a:ext cx="4581552" cy="4192050"/>
          </a:xfrm>
          <a:prstGeom prst="rect">
            <a:avLst/>
          </a:prstGeom>
          <a:noFill/>
          <a:ln>
            <a:noFill/>
          </a:ln>
        </p:spPr>
      </p:pic>
      <p:sp>
        <p:nvSpPr>
          <p:cNvPr id="97" name="Google Shape;97;p18"/>
          <p:cNvSpPr txBox="1"/>
          <p:nvPr/>
        </p:nvSpPr>
        <p:spPr>
          <a:xfrm>
            <a:off x="7072325" y="1285900"/>
            <a:ext cx="1872900" cy="400200"/>
          </a:xfrm>
          <a:prstGeom prst="rect">
            <a:avLst/>
          </a:prstGeom>
          <a:noFill/>
          <a:ln w="28575" cap="flat" cmpd="sng">
            <a:solidFill>
              <a:schemeClr val="accent6"/>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endParaRPr>
              <a:latin typeface="Lato"/>
              <a:ea typeface="Lato"/>
              <a:cs typeface="Lato"/>
              <a:sym typeface="Lato"/>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19"/>
          <p:cNvSpPr txBox="1">
            <a:spLocks noGrp="1"/>
          </p:cNvSpPr>
          <p:nvPr>
            <p:ph type="title"/>
          </p:nvPr>
        </p:nvSpPr>
        <p:spPr>
          <a:xfrm>
            <a:off x="265500" y="1084625"/>
            <a:ext cx="4045200" cy="690300"/>
          </a:xfrm>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None/>
            </a:pPr>
            <a:r>
              <a:rPr lang="en"/>
              <a:t>3 Across</a:t>
            </a:r>
            <a:endParaRPr/>
          </a:p>
        </p:txBody>
      </p:sp>
      <p:sp>
        <p:nvSpPr>
          <p:cNvPr id="103" name="Google Shape;103;p19"/>
          <p:cNvSpPr txBox="1">
            <a:spLocks noGrp="1"/>
          </p:cNvSpPr>
          <p:nvPr>
            <p:ph type="subTitle" idx="1"/>
          </p:nvPr>
        </p:nvSpPr>
        <p:spPr>
          <a:xfrm>
            <a:off x="265500" y="1830975"/>
            <a:ext cx="4045200" cy="24360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a:t>Murray wears this type of glasses (page 3)</a:t>
            </a:r>
            <a:endParaRPr/>
          </a:p>
          <a:p>
            <a:pPr marL="0" lvl="0" indent="0" algn="ctr" rtl="0">
              <a:spcBef>
                <a:spcPts val="0"/>
              </a:spcBef>
              <a:spcAft>
                <a:spcPts val="0"/>
              </a:spcAft>
              <a:buNone/>
            </a:pPr>
            <a:endParaRPr/>
          </a:p>
          <a:p>
            <a:pPr marL="0" lvl="0" indent="0" algn="ctr" rtl="0">
              <a:spcBef>
                <a:spcPts val="0"/>
              </a:spcBef>
              <a:spcAft>
                <a:spcPts val="0"/>
              </a:spcAft>
              <a:buNone/>
            </a:pPr>
            <a:r>
              <a:rPr lang="en"/>
              <a:t>bifocals</a:t>
            </a:r>
            <a:endParaRPr/>
          </a:p>
        </p:txBody>
      </p:sp>
      <p:pic>
        <p:nvPicPr>
          <p:cNvPr id="104" name="Google Shape;104;p19"/>
          <p:cNvPicPr preferRelativeResize="0"/>
          <p:nvPr/>
        </p:nvPicPr>
        <p:blipFill rotWithShape="1">
          <a:blip r:embed="rId3">
            <a:alphaModFix/>
          </a:blip>
          <a:srcRect l="29879" t="17658" r="28159" b="14081"/>
          <a:stretch/>
        </p:blipFill>
        <p:spPr>
          <a:xfrm>
            <a:off x="4572000" y="182725"/>
            <a:ext cx="4581552" cy="4192050"/>
          </a:xfrm>
          <a:prstGeom prst="rect">
            <a:avLst/>
          </a:prstGeom>
          <a:noFill/>
          <a:ln>
            <a:noFill/>
          </a:ln>
        </p:spPr>
      </p:pic>
      <p:sp>
        <p:nvSpPr>
          <p:cNvPr id="105" name="Google Shape;105;p19"/>
          <p:cNvSpPr txBox="1"/>
          <p:nvPr/>
        </p:nvSpPr>
        <p:spPr>
          <a:xfrm>
            <a:off x="7072325" y="1285900"/>
            <a:ext cx="1872900" cy="400200"/>
          </a:xfrm>
          <a:prstGeom prst="rect">
            <a:avLst/>
          </a:prstGeom>
          <a:noFill/>
          <a:ln w="28575" cap="flat" cmpd="sng">
            <a:solidFill>
              <a:schemeClr val="accent6"/>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a:latin typeface="Lato"/>
                <a:ea typeface="Lato"/>
                <a:cs typeface="Lato"/>
                <a:sym typeface="Lato"/>
              </a:rPr>
              <a:t>b     i     f    o    c    a     l    s</a:t>
            </a:r>
            <a:endParaRPr>
              <a:latin typeface="Lato"/>
              <a:ea typeface="Lato"/>
              <a:cs typeface="Lato"/>
              <a:sym typeface="Lato"/>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0"/>
          <p:cNvSpPr txBox="1">
            <a:spLocks noGrp="1"/>
          </p:cNvSpPr>
          <p:nvPr>
            <p:ph type="title"/>
          </p:nvPr>
        </p:nvSpPr>
        <p:spPr>
          <a:xfrm>
            <a:off x="265500" y="1084625"/>
            <a:ext cx="4045200" cy="690300"/>
          </a:xfrm>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None/>
            </a:pPr>
            <a:r>
              <a:rPr lang="en"/>
              <a:t>4 Across</a:t>
            </a:r>
            <a:endParaRPr/>
          </a:p>
        </p:txBody>
      </p:sp>
      <p:sp>
        <p:nvSpPr>
          <p:cNvPr id="111" name="Google Shape;111;p20"/>
          <p:cNvSpPr txBox="1">
            <a:spLocks noGrp="1"/>
          </p:cNvSpPr>
          <p:nvPr>
            <p:ph type="subTitle" idx="1"/>
          </p:nvPr>
        </p:nvSpPr>
        <p:spPr>
          <a:xfrm>
            <a:off x="265500" y="1830975"/>
            <a:ext cx="4045200" cy="24360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a:t>“The _______ floor is on level six” (page 8)</a:t>
            </a:r>
            <a:endParaRPr/>
          </a:p>
          <a:p>
            <a:pPr marL="0" lvl="0" indent="0" algn="ctr" rtl="0">
              <a:spcBef>
                <a:spcPts val="0"/>
              </a:spcBef>
              <a:spcAft>
                <a:spcPts val="0"/>
              </a:spcAft>
              <a:buNone/>
            </a:pPr>
            <a:endParaRPr/>
          </a:p>
          <a:p>
            <a:pPr marL="0" lvl="0" indent="0" algn="ctr" rtl="0">
              <a:spcBef>
                <a:spcPts val="0"/>
              </a:spcBef>
              <a:spcAft>
                <a:spcPts val="0"/>
              </a:spcAft>
              <a:buNone/>
            </a:pPr>
            <a:endParaRPr/>
          </a:p>
        </p:txBody>
      </p:sp>
      <p:pic>
        <p:nvPicPr>
          <p:cNvPr id="112" name="Google Shape;112;p20"/>
          <p:cNvPicPr preferRelativeResize="0"/>
          <p:nvPr/>
        </p:nvPicPr>
        <p:blipFill rotWithShape="1">
          <a:blip r:embed="rId3">
            <a:alphaModFix/>
          </a:blip>
          <a:srcRect l="29879" t="17658" r="28159" b="14081"/>
          <a:stretch/>
        </p:blipFill>
        <p:spPr>
          <a:xfrm>
            <a:off x="4572000" y="182725"/>
            <a:ext cx="4581552" cy="4192050"/>
          </a:xfrm>
          <a:prstGeom prst="rect">
            <a:avLst/>
          </a:prstGeom>
          <a:noFill/>
          <a:ln>
            <a:noFill/>
          </a:ln>
        </p:spPr>
      </p:pic>
      <p:sp>
        <p:nvSpPr>
          <p:cNvPr id="113" name="Google Shape;113;p20"/>
          <p:cNvSpPr txBox="1"/>
          <p:nvPr/>
        </p:nvSpPr>
        <p:spPr>
          <a:xfrm>
            <a:off x="7072325" y="1285900"/>
            <a:ext cx="18729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latin typeface="Lato"/>
                <a:ea typeface="Lato"/>
                <a:cs typeface="Lato"/>
                <a:sym typeface="Lato"/>
              </a:rPr>
              <a:t>b     i     f    o    c    a     l    s</a:t>
            </a:r>
            <a:endParaRPr>
              <a:latin typeface="Lato"/>
              <a:ea typeface="Lato"/>
              <a:cs typeface="Lato"/>
              <a:sym typeface="Lato"/>
            </a:endParaRPr>
          </a:p>
        </p:txBody>
      </p:sp>
      <p:sp>
        <p:nvSpPr>
          <p:cNvPr id="114" name="Google Shape;114;p20"/>
          <p:cNvSpPr txBox="1"/>
          <p:nvPr/>
        </p:nvSpPr>
        <p:spPr>
          <a:xfrm>
            <a:off x="5926325" y="1997375"/>
            <a:ext cx="1691100" cy="400200"/>
          </a:xfrm>
          <a:prstGeom prst="rect">
            <a:avLst/>
          </a:prstGeom>
          <a:noFill/>
          <a:ln w="28575" cap="flat" cmpd="sng">
            <a:solidFill>
              <a:schemeClr val="accent6"/>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endParaRPr>
              <a:latin typeface="Lato"/>
              <a:ea typeface="Lato"/>
              <a:cs typeface="Lato"/>
              <a:sym typeface="Lato"/>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21"/>
          <p:cNvSpPr txBox="1">
            <a:spLocks noGrp="1"/>
          </p:cNvSpPr>
          <p:nvPr>
            <p:ph type="title"/>
          </p:nvPr>
        </p:nvSpPr>
        <p:spPr>
          <a:xfrm>
            <a:off x="265500" y="1084625"/>
            <a:ext cx="4045200" cy="690300"/>
          </a:xfrm>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None/>
            </a:pPr>
            <a:r>
              <a:rPr lang="en"/>
              <a:t>4 Across</a:t>
            </a:r>
            <a:endParaRPr/>
          </a:p>
        </p:txBody>
      </p:sp>
      <p:sp>
        <p:nvSpPr>
          <p:cNvPr id="120" name="Google Shape;120;p21"/>
          <p:cNvSpPr txBox="1">
            <a:spLocks noGrp="1"/>
          </p:cNvSpPr>
          <p:nvPr>
            <p:ph type="subTitle" idx="1"/>
          </p:nvPr>
        </p:nvSpPr>
        <p:spPr>
          <a:xfrm>
            <a:off x="265500" y="1830975"/>
            <a:ext cx="4045200" cy="24360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a:t>“The _______ floor is on level six” (page 8)</a:t>
            </a:r>
            <a:endParaRPr/>
          </a:p>
          <a:p>
            <a:pPr marL="0" lvl="0" indent="0" algn="ctr" rtl="0">
              <a:spcBef>
                <a:spcPts val="0"/>
              </a:spcBef>
              <a:spcAft>
                <a:spcPts val="0"/>
              </a:spcAft>
              <a:buNone/>
            </a:pPr>
            <a:endParaRPr/>
          </a:p>
          <a:p>
            <a:pPr marL="0" lvl="0" indent="0" algn="ctr" rtl="0">
              <a:spcBef>
                <a:spcPts val="0"/>
              </a:spcBef>
              <a:spcAft>
                <a:spcPts val="0"/>
              </a:spcAft>
              <a:buNone/>
            </a:pPr>
            <a:r>
              <a:rPr lang="en"/>
              <a:t>cardiac</a:t>
            </a:r>
            <a:endParaRPr/>
          </a:p>
          <a:p>
            <a:pPr marL="0" lvl="0" indent="0" algn="ctr" rtl="0">
              <a:spcBef>
                <a:spcPts val="0"/>
              </a:spcBef>
              <a:spcAft>
                <a:spcPts val="0"/>
              </a:spcAft>
              <a:buNone/>
            </a:pPr>
            <a:endParaRPr/>
          </a:p>
        </p:txBody>
      </p:sp>
      <p:pic>
        <p:nvPicPr>
          <p:cNvPr id="121" name="Google Shape;121;p21"/>
          <p:cNvPicPr preferRelativeResize="0"/>
          <p:nvPr/>
        </p:nvPicPr>
        <p:blipFill rotWithShape="1">
          <a:blip r:embed="rId3">
            <a:alphaModFix/>
          </a:blip>
          <a:srcRect l="29879" t="17658" r="28159" b="14081"/>
          <a:stretch/>
        </p:blipFill>
        <p:spPr>
          <a:xfrm>
            <a:off x="4572000" y="182725"/>
            <a:ext cx="4581552" cy="4192050"/>
          </a:xfrm>
          <a:prstGeom prst="rect">
            <a:avLst/>
          </a:prstGeom>
          <a:noFill/>
          <a:ln>
            <a:noFill/>
          </a:ln>
        </p:spPr>
      </p:pic>
      <p:sp>
        <p:nvSpPr>
          <p:cNvPr id="122" name="Google Shape;122;p21"/>
          <p:cNvSpPr txBox="1"/>
          <p:nvPr/>
        </p:nvSpPr>
        <p:spPr>
          <a:xfrm>
            <a:off x="7072325" y="1285900"/>
            <a:ext cx="18729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latin typeface="Lato"/>
                <a:ea typeface="Lato"/>
                <a:cs typeface="Lato"/>
                <a:sym typeface="Lato"/>
              </a:rPr>
              <a:t>b     i     f    o    c    a     l    s</a:t>
            </a:r>
            <a:endParaRPr>
              <a:latin typeface="Lato"/>
              <a:ea typeface="Lato"/>
              <a:cs typeface="Lato"/>
              <a:sym typeface="Lato"/>
            </a:endParaRPr>
          </a:p>
        </p:txBody>
      </p:sp>
      <p:sp>
        <p:nvSpPr>
          <p:cNvPr id="123" name="Google Shape;123;p21"/>
          <p:cNvSpPr txBox="1"/>
          <p:nvPr/>
        </p:nvSpPr>
        <p:spPr>
          <a:xfrm>
            <a:off x="5926325" y="1997375"/>
            <a:ext cx="1691100" cy="400200"/>
          </a:xfrm>
          <a:prstGeom prst="rect">
            <a:avLst/>
          </a:prstGeom>
          <a:noFill/>
          <a:ln w="28575" cap="flat" cmpd="sng">
            <a:solidFill>
              <a:schemeClr val="accent6"/>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a:latin typeface="Lato"/>
                <a:ea typeface="Lato"/>
                <a:cs typeface="Lato"/>
                <a:sym typeface="Lato"/>
              </a:rPr>
              <a:t>c     a    r     d    i    a     c</a:t>
            </a:r>
            <a:endParaRPr>
              <a:latin typeface="Lato"/>
              <a:ea typeface="Lato"/>
              <a:cs typeface="Lato"/>
              <a:sym typeface="Lato"/>
            </a:endParaRPr>
          </a:p>
        </p:txBody>
      </p:sp>
    </p:spTree>
  </p:cSld>
  <p:clrMapOvr>
    <a:masterClrMapping/>
  </p:clrMapOvr>
</p:sld>
</file>

<file path=ppt/theme/theme1.xml><?xml version="1.0" encoding="utf-8"?>
<a:theme xmlns:a="http://schemas.openxmlformats.org/drawingml/2006/main" name="Blue &amp; Gold">
  <a:themeElements>
    <a:clrScheme name="Blue &amp; Gold">
      <a:dk1>
        <a:srgbClr val="FFFFFF"/>
      </a:dk1>
      <a:lt1>
        <a:srgbClr val="01AFD1"/>
      </a:lt1>
      <a:dk2>
        <a:srgbClr val="1E2D31"/>
      </a:dk2>
      <a:lt2>
        <a:srgbClr val="BFC7CA"/>
      </a:lt2>
      <a:accent1>
        <a:srgbClr val="006F85"/>
      </a:accent1>
      <a:accent2>
        <a:srgbClr val="AF4345"/>
      </a:accent2>
      <a:accent3>
        <a:srgbClr val="47D06A"/>
      </a:accent3>
      <a:accent4>
        <a:srgbClr val="F58F8F"/>
      </a:accent4>
      <a:accent5>
        <a:srgbClr val="F6CD4C"/>
      </a:accent5>
      <a:accent6>
        <a:srgbClr val="F8E71C"/>
      </a:accent6>
      <a:hlink>
        <a:srgbClr val="F6CD4C"/>
      </a:hlink>
      <a:folHlink>
        <a:srgbClr val="F6CD4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1404</Words>
  <Application>Microsoft Office PowerPoint</Application>
  <PresentationFormat>On-screen Show (16:9)</PresentationFormat>
  <Paragraphs>373</Paragraphs>
  <Slides>26</Slides>
  <Notes>26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Lato</vt:lpstr>
      <vt:lpstr>Arial</vt:lpstr>
      <vt:lpstr>Playfair Display</vt:lpstr>
      <vt:lpstr>Average</vt:lpstr>
      <vt:lpstr>Blue &amp; Gold</vt:lpstr>
      <vt:lpstr>Chapters 1-2 Discussion</vt:lpstr>
      <vt:lpstr>We first meet Murray McBride on the morning of his 100th birthday (page 1).   What does Murray do on his birthday morning?   Do you think he is excited about his plans? Why or why not?   How would you want to spend your 100th birthday?</vt:lpstr>
      <vt:lpstr>Doc Keaton tells Murray that if he doesn’t become more social, he’ll “die a pathetic old man. Sad and alone” (page 5). He gives Murray some different ways to connect with other people, such as going to an art class.   Why is Murray so lonely?   What recommendations would you give to Murray to help him find friendship?   What are some ways you stay connected with other people?</vt:lpstr>
      <vt:lpstr>Murray decides he wants to spend his last day volunteering his time at a children’s hospital, potentially helping parents of sick kids (page 7).   What does Murray end up doing when he gets to the hospital? Who does he meet?   If you could pick a place to volunteer your time, where would you go and why?</vt:lpstr>
      <vt:lpstr>Murray finds Jason’s bucket list, titled “Five Things I want to do Before My Heart Dies and I go to Heaven” (page 13). Murray decides he is going to help Jason tick off the wishes on this list.   Which of the five wishes are you most excited to see Jason and Murray complete? Why?   What is something that is on your bucket list?</vt:lpstr>
      <vt:lpstr>3 Across</vt:lpstr>
      <vt:lpstr>3 Across</vt:lpstr>
      <vt:lpstr>4 Across</vt:lpstr>
      <vt:lpstr>4 Across</vt:lpstr>
      <vt:lpstr>6 Across</vt:lpstr>
      <vt:lpstr>6 Across</vt:lpstr>
      <vt:lpstr>8 Across</vt:lpstr>
      <vt:lpstr>8 Across</vt:lpstr>
      <vt:lpstr>9 Across</vt:lpstr>
      <vt:lpstr>9 Across</vt:lpstr>
      <vt:lpstr>1 Down</vt:lpstr>
      <vt:lpstr>1 Down</vt:lpstr>
      <vt:lpstr>2 Down</vt:lpstr>
      <vt:lpstr>2 Down</vt:lpstr>
      <vt:lpstr>3 Down</vt:lpstr>
      <vt:lpstr>3 Down</vt:lpstr>
      <vt:lpstr>5 Down</vt:lpstr>
      <vt:lpstr>5 Down</vt:lpstr>
      <vt:lpstr>7 Down</vt:lpstr>
      <vt:lpstr>7 Down</vt:lpstr>
      <vt:lpstr>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Chapters 1-2 Discussion</dc:title>
  <dc:creator>Kayla Stalph</dc:creator>
  <cp:lastModifiedBy>Kayla Stalph</cp:lastModifiedBy>
  <cp:revision>1</cp:revision>
  <dcterms:modified xsi:type="dcterms:W3CDTF">2022-02-18T02:12:18Z</dcterms:modified>
</cp:coreProperties>
</file>