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A10BD-B51A-4AC8-84D3-BE4A47557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3FE97-FB21-42A2-9C48-0DCC7CEBA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79DDC-48DE-4557-9EFA-16DDE23C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F1637-6420-4088-8670-F4DA1A2D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69061-75A9-4D54-837F-237D4CB13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F9CB8-0B43-4161-B9D9-980FB4AC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01BD7-7C47-4B2A-85CB-4B3445975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2EB62-39D9-4F2C-BC19-E6A2A64C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D1BD2-34DC-4532-A036-62C87B2F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43F9A-5D9F-436F-8B97-16B34792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737F8-00E1-434B-AB57-4EB44C078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98204-6874-4E4A-A263-4CC1966BD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4B0B-1490-4B2C-B37F-73C0A560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1CB3B-D128-4E9F-8BBD-8AB4647F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DF11-F78A-44A3-86D6-DC9BD940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6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0551-27D5-4E76-A682-CE6DE05E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07B75-D017-4C50-82AD-62CCEAE5C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29515-01F2-4E4F-B976-7E996B02A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328B-49B8-427A-815F-1F354651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D3265-7F8E-47C7-A846-4C1E8BB5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7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196C-7BB8-4CEF-9130-D85E3663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B74D9-207A-4E17-AEC6-32691D838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879EC-DF9E-4565-904B-B0C2E1DD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59260D-510B-4CB5-9EBF-C76964B4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1FFD4-6D06-4BDB-95B8-7F0EA5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7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BB3B-43EC-4D96-A68B-E7FA0745B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A7E03-2266-4FAE-A4E2-CB6E2BB50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A5793-5096-40E1-9BB3-64B13A758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1D-72A9-4081-996A-9B2F90AE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8DB25-CC50-469E-8C71-75BCFB0CC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6DB1E-9FA9-4B43-8028-F52966DD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9BAC-4B30-4DC9-8484-1EAEB1994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E940B-1067-4235-9599-F4272DDF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BA833-7291-43C3-A3D3-B6D19037F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91A3F-36A1-4DD0-B074-B50DA9FC2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D476D-F6D4-4707-BA29-C89D6525CD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D3A9BD-9333-41BA-84F6-AACA8F27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BD2E0-539E-4A7D-A5CF-64509CED8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CAC33-8E39-4CEA-A169-BF4AC4CB0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DC63-4B41-48D5-ADEC-BD1B223B6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C375F3-EE6A-438D-8492-AEC7A28F3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A6DBC-300F-44F4-B347-6901E7E1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3D656-F0AB-4D6E-B478-CD0EB3448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3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FEFEFF-4856-4103-9E44-05A1AAD3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D1022-E295-4B22-BFCE-846F4B4D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37FB3-FA6D-48A0-97C2-C328734D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5D9A-E9D8-4D84-BCA2-B4DFBB89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66109-A83A-45B3-BF05-B97A9230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B144B-1872-4AE5-9B6A-7AAE6DB40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3C282-6399-4EDE-BAE2-C89381E2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04A82-6C7D-48BF-825A-26D4FBD6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4C2F7-E688-4753-8E69-632C387C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2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1CF1-F43C-466F-8F36-6002E4E5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89431-963D-4C05-AC35-9666CE2214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F9E5A-5B46-4A37-9BBB-21DF6464C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E0FD0-1078-4168-BB36-28891D25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9FE4F-F7F6-468F-88F3-4CE92E94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BD8F1-BB42-4C6D-9D77-41FFA780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E70613-E7BD-4AF7-A98C-DE147236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087BF-E536-418F-9247-687D9B9BA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DDC20-B73E-4BE6-9EFC-D3E7FB376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06F11-8040-458B-B709-C2E37ECD9F70}" type="datetimeFigureOut">
              <a:rPr lang="en-US" smtClean="0"/>
              <a:t>1/24/2022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C7301-FDB4-4AC6-B1CF-8CE0C42F1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6D4D9-5E5C-453F-8149-2BCBFCBDF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33629-9550-42AF-A21E-9228C66F5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56E9D-9146-405C-A768-6A4715BA4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latin typeface="Arial Black" panose="020B0A04020102020204" pitchFamily="34" charset="0"/>
              </a:rPr>
              <a:t>Crashing Through</a:t>
            </a:r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77DB2-B78C-4516-9983-3482D84946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Arial Black" panose="020B0A04020102020204" pitchFamily="34" charset="0"/>
              </a:rPr>
              <a:t>Chapter 6</a:t>
            </a:r>
          </a:p>
        </p:txBody>
      </p:sp>
    </p:spTree>
    <p:extLst>
      <p:ext uri="{BB962C8B-B14F-4D97-AF65-F5344CB8AC3E}">
        <p14:creationId xmlns:p14="http://schemas.microsoft.com/office/powerpoint/2010/main" val="299694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C57D31F8-CA8E-4A37-994A-985443367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25" b="2"/>
          <a:stretch/>
        </p:blipFill>
        <p:spPr>
          <a:xfrm>
            <a:off x="4636008" y="640082"/>
            <a:ext cx="6916329" cy="5577837"/>
          </a:xfrm>
          <a:prstGeom prst="rect">
            <a:avLst/>
          </a:prstGeom>
          <a:effectLst/>
        </p:spPr>
      </p:pic>
      <p:sp>
        <p:nvSpPr>
          <p:cNvPr id="22" name="Content Placeholder 8"/>
          <p:cNvSpPr>
            <a:spLocks noGrp="1"/>
          </p:cNvSpPr>
          <p:nvPr>
            <p:ph idx="1"/>
          </p:nvPr>
        </p:nvSpPr>
        <p:spPr>
          <a:xfrm>
            <a:off x="648930" y="2438400"/>
            <a:ext cx="3667037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 Black" panose="020B0A04020102020204" pitchFamily="34" charset="0"/>
              </a:rPr>
              <a:t>Mike May &amp; His Family</a:t>
            </a:r>
          </a:p>
        </p:txBody>
      </p:sp>
    </p:spTree>
    <p:extLst>
      <p:ext uri="{BB962C8B-B14F-4D97-AF65-F5344CB8AC3E}">
        <p14:creationId xmlns:p14="http://schemas.microsoft.com/office/powerpoint/2010/main" val="227962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DEA9E2-8AC6-4D84-A058-F3276AEF3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148DE6-BA3B-445D-BFA4-7721D6703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Laser Turntable</a:t>
            </a:r>
          </a:p>
        </p:txBody>
      </p:sp>
    </p:spTree>
    <p:extLst>
      <p:ext uri="{BB962C8B-B14F-4D97-AF65-F5344CB8AC3E}">
        <p14:creationId xmlns:p14="http://schemas.microsoft.com/office/powerpoint/2010/main" val="313180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C3612-2D96-43DC-9C14-B86666736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05" y="758099"/>
            <a:ext cx="5903791" cy="3084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12DACC-DFB3-4A35-8EA1-3259C17AC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75" y="605459"/>
            <a:ext cx="5948012" cy="244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C301ED-996B-4BB4-948D-6D3E034B7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Dysgraphia</a:t>
            </a:r>
          </a:p>
        </p:txBody>
      </p:sp>
    </p:spTree>
    <p:extLst>
      <p:ext uri="{BB962C8B-B14F-4D97-AF65-F5344CB8AC3E}">
        <p14:creationId xmlns:p14="http://schemas.microsoft.com/office/powerpoint/2010/main" val="350634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3A02C-4418-4B2B-A997-0BB7F59BB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95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11363A0-DE10-4C5C-827C-9CE8FB38056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A1A9B2-DA9A-487B-8B22-CFE8E073CC8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>
            <a:solidFill>
              <a:srgbClr val="424D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19EB5E3-7D71-499A-AE8E-E729A7AD3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758284"/>
            <a:ext cx="3657600" cy="3196570"/>
          </a:xfrm>
        </p:spPr>
        <p:txBody>
          <a:bodyPr>
            <a:normAutofit/>
          </a:bodyPr>
          <a:lstStyle/>
          <a:p>
            <a:r>
              <a:rPr lang="en-US" sz="7200" dirty="0"/>
              <a:t>Ashland Oregon</a:t>
            </a:r>
          </a:p>
        </p:txBody>
      </p:sp>
    </p:spTree>
    <p:extLst>
      <p:ext uri="{BB962C8B-B14F-4D97-AF65-F5344CB8AC3E}">
        <p14:creationId xmlns:p14="http://schemas.microsoft.com/office/powerpoint/2010/main" val="63140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A43FA8-FF32-4F94-A3F6-DF35631B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05" r="9091" b="70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96ACED-9F6B-4CC5-A927-FB932E0FA25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" y="3764612"/>
            <a:ext cx="5442280" cy="225621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FC23D-89FB-441D-811A-DD4468D69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4025589"/>
            <a:ext cx="4610932" cy="1415839"/>
          </a:xfrm>
        </p:spPr>
        <p:txBody>
          <a:bodyPr>
            <a:normAutofit/>
          </a:bodyPr>
          <a:lstStyle/>
          <a:p>
            <a:r>
              <a:rPr lang="en-US" sz="4400" dirty="0"/>
              <a:t>Cows on Lawn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67874-2CFE-4D15-AD1E-911D7CAEB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8" y="5441429"/>
            <a:ext cx="4610933" cy="379507"/>
          </a:xfrm>
        </p:spPr>
        <p:txBody>
          <a:bodyPr>
            <a:normAutofit/>
          </a:bodyPr>
          <a:lstStyle/>
          <a:p>
            <a:pPr algn="l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06915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99160-2EF4-4FFB-B793-EC573575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2A232-5704-495E-8548-2BAF1A7D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88" y="4747553"/>
            <a:ext cx="3510280" cy="1564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Davis, California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22541-1678-4C3A-8839-EEEC577F3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1"/>
          <a:stretch/>
        </p:blipFill>
        <p:spPr>
          <a:xfrm>
            <a:off x="387117" y="537289"/>
            <a:ext cx="4829771" cy="2966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B4C71-FC28-450F-AAD6-5691CBAB0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603" y="2222176"/>
            <a:ext cx="7260728" cy="440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4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Office Theme</vt:lpstr>
      <vt:lpstr>Crashing Through</vt:lpstr>
      <vt:lpstr>PowerPoint Presentation</vt:lpstr>
      <vt:lpstr>Laser Turntable</vt:lpstr>
      <vt:lpstr>Dysgraphia</vt:lpstr>
      <vt:lpstr>Ashland Oregon</vt:lpstr>
      <vt:lpstr>Cows on Lawn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Crashing Through</dc:title>
  <dc:creator>Haruka Iida</dc:creator>
  <cp:lastModifiedBy>Kayla Stalph</cp:lastModifiedBy>
  <cp:revision>10</cp:revision>
  <dcterms:created xsi:type="dcterms:W3CDTF">2017-10-04T19:14:55Z</dcterms:created>
  <dcterms:modified xsi:type="dcterms:W3CDTF">2022-01-24T15:00:38Z</dcterms:modified>
</cp:coreProperties>
</file>